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  <p:sldMasterId id="2147488478" r:id="rId5"/>
  </p:sldMasterIdLst>
  <p:notesMasterIdLst>
    <p:notesMasterId r:id="rId9"/>
  </p:notesMasterIdLst>
  <p:handoutMasterIdLst>
    <p:handoutMasterId r:id="rId10"/>
  </p:handoutMasterIdLst>
  <p:sldIdLst>
    <p:sldId id="2146847052" r:id="rId6"/>
    <p:sldId id="2146847053" r:id="rId7"/>
    <p:sldId id="2146847054" r:id="rId8"/>
  </p:sldIdLst>
  <p:sldSz cx="12801600" cy="9601200" type="A3"/>
  <p:notesSz cx="6888163" cy="10020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4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537615" algn="l" rtl="0" eaLnBrk="0" fontAlgn="base" hangingPunct="0">
      <a:spcBef>
        <a:spcPct val="0"/>
      </a:spcBef>
      <a:spcAft>
        <a:spcPct val="0"/>
      </a:spcAft>
      <a:defRPr sz="164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075233" algn="l" rtl="0" eaLnBrk="0" fontAlgn="base" hangingPunct="0">
      <a:spcBef>
        <a:spcPct val="0"/>
      </a:spcBef>
      <a:spcAft>
        <a:spcPct val="0"/>
      </a:spcAft>
      <a:defRPr sz="164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612850" algn="l" rtl="0" eaLnBrk="0" fontAlgn="base" hangingPunct="0">
      <a:spcBef>
        <a:spcPct val="0"/>
      </a:spcBef>
      <a:spcAft>
        <a:spcPct val="0"/>
      </a:spcAft>
      <a:defRPr sz="164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150467" algn="l" rtl="0" eaLnBrk="0" fontAlgn="base" hangingPunct="0">
      <a:spcBef>
        <a:spcPct val="0"/>
      </a:spcBef>
      <a:spcAft>
        <a:spcPct val="0"/>
      </a:spcAft>
      <a:defRPr sz="164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688082" algn="l" defTabSz="1075233" rtl="0" eaLnBrk="1" latinLnBrk="0" hangingPunct="1">
      <a:defRPr sz="164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3225697" algn="l" defTabSz="1075233" rtl="0" eaLnBrk="1" latinLnBrk="0" hangingPunct="1">
      <a:defRPr sz="164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763315" algn="l" defTabSz="1075233" rtl="0" eaLnBrk="1" latinLnBrk="0" hangingPunct="1">
      <a:defRPr sz="164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4300932" algn="l" defTabSz="1075233" rtl="0" eaLnBrk="1" latinLnBrk="0" hangingPunct="1">
      <a:defRPr sz="164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165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4" userDrawn="1">
          <p15:clr>
            <a:srgbClr val="A4A3A4"/>
          </p15:clr>
        </p15:guide>
        <p15:guide id="2" pos="2171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B70C43C-9964-3015-E595-0A0054B9BA60}" name="Tim Devanney" initials="TD" userId="S::tim.devanney@hee.nhs.uk::d3de8d94-2ee4-4008-a9d5-6de5b96bf070" providerId="AD"/>
  <p188:author id="{9919BA9D-1D62-A265-CBB5-B7A307BD41AA}" name="Claire Carr" initials="CC" userId="S::Claire.Carr@hee.nhs.uk::d9913893-644c-48a4-ae07-93660a0ae44d" providerId="AD"/>
  <p188:author id="{F79230B8-C767-3A95-EB27-DF884CC4B393}" name="Devon Puttick" initials="DP" userId="S::Devon.Puttick@hee.nhs.uk::ecf24480-4cfc-4f2b-b5e1-b0a0b33e838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087"/>
    <a:srgbClr val="3366FF"/>
    <a:srgbClr val="3366CC"/>
    <a:srgbClr val="FFFFFF"/>
    <a:srgbClr val="A8084D"/>
    <a:srgbClr val="009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ED305A-BD7E-4828-9DDA-91F845BD5D6A}" v="1" dt="2023-03-09T15:33:58.4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3" autoAdjust="0"/>
    <p:restoredTop sz="86388" autoAdjust="0"/>
  </p:normalViewPr>
  <p:slideViewPr>
    <p:cSldViewPr snapToGrid="0">
      <p:cViewPr varScale="1">
        <p:scale>
          <a:sx n="41" d="100"/>
          <a:sy n="41" d="100"/>
        </p:scale>
        <p:origin x="800" y="40"/>
      </p:cViewPr>
      <p:guideLst>
        <p:guide orient="horz" pos="3024"/>
        <p:guide pos="16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54"/>
        <p:guide pos="217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von Puttick" userId="ecf24480-4cfc-4f2b-b5e1-b0a0b33e838c" providerId="ADAL" clId="{62ED305A-BD7E-4828-9DDA-91F845BD5D6A}"/>
    <pc:docChg chg="custSel addSld modSld">
      <pc:chgData name="Devon Puttick" userId="ecf24480-4cfc-4f2b-b5e1-b0a0b33e838c" providerId="ADAL" clId="{62ED305A-BD7E-4828-9DDA-91F845BD5D6A}" dt="2023-03-09T15:34:59.739" v="44" actId="1076"/>
      <pc:docMkLst>
        <pc:docMk/>
      </pc:docMkLst>
      <pc:sldChg chg="modSp add mod">
        <pc:chgData name="Devon Puttick" userId="ecf24480-4cfc-4f2b-b5e1-b0a0b33e838c" providerId="ADAL" clId="{62ED305A-BD7E-4828-9DDA-91F845BD5D6A}" dt="2023-03-09T15:34:59.739" v="44" actId="1076"/>
        <pc:sldMkLst>
          <pc:docMk/>
          <pc:sldMk cId="3242988440" sldId="2146847054"/>
        </pc:sldMkLst>
        <pc:spChg chg="mod">
          <ac:chgData name="Devon Puttick" userId="ecf24480-4cfc-4f2b-b5e1-b0a0b33e838c" providerId="ADAL" clId="{62ED305A-BD7E-4828-9DDA-91F845BD5D6A}" dt="2023-03-09T15:34:59.739" v="44" actId="1076"/>
          <ac:spMkLst>
            <pc:docMk/>
            <pc:sldMk cId="3242988440" sldId="2146847054"/>
            <ac:spMk id="4" creationId="{B2FDDB6F-08C3-7EDB-E637-1442D008CC3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D639182B-5D37-471C-BDDB-6BC973ED22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37" tIns="46569" rIns="93137" bIns="46569" numCol="1" anchor="t" anchorCtr="0" compatLnSpc="1">
            <a:prstTxWarp prst="textNoShape">
              <a:avLst/>
            </a:prstTxWarp>
          </a:bodyPr>
          <a:lstStyle>
            <a:lvl1pPr defTabSz="930694" eaLnBrk="1" hangingPunct="1"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49507" name="Rectangle 3">
            <a:extLst>
              <a:ext uri="{FF2B5EF4-FFF2-40B4-BE49-F238E27FC236}">
                <a16:creationId xmlns:a16="http://schemas.microsoft.com/office/drawing/2014/main" id="{754D0ED9-FADB-46F5-8879-3BB8C9E2A02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075" y="0"/>
            <a:ext cx="2984500" cy="501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37" tIns="46569" rIns="93137" bIns="46569" numCol="1" anchor="t" anchorCtr="0" compatLnSpc="1">
            <a:prstTxWarp prst="textNoShape">
              <a:avLst/>
            </a:prstTxWarp>
          </a:bodyPr>
          <a:lstStyle>
            <a:lvl1pPr algn="r" defTabSz="930694" eaLnBrk="1" hangingPunct="1"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49508" name="Rectangle 4">
            <a:extLst>
              <a:ext uri="{FF2B5EF4-FFF2-40B4-BE49-F238E27FC236}">
                <a16:creationId xmlns:a16="http://schemas.microsoft.com/office/drawing/2014/main" id="{FF3933A8-75FC-4FDA-B68F-2A613D19918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6983"/>
            <a:ext cx="2984500" cy="501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37" tIns="46569" rIns="93137" bIns="46569" numCol="1" anchor="b" anchorCtr="0" compatLnSpc="1">
            <a:prstTxWarp prst="textNoShape">
              <a:avLst/>
            </a:prstTxWarp>
          </a:bodyPr>
          <a:lstStyle>
            <a:lvl1pPr defTabSz="930694" eaLnBrk="1" hangingPunct="1"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49509" name="Rectangle 5">
            <a:extLst>
              <a:ext uri="{FF2B5EF4-FFF2-40B4-BE49-F238E27FC236}">
                <a16:creationId xmlns:a16="http://schemas.microsoft.com/office/drawing/2014/main" id="{D7249A09-D144-4553-A378-DBC14857C72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075" y="9516983"/>
            <a:ext cx="2984500" cy="501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37" tIns="46569" rIns="93137" bIns="46569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pPr>
              <a:defRPr/>
            </a:pPr>
            <a:fld id="{ADEF7373-0D90-4188-8A18-EBF43E95B41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CA17CA70-8363-4E23-B1E0-934A5A15E20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37" tIns="46569" rIns="93137" bIns="46569" numCol="1" anchor="t" anchorCtr="0" compatLnSpc="1">
            <a:prstTxWarp prst="textNoShape">
              <a:avLst/>
            </a:prstTxWarp>
          </a:bodyPr>
          <a:lstStyle>
            <a:lvl1pPr defTabSz="930694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354A205F-4A74-4993-A18F-6E0E23A5E97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4500" cy="501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37" tIns="46569" rIns="93137" bIns="46569" numCol="1" anchor="t" anchorCtr="0" compatLnSpc="1">
            <a:prstTxWarp prst="textNoShape">
              <a:avLst/>
            </a:prstTxWarp>
          </a:bodyPr>
          <a:lstStyle>
            <a:lvl1pPr algn="r" defTabSz="930694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E3CB0C05-47B7-465B-B38C-1024815B7B2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8213" y="750888"/>
            <a:ext cx="5011737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82CB45D1-ED50-4A55-BF32-B6050B0F592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58492"/>
            <a:ext cx="5510213" cy="451080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37" tIns="46569" rIns="93137" bIns="465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id="{BE0A1C19-DEAE-4203-99FB-2E3E5B8DB6D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6983"/>
            <a:ext cx="2984500" cy="501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37" tIns="46569" rIns="93137" bIns="46569" numCol="1" anchor="b" anchorCtr="0" compatLnSpc="1">
            <a:prstTxWarp prst="textNoShape">
              <a:avLst/>
            </a:prstTxWarp>
          </a:bodyPr>
          <a:lstStyle>
            <a:lvl1pPr defTabSz="930694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9463" name="Rectangle 7">
            <a:extLst>
              <a:ext uri="{FF2B5EF4-FFF2-40B4-BE49-F238E27FC236}">
                <a16:creationId xmlns:a16="http://schemas.microsoft.com/office/drawing/2014/main" id="{107E0A4E-77DD-4FA2-B7AF-7B60D62114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516983"/>
            <a:ext cx="2984500" cy="501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37" tIns="46569" rIns="93137" bIns="46569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pPr>
              <a:defRPr/>
            </a:pPr>
            <a:fld id="{3F45ABC6-8762-487E-9B2A-24422A5DC7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1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537615" algn="l" rtl="0" eaLnBrk="0" fontAlgn="base" hangingPunct="0">
      <a:spcBef>
        <a:spcPct val="30000"/>
      </a:spcBef>
      <a:spcAft>
        <a:spcPct val="0"/>
      </a:spcAft>
      <a:defRPr sz="141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075233" algn="l" rtl="0" eaLnBrk="0" fontAlgn="base" hangingPunct="0">
      <a:spcBef>
        <a:spcPct val="30000"/>
      </a:spcBef>
      <a:spcAft>
        <a:spcPct val="0"/>
      </a:spcAft>
      <a:defRPr sz="141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612850" algn="l" rtl="0" eaLnBrk="0" fontAlgn="base" hangingPunct="0">
      <a:spcBef>
        <a:spcPct val="30000"/>
      </a:spcBef>
      <a:spcAft>
        <a:spcPct val="0"/>
      </a:spcAft>
      <a:defRPr sz="141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150467" algn="l" rtl="0" eaLnBrk="0" fontAlgn="base" hangingPunct="0">
      <a:spcBef>
        <a:spcPct val="30000"/>
      </a:spcBef>
      <a:spcAft>
        <a:spcPct val="0"/>
      </a:spcAft>
      <a:defRPr sz="141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688082" algn="l" defTabSz="1075233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6pPr>
    <a:lvl7pPr marL="3225697" algn="l" defTabSz="1075233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7pPr>
    <a:lvl8pPr marL="3763315" algn="l" defTabSz="1075233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8pPr>
    <a:lvl9pPr marL="4300932" algn="l" defTabSz="1075233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8213" y="750888"/>
            <a:ext cx="5011737" cy="37576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Front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45ABC6-8762-487E-9B2A-24422A5DC720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9477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8213" y="750888"/>
            <a:ext cx="5011737" cy="37576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Front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45ABC6-8762-487E-9B2A-24422A5DC720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6419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38213" y="750888"/>
            <a:ext cx="5011737" cy="37576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Front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45ABC6-8762-487E-9B2A-24422A5DC720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9953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1571308"/>
            <a:ext cx="9601200" cy="334264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9" indent="0" algn="ctr">
              <a:buNone/>
              <a:defRPr sz="2000"/>
            </a:lvl2pPr>
            <a:lvl3pPr marL="914418" indent="0" algn="ctr">
              <a:buNone/>
              <a:defRPr sz="1800"/>
            </a:lvl3pPr>
            <a:lvl4pPr marL="1371627" indent="0" algn="ctr">
              <a:buNone/>
              <a:defRPr sz="1600"/>
            </a:lvl4pPr>
            <a:lvl5pPr marL="1828837" indent="0" algn="ctr">
              <a:buNone/>
              <a:defRPr sz="1600"/>
            </a:lvl5pPr>
            <a:lvl6pPr marL="2286046" indent="0" algn="ctr">
              <a:buNone/>
              <a:defRPr sz="1600"/>
            </a:lvl6pPr>
            <a:lvl7pPr marL="2743255" indent="0" algn="ctr">
              <a:buNone/>
              <a:defRPr sz="1600"/>
            </a:lvl7pPr>
            <a:lvl8pPr marL="3200464" indent="0" algn="ctr">
              <a:buNone/>
              <a:defRPr sz="1600"/>
            </a:lvl8pPr>
            <a:lvl9pPr marL="3657673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076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415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067675" cy="813657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923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9"/>
          <p:cNvSpPr>
            <a:spLocks noGrp="1"/>
          </p:cNvSpPr>
          <p:nvPr>
            <p:ph type="title" hasCustomPrompt="1"/>
          </p:nvPr>
        </p:nvSpPr>
        <p:spPr>
          <a:xfrm>
            <a:off x="218536" y="571855"/>
            <a:ext cx="11041380" cy="965357"/>
          </a:xfrm>
          <a:prstGeom prst="rect">
            <a:avLst/>
          </a:prstGeom>
        </p:spPr>
        <p:txBody>
          <a:bodyPr/>
          <a:lstStyle>
            <a:lvl1pPr>
              <a:defRPr sz="4800" b="1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 am championing The Oliver McGowan Mandatory Training on Learning Disability and Autism…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D4230D3-9B84-3895-FA4D-FC7DD450AAAC}"/>
              </a:ext>
            </a:extLst>
          </p:cNvPr>
          <p:cNvSpPr/>
          <p:nvPr userDrawn="1"/>
        </p:nvSpPr>
        <p:spPr>
          <a:xfrm rot="5400000">
            <a:off x="4538031" y="4276690"/>
            <a:ext cx="385987" cy="9462054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A504DA0-9EF7-A25D-FED6-880F0142BCD4}"/>
              </a:ext>
            </a:extLst>
          </p:cNvPr>
          <p:cNvSpPr/>
          <p:nvPr userDrawn="1"/>
        </p:nvSpPr>
        <p:spPr>
          <a:xfrm rot="5400000">
            <a:off x="4538032" y="3743614"/>
            <a:ext cx="385984" cy="9462055"/>
          </a:xfrm>
          <a:prstGeom prst="rect">
            <a:avLst/>
          </a:prstGeom>
          <a:solidFill>
            <a:srgbClr val="FC0030"/>
          </a:solidFill>
          <a:ln>
            <a:solidFill>
              <a:srgbClr val="DA29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 descr="A person smiling for the camera&#10;&#10;Description automatically generated with medium confidence">
            <a:extLst>
              <a:ext uri="{FF2B5EF4-FFF2-40B4-BE49-F238E27FC236}">
                <a16:creationId xmlns:a16="http://schemas.microsoft.com/office/drawing/2014/main" id="{4A20E75E-65FC-ABBA-AABF-57C895E1BA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9860" y="5877922"/>
            <a:ext cx="2807184" cy="3322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3604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645670" y="1881327"/>
            <a:ext cx="10832744" cy="3141779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40085" y="768104"/>
            <a:ext cx="9193877" cy="856309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rgbClr val="DA291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sz="2800">
              <a:solidFill>
                <a:srgbClr val="005EB8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07844" y="8921557"/>
            <a:ext cx="9063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fld id="{34F92BC6-D7C3-584B-87F2-0B845776A5AD}" type="slidenum">
              <a:rPr lang="en-US" sz="12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r>
              <a:rPr lang="en-US" sz="120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endParaRPr lang="en-US" sz="120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66951" y="8866822"/>
            <a:ext cx="8012429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 b="1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#Oliverscampaign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AF24A0-DCA8-44EA-AC47-6BBB1594DD60}"/>
              </a:ext>
            </a:extLst>
          </p:cNvPr>
          <p:cNvSpPr/>
          <p:nvPr userDrawn="1"/>
        </p:nvSpPr>
        <p:spPr>
          <a:xfrm>
            <a:off x="3" y="0"/>
            <a:ext cx="156297" cy="9601200"/>
          </a:xfrm>
          <a:prstGeom prst="rect">
            <a:avLst/>
          </a:prstGeom>
          <a:solidFill>
            <a:srgbClr val="FC0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F9D0B6-7CD6-416A-190B-8503023EAC55}"/>
              </a:ext>
            </a:extLst>
          </p:cNvPr>
          <p:cNvSpPr/>
          <p:nvPr userDrawn="1"/>
        </p:nvSpPr>
        <p:spPr>
          <a:xfrm>
            <a:off x="156302" y="0"/>
            <a:ext cx="156297" cy="9601200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52850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CF9D0B6-7CD6-416A-190B-8503023EAC55}"/>
              </a:ext>
            </a:extLst>
          </p:cNvPr>
          <p:cNvSpPr/>
          <p:nvPr userDrawn="1"/>
        </p:nvSpPr>
        <p:spPr>
          <a:xfrm>
            <a:off x="156302" y="0"/>
            <a:ext cx="12645297" cy="9601200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07844" y="8921557"/>
            <a:ext cx="9063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fld id="{34F92BC6-D7C3-584B-87F2-0B845776A5AD}" type="slidenum">
              <a:rPr lang="en-US" sz="12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r>
              <a:rPr lang="en-US" sz="120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endParaRPr lang="en-US" sz="120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66951" y="8866822"/>
            <a:ext cx="8012429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 b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#Oliverscampaign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AF24A0-DCA8-44EA-AC47-6BBB1594DD60}"/>
              </a:ext>
            </a:extLst>
          </p:cNvPr>
          <p:cNvSpPr/>
          <p:nvPr userDrawn="1"/>
        </p:nvSpPr>
        <p:spPr>
          <a:xfrm>
            <a:off x="3" y="0"/>
            <a:ext cx="156297" cy="9601200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39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542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622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4" y="2393635"/>
            <a:ext cx="11041380" cy="3993832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4" y="6425250"/>
            <a:ext cx="11041380" cy="2100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9" indent="0">
              <a:buNone/>
              <a:defRPr sz="2000"/>
            </a:lvl2pPr>
            <a:lvl3pPr marL="914418" indent="0">
              <a:buNone/>
              <a:defRPr sz="1800"/>
            </a:lvl3pPr>
            <a:lvl4pPr marL="1371627" indent="0">
              <a:buNone/>
              <a:defRPr sz="1600"/>
            </a:lvl4pPr>
            <a:lvl5pPr marL="1828837" indent="0">
              <a:buNone/>
              <a:defRPr sz="1600"/>
            </a:lvl5pPr>
            <a:lvl6pPr marL="2286046" indent="0">
              <a:buNone/>
              <a:defRPr sz="1600"/>
            </a:lvl6pPr>
            <a:lvl7pPr marL="2743255" indent="0">
              <a:buNone/>
              <a:defRPr sz="1600"/>
            </a:lvl7pPr>
            <a:lvl8pPr marL="3200464" indent="0">
              <a:buNone/>
              <a:defRPr sz="1600"/>
            </a:lvl8pPr>
            <a:lvl9pPr marL="3657673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520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14010" cy="609187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2555875"/>
            <a:ext cx="5414010" cy="609187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265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333" y="511177"/>
            <a:ext cx="11041380" cy="18557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2334" y="2353628"/>
            <a:ext cx="5416232" cy="115347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9" indent="0">
              <a:buNone/>
              <a:defRPr sz="2000" b="1"/>
            </a:lvl2pPr>
            <a:lvl3pPr marL="914418" indent="0">
              <a:buNone/>
              <a:defRPr sz="1800" b="1"/>
            </a:lvl3pPr>
            <a:lvl4pPr marL="1371627" indent="0">
              <a:buNone/>
              <a:defRPr sz="1600" b="1"/>
            </a:lvl4pPr>
            <a:lvl5pPr marL="1828837" indent="0">
              <a:buNone/>
              <a:defRPr sz="1600" b="1"/>
            </a:lvl5pPr>
            <a:lvl6pPr marL="2286046" indent="0">
              <a:buNone/>
              <a:defRPr sz="1600" b="1"/>
            </a:lvl6pPr>
            <a:lvl7pPr marL="2743255" indent="0">
              <a:buNone/>
              <a:defRPr sz="1600" b="1"/>
            </a:lvl7pPr>
            <a:lvl8pPr marL="3200464" indent="0">
              <a:buNone/>
              <a:defRPr sz="1600" b="1"/>
            </a:lvl8pPr>
            <a:lvl9pPr marL="365767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2334" y="3507105"/>
            <a:ext cx="5416232" cy="515842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3" y="2353628"/>
            <a:ext cx="5442903" cy="115347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9" indent="0">
              <a:buNone/>
              <a:defRPr sz="2000" b="1"/>
            </a:lvl2pPr>
            <a:lvl3pPr marL="914418" indent="0">
              <a:buNone/>
              <a:defRPr sz="1800" b="1"/>
            </a:lvl3pPr>
            <a:lvl4pPr marL="1371627" indent="0">
              <a:buNone/>
              <a:defRPr sz="1600" b="1"/>
            </a:lvl4pPr>
            <a:lvl5pPr marL="1828837" indent="0">
              <a:buNone/>
              <a:defRPr sz="1600" b="1"/>
            </a:lvl5pPr>
            <a:lvl6pPr marL="2286046" indent="0">
              <a:buNone/>
              <a:defRPr sz="1600" b="1"/>
            </a:lvl6pPr>
            <a:lvl7pPr marL="2743255" indent="0">
              <a:buNone/>
              <a:defRPr sz="1600" b="1"/>
            </a:lvl7pPr>
            <a:lvl8pPr marL="3200464" indent="0">
              <a:buNone/>
              <a:defRPr sz="1600" b="1"/>
            </a:lvl8pPr>
            <a:lvl9pPr marL="365767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3" y="3507105"/>
            <a:ext cx="5442903" cy="515842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8518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421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0485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337" y="640080"/>
            <a:ext cx="4129405" cy="224028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903" y="1382400"/>
            <a:ext cx="6480810" cy="682307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2337" y="2880360"/>
            <a:ext cx="4129405" cy="53362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9" indent="0">
              <a:buNone/>
              <a:defRPr sz="1400"/>
            </a:lvl2pPr>
            <a:lvl3pPr marL="914418" indent="0">
              <a:buNone/>
              <a:defRPr sz="1200"/>
            </a:lvl3pPr>
            <a:lvl4pPr marL="1371627" indent="0">
              <a:buNone/>
              <a:defRPr sz="1000"/>
            </a:lvl4pPr>
            <a:lvl5pPr marL="1828837" indent="0">
              <a:buNone/>
              <a:defRPr sz="1000"/>
            </a:lvl5pPr>
            <a:lvl6pPr marL="2286046" indent="0">
              <a:buNone/>
              <a:defRPr sz="1000"/>
            </a:lvl6pPr>
            <a:lvl7pPr marL="2743255" indent="0">
              <a:buNone/>
              <a:defRPr sz="1000"/>
            </a:lvl7pPr>
            <a:lvl8pPr marL="3200464" indent="0">
              <a:buNone/>
              <a:defRPr sz="1000"/>
            </a:lvl8pPr>
            <a:lvl9pPr marL="365767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9347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337" y="640080"/>
            <a:ext cx="4129405" cy="224028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42903" y="1382400"/>
            <a:ext cx="6480810" cy="6823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9" indent="0">
              <a:buNone/>
              <a:defRPr sz="2800"/>
            </a:lvl2pPr>
            <a:lvl3pPr marL="914418" indent="0">
              <a:buNone/>
              <a:defRPr sz="2400"/>
            </a:lvl3pPr>
            <a:lvl4pPr marL="1371627" indent="0">
              <a:buNone/>
              <a:defRPr sz="2000"/>
            </a:lvl4pPr>
            <a:lvl5pPr marL="1828837" indent="0">
              <a:buNone/>
              <a:defRPr sz="2000"/>
            </a:lvl5pPr>
            <a:lvl6pPr marL="2286046" indent="0">
              <a:buNone/>
              <a:defRPr sz="2000"/>
            </a:lvl6pPr>
            <a:lvl7pPr marL="2743255" indent="0">
              <a:buNone/>
              <a:defRPr sz="2000"/>
            </a:lvl7pPr>
            <a:lvl8pPr marL="3200464" indent="0">
              <a:buNone/>
              <a:defRPr sz="2000"/>
            </a:lvl8pPr>
            <a:lvl9pPr marL="3657673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2337" y="2880360"/>
            <a:ext cx="4129405" cy="53362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9" indent="0">
              <a:buNone/>
              <a:defRPr sz="1400"/>
            </a:lvl2pPr>
            <a:lvl3pPr marL="914418" indent="0">
              <a:buNone/>
              <a:defRPr sz="1200"/>
            </a:lvl3pPr>
            <a:lvl4pPr marL="1371627" indent="0">
              <a:buNone/>
              <a:defRPr sz="1000"/>
            </a:lvl4pPr>
            <a:lvl5pPr marL="1828837" indent="0">
              <a:buNone/>
              <a:defRPr sz="1000"/>
            </a:lvl5pPr>
            <a:lvl6pPr marL="2286046" indent="0">
              <a:buNone/>
              <a:defRPr sz="1000"/>
            </a:lvl6pPr>
            <a:lvl7pPr marL="2743255" indent="0">
              <a:buNone/>
              <a:defRPr sz="1000"/>
            </a:lvl7pPr>
            <a:lvl8pPr marL="3200464" indent="0">
              <a:buNone/>
              <a:defRPr sz="1000"/>
            </a:lvl8pPr>
            <a:lvl9pPr marL="365767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6817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Mencap logo_300dpi">
            <a:extLst>
              <a:ext uri="{FF2B5EF4-FFF2-40B4-BE49-F238E27FC236}">
                <a16:creationId xmlns:a16="http://schemas.microsoft.com/office/drawing/2014/main" id="{8A018BD4-9293-4A2B-A5CE-8FEC123C68E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2450" y="1884680"/>
            <a:ext cx="8974455" cy="546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449" r:id="rId1"/>
    <p:sldLayoutId id="2147488450" r:id="rId2"/>
    <p:sldLayoutId id="2147488451" r:id="rId3"/>
    <p:sldLayoutId id="2147488452" r:id="rId4"/>
    <p:sldLayoutId id="2147488453" r:id="rId5"/>
    <p:sldLayoutId id="2147488454" r:id="rId6"/>
    <p:sldLayoutId id="2147488455" r:id="rId7"/>
    <p:sldLayoutId id="2147488456" r:id="rId8"/>
    <p:sldLayoutId id="2147488457" r:id="rId9"/>
    <p:sldLayoutId id="2147488458" r:id="rId10"/>
    <p:sldLayoutId id="21474884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9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18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27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37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7" indent="-342907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65" indent="-285756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3" indent="-228605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32" indent="-228605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41" indent="-228605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50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59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69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78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9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8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7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7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46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55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64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73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 userDrawn="1"/>
        </p:nvSpPr>
        <p:spPr>
          <a:xfrm>
            <a:off x="407844" y="8921557"/>
            <a:ext cx="9063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fld id="{34F92BC6-D7C3-584B-87F2-0B845776A5AD}" type="slidenum">
              <a:rPr lang="en-US" sz="12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r>
              <a:rPr lang="en-US" sz="120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1789809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8479" r:id="rId1"/>
    <p:sldLayoutId id="2147488480" r:id="rId2"/>
    <p:sldLayoutId id="2147488481" r:id="rId3"/>
  </p:sldLayoutIdLst>
  <p:hf hdr="0" dt="0"/>
  <p:txStyles>
    <p:titleStyle>
      <a:lvl1pPr algn="l" defTabSz="914395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9" indent="-228599" algn="l" defTabSz="914395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7" indent="-228599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4" indent="-228599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2" indent="-228599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90" indent="-228599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7" indent="-228599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5" indent="-228599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3" indent="-228599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81" indent="-228599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3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91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9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6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4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82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2FDDB6F-08C3-7EDB-E637-1442D008C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123" y="558279"/>
            <a:ext cx="11847033" cy="689541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I am championing The Oliver McGowan Mandatory Training on Learning Disability and Autism…</a:t>
            </a:r>
            <a:br>
              <a:rPr lang="en-GB" dirty="0">
                <a:solidFill>
                  <a:schemeClr val="tx1"/>
                </a:solidFill>
              </a:rPr>
            </a:br>
            <a:br>
              <a:rPr lang="en-GB" dirty="0">
                <a:solidFill>
                  <a:schemeClr val="tx1"/>
                </a:solidFill>
              </a:rPr>
            </a:br>
            <a:br>
              <a:rPr lang="en-GB" dirty="0">
                <a:solidFill>
                  <a:schemeClr val="tx1"/>
                </a:solidFill>
              </a:rPr>
            </a:b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EC5B30-BBAE-B106-90A2-AC251113CAE0}"/>
              </a:ext>
            </a:extLst>
          </p:cNvPr>
          <p:cNvSpPr txBox="1"/>
          <p:nvPr/>
        </p:nvSpPr>
        <p:spPr>
          <a:xfrm>
            <a:off x="259492" y="9231868"/>
            <a:ext cx="61413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b="1" dirty="0">
                <a:solidFill>
                  <a:srgbClr val="000000"/>
                </a:solidFill>
                <a:cs typeface="Arial" panose="020B0604020202020204" pitchFamily="34" charset="0"/>
              </a:rPr>
              <a:t>#OliversCampaign</a:t>
            </a:r>
            <a:endParaRPr lang="en-GB" sz="1600" b="1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949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2FDDB6F-08C3-7EDB-E637-1442D008C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123" y="558279"/>
            <a:ext cx="11847033" cy="689541"/>
          </a:xfrm>
        </p:spPr>
        <p:txBody>
          <a:bodyPr/>
          <a:lstStyle/>
          <a:p>
            <a:r>
              <a:rPr lang="en-GB" sz="6000" dirty="0">
                <a:solidFill>
                  <a:schemeClr val="tx1"/>
                </a:solidFill>
              </a:rPr>
              <a:t>I pledge to support The Oliver McGowan Mandatory Training on Learning Disability and Autism. </a:t>
            </a:r>
            <a:br>
              <a:rPr lang="en-GB" dirty="0">
                <a:solidFill>
                  <a:schemeClr val="tx1"/>
                </a:solidFill>
              </a:rPr>
            </a:br>
            <a:br>
              <a:rPr lang="en-GB" dirty="0">
                <a:solidFill>
                  <a:schemeClr val="tx1"/>
                </a:solidFill>
              </a:rPr>
            </a:br>
            <a:br>
              <a:rPr lang="en-GB" dirty="0">
                <a:solidFill>
                  <a:schemeClr val="tx1"/>
                </a:solidFill>
              </a:rPr>
            </a:b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EC5B30-BBAE-B106-90A2-AC251113CAE0}"/>
              </a:ext>
            </a:extLst>
          </p:cNvPr>
          <p:cNvSpPr txBox="1"/>
          <p:nvPr/>
        </p:nvSpPr>
        <p:spPr>
          <a:xfrm>
            <a:off x="259492" y="9231868"/>
            <a:ext cx="61413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b="1" dirty="0">
                <a:solidFill>
                  <a:srgbClr val="000000"/>
                </a:solidFill>
                <a:cs typeface="Arial" panose="020B0604020202020204" pitchFamily="34" charset="0"/>
              </a:rPr>
              <a:t>#OliversCampaign</a:t>
            </a:r>
            <a:endParaRPr lang="en-GB" sz="1600" b="1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626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2FDDB6F-08C3-7EDB-E637-1442D008C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451" y="3801093"/>
            <a:ext cx="9686441" cy="689541"/>
          </a:xfrm>
        </p:spPr>
        <p:txBody>
          <a:bodyPr/>
          <a:lstStyle/>
          <a:p>
            <a:r>
              <a:rPr lang="en-GB" sz="6000" dirty="0"/>
              <a:t>is championing </a:t>
            </a:r>
            <a:r>
              <a:rPr lang="en-GB" sz="6000" dirty="0">
                <a:solidFill>
                  <a:schemeClr val="tx1"/>
                </a:solidFill>
              </a:rPr>
              <a:t>The Oliver McGowan Mandatory Training on Learning Disability and Autism. </a:t>
            </a:r>
            <a:br>
              <a:rPr lang="en-GB" dirty="0">
                <a:solidFill>
                  <a:schemeClr val="tx1"/>
                </a:solidFill>
              </a:rPr>
            </a:br>
            <a:br>
              <a:rPr lang="en-GB" dirty="0">
                <a:solidFill>
                  <a:schemeClr val="tx1"/>
                </a:solidFill>
              </a:rPr>
            </a:br>
            <a:br>
              <a:rPr lang="en-GB" dirty="0">
                <a:solidFill>
                  <a:schemeClr val="tx1"/>
                </a:solidFill>
              </a:rPr>
            </a:b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EC5B30-BBAE-B106-90A2-AC251113CAE0}"/>
              </a:ext>
            </a:extLst>
          </p:cNvPr>
          <p:cNvSpPr txBox="1"/>
          <p:nvPr/>
        </p:nvSpPr>
        <p:spPr>
          <a:xfrm>
            <a:off x="259492" y="9231868"/>
            <a:ext cx="61413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00" b="1" dirty="0">
                <a:solidFill>
                  <a:srgbClr val="000000"/>
                </a:solidFill>
                <a:cs typeface="Arial" panose="020B0604020202020204" pitchFamily="34" charset="0"/>
              </a:rPr>
              <a:t>#OliversCampaign</a:t>
            </a:r>
            <a:endParaRPr lang="en-GB" sz="1600" b="1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98844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NHS Improvement">
      <a:dk1>
        <a:srgbClr val="000000"/>
      </a:dk1>
      <a:lt1>
        <a:srgbClr val="FFFFFF"/>
      </a:lt1>
      <a:dk2>
        <a:srgbClr val="003087"/>
      </a:dk2>
      <a:lt2>
        <a:srgbClr val="005EB8"/>
      </a:lt2>
      <a:accent1>
        <a:srgbClr val="005EB8"/>
      </a:accent1>
      <a:accent2>
        <a:srgbClr val="41B6E6"/>
      </a:accent2>
      <a:accent3>
        <a:srgbClr val="768692"/>
      </a:accent3>
      <a:accent4>
        <a:srgbClr val="00A499"/>
      </a:accent4>
      <a:accent5>
        <a:srgbClr val="006747"/>
      </a:accent5>
      <a:accent6>
        <a:srgbClr val="00A9CE"/>
      </a:accent6>
      <a:hlink>
        <a:srgbClr val="0072CE"/>
      </a:hlink>
      <a:folHlink>
        <a:srgbClr val="41B6E6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 4.3 plain template.pptx" id="{2F2F0580-1474-4B7A-A11B-8505B61FADB3}" vid="{956D579C-3B86-4FDD-8A79-810CF4E92482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9a850200-69e9-4cbf-856a-af89fd78bbdb" xsi:nil="true"/>
    <lcf76f155ced4ddcb4097134ff3c332f xmlns="106dea03-101e-4105-9de0-02de10ea63d4">
      <Terms xmlns="http://schemas.microsoft.com/office/infopath/2007/PartnerControls"/>
    </lcf76f155ced4ddcb4097134ff3c332f>
    <SharedWithUsers xmlns="9a850200-69e9-4cbf-856a-af89fd78bbdb">
      <UserInfo>
        <DisplayName/>
        <AccountId xsi:nil="true"/>
        <AccountType/>
      </UserInfo>
    </SharedWithUsers>
    <MediaLengthInSeconds xmlns="106dea03-101e-4105-9de0-02de10ea63d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F346EDEEB2934B9E633668742E1E99" ma:contentTypeVersion="19" ma:contentTypeDescription="Create a new document." ma:contentTypeScope="" ma:versionID="f971eb63eba6a79a9977bcdb87d9e66f">
  <xsd:schema xmlns:xsd="http://www.w3.org/2001/XMLSchema" xmlns:xs="http://www.w3.org/2001/XMLSchema" xmlns:p="http://schemas.microsoft.com/office/2006/metadata/properties" xmlns:ns1="http://schemas.microsoft.com/sharepoint/v3" xmlns:ns2="106dea03-101e-4105-9de0-02de10ea63d4" xmlns:ns3="9a850200-69e9-4cbf-856a-af89fd78bbdb" targetNamespace="http://schemas.microsoft.com/office/2006/metadata/properties" ma:root="true" ma:fieldsID="e46d0f44aa1ab2c1cbfa2db90ff31000" ns1:_="" ns2:_="" ns3:_="">
    <xsd:import namespace="http://schemas.microsoft.com/sharepoint/v3"/>
    <xsd:import namespace="106dea03-101e-4105-9de0-02de10ea63d4"/>
    <xsd:import namespace="9a850200-69e9-4cbf-856a-af89fd78bb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6dea03-101e-4105-9de0-02de10ea63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850200-69e9-4cbf-856a-af89fd78bbdb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5b8cd10f-be2f-47b4-b1f5-a57e22295ade}" ma:internalName="TaxCatchAll" ma:showField="CatchAllData" ma:web="9a850200-69e9-4cbf-856a-af89fd78bb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3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5B4FFA8-FE25-4A12-AA7E-CA6587B7EB95}">
  <ds:schemaRefs>
    <ds:schemaRef ds:uri="http://schemas.microsoft.com/office/2006/metadata/properties"/>
    <ds:schemaRef ds:uri="cffba80a-7c73-4e02-b2da-8fa11b1d1a0d"/>
    <ds:schemaRef ds:uri="http://purl.org/dc/terms/"/>
    <ds:schemaRef ds:uri="http://schemas.microsoft.com/office/2006/documentManagement/types"/>
    <ds:schemaRef ds:uri="8d1c86c9-e727-46b8-8e60-6d315c8da76c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B87904B1-855B-4D20-9908-FF7BF38517B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0D2EF3-908D-4AF3-8BC5-6B908211BE49}"/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66</Words>
  <Application>Microsoft Office PowerPoint</Application>
  <PresentationFormat>A3 Paper (297x420 mm)</PresentationFormat>
  <Paragraphs>12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Custom Design</vt:lpstr>
      <vt:lpstr>2_Office Theme</vt:lpstr>
      <vt:lpstr>I am championing The Oliver McGowan Mandatory Training on Learning Disability and Autism…   </vt:lpstr>
      <vt:lpstr>I pledge to support The Oliver McGowan Mandatory Training on Learning Disability and Autism.    </vt:lpstr>
      <vt:lpstr>is championing The Oliver McGowan Mandatory Training on Learning Disability and Autism.    </vt:lpstr>
    </vt:vector>
  </TitlesOfParts>
  <Company>RSMencap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Mencap</dc:creator>
  <cp:lastModifiedBy>Devon Puttick</cp:lastModifiedBy>
  <cp:revision>7</cp:revision>
  <cp:lastPrinted>2021-07-27T13:29:30Z</cp:lastPrinted>
  <dcterms:created xsi:type="dcterms:W3CDTF">2008-01-18T09:59:28Z</dcterms:created>
  <dcterms:modified xsi:type="dcterms:W3CDTF">2023-03-09T15:35:02Z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0x01010058F346EDEEB2934B9E633668742E1E99</vt:lpwstr>
  </property>
  <property fmtid="{D5CDD505-2E9C-101B-9397-08002B2CF9AE}" pid="3" name="MediaServiceImageTags">
    <vt:lpwstr/>
  </property>
  <property fmtid="{D5CDD505-2E9C-101B-9397-08002B2CF9AE}" pid="4" name="_ExtendedDescription">
    <vt:lpwstr/>
  </property>
  <property fmtid="{D5CDD505-2E9C-101B-9397-08002B2CF9AE}" pid="5" name="Order">
    <vt:r8>14294600</vt:r8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ComplianceAssetId">
    <vt:lpwstr/>
  </property>
  <property fmtid="{D5CDD505-2E9C-101B-9397-08002B2CF9AE}" pid="11" name="TemplateUrl">
    <vt:lpwstr/>
  </property>
  <property fmtid="{D5CDD505-2E9C-101B-9397-08002B2CF9AE}" pid="12" name="TriggerFlowInfo">
    <vt:lpwstr/>
  </property>
</Properties>
</file>