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57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98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86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36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39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26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66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4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7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3BEA0-A35C-4C30-8FD9-A626E7D2D8E8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BEAE-7DC6-4B26-AA62-44FDF69A9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44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liver's Campaign - This is a trademarked image">
            <a:extLst>
              <a:ext uri="{FF2B5EF4-FFF2-40B4-BE49-F238E27FC236}">
                <a16:creationId xmlns:a16="http://schemas.microsoft.com/office/drawing/2014/main" id="{006B8D1E-E1E2-6685-E157-7EFB5B6CE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856" y="8202302"/>
            <a:ext cx="2498853" cy="14415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7DC368-E39A-4887-78D3-1DC066972264}"/>
              </a:ext>
            </a:extLst>
          </p:cNvPr>
          <p:cNvSpPr txBox="1"/>
          <p:nvPr/>
        </p:nvSpPr>
        <p:spPr>
          <a:xfrm>
            <a:off x="288728" y="1657746"/>
            <a:ext cx="3893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A3621F-B9A0-E1D0-3054-3C9B785178C3}"/>
              </a:ext>
            </a:extLst>
          </p:cNvPr>
          <p:cNvSpPr txBox="1"/>
          <p:nvPr/>
        </p:nvSpPr>
        <p:spPr>
          <a:xfrm>
            <a:off x="395000" y="2488743"/>
            <a:ext cx="389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87B1C3-16CA-F014-076A-EC550B269E9D}"/>
              </a:ext>
            </a:extLst>
          </p:cNvPr>
          <p:cNvSpPr txBox="1"/>
          <p:nvPr/>
        </p:nvSpPr>
        <p:spPr>
          <a:xfrm>
            <a:off x="379059" y="9148603"/>
            <a:ext cx="538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#OliversCampaign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7DC253-4F65-9574-1A7E-FC81EF899954}"/>
              </a:ext>
            </a:extLst>
          </p:cNvPr>
          <p:cNvSpPr txBox="1"/>
          <p:nvPr/>
        </p:nvSpPr>
        <p:spPr>
          <a:xfrm>
            <a:off x="395000" y="3265767"/>
            <a:ext cx="5389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Text – size 16pts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7C0128-9C7E-DC44-FC15-9991FC457BE8}"/>
              </a:ext>
            </a:extLst>
          </p:cNvPr>
          <p:cNvSpPr txBox="1"/>
          <p:nvPr/>
        </p:nvSpPr>
        <p:spPr>
          <a:xfrm>
            <a:off x="4168945" y="396538"/>
            <a:ext cx="20733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 your organisation logo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6A2D7A-7F3C-34C6-30B1-FF8C66A1FA06}"/>
              </a:ext>
            </a:extLst>
          </p:cNvPr>
          <p:cNvSpPr/>
          <p:nvPr/>
        </p:nvSpPr>
        <p:spPr>
          <a:xfrm rot="5400000">
            <a:off x="3347957" y="4364429"/>
            <a:ext cx="162085" cy="6858000"/>
          </a:xfrm>
          <a:prstGeom prst="rect">
            <a:avLst/>
          </a:prstGeom>
          <a:solidFill>
            <a:srgbClr val="FC0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488247-F36F-DFF6-DF13-EA63E05B34F8}"/>
              </a:ext>
            </a:extLst>
          </p:cNvPr>
          <p:cNvSpPr/>
          <p:nvPr/>
        </p:nvSpPr>
        <p:spPr>
          <a:xfrm rot="5400000">
            <a:off x="3347956" y="4553567"/>
            <a:ext cx="162088" cy="6857999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54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27DC368-E39A-4887-78D3-1DC066972264}"/>
              </a:ext>
            </a:extLst>
          </p:cNvPr>
          <p:cNvSpPr txBox="1"/>
          <p:nvPr/>
        </p:nvSpPr>
        <p:spPr>
          <a:xfrm>
            <a:off x="288728" y="1657746"/>
            <a:ext cx="3893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A3621F-B9A0-E1D0-3054-3C9B785178C3}"/>
              </a:ext>
            </a:extLst>
          </p:cNvPr>
          <p:cNvSpPr txBox="1"/>
          <p:nvPr/>
        </p:nvSpPr>
        <p:spPr>
          <a:xfrm>
            <a:off x="395000" y="2488743"/>
            <a:ext cx="389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87B1C3-16CA-F014-076A-EC550B269E9D}"/>
              </a:ext>
            </a:extLst>
          </p:cNvPr>
          <p:cNvSpPr txBox="1"/>
          <p:nvPr/>
        </p:nvSpPr>
        <p:spPr>
          <a:xfrm>
            <a:off x="379059" y="9148603"/>
            <a:ext cx="538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#OliversCampaign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7DC253-4F65-9574-1A7E-FC81EF899954}"/>
              </a:ext>
            </a:extLst>
          </p:cNvPr>
          <p:cNvSpPr txBox="1"/>
          <p:nvPr/>
        </p:nvSpPr>
        <p:spPr>
          <a:xfrm>
            <a:off x="395000" y="3265767"/>
            <a:ext cx="5389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Text – size 16pts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7C0128-9C7E-DC44-FC15-9991FC457BE8}"/>
              </a:ext>
            </a:extLst>
          </p:cNvPr>
          <p:cNvSpPr txBox="1"/>
          <p:nvPr/>
        </p:nvSpPr>
        <p:spPr>
          <a:xfrm>
            <a:off x="4168945" y="396538"/>
            <a:ext cx="20733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 your organisation logo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6A2D7A-7F3C-34C6-30B1-FF8C66A1FA06}"/>
              </a:ext>
            </a:extLst>
          </p:cNvPr>
          <p:cNvSpPr/>
          <p:nvPr/>
        </p:nvSpPr>
        <p:spPr>
          <a:xfrm rot="5400000">
            <a:off x="3347957" y="4364429"/>
            <a:ext cx="162085" cy="6858000"/>
          </a:xfrm>
          <a:prstGeom prst="rect">
            <a:avLst/>
          </a:prstGeom>
          <a:solidFill>
            <a:srgbClr val="FC0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488247-F36F-DFF6-DF13-EA63E05B34F8}"/>
              </a:ext>
            </a:extLst>
          </p:cNvPr>
          <p:cNvSpPr/>
          <p:nvPr/>
        </p:nvSpPr>
        <p:spPr>
          <a:xfrm rot="5400000">
            <a:off x="3347956" y="4553567"/>
            <a:ext cx="162088" cy="6857999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3CD757A4-C734-87C3-06FF-8A9397CB1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080" y="6489198"/>
            <a:ext cx="2609088" cy="260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99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liver McGowan - This is a trademarked image.">
            <a:extLst>
              <a:ext uri="{FF2B5EF4-FFF2-40B4-BE49-F238E27FC236}">
                <a16:creationId xmlns:a16="http://schemas.microsoft.com/office/drawing/2014/main" id="{9540FE87-0638-B8DD-BC44-95C0710C7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691" y="3601362"/>
            <a:ext cx="2238166" cy="2649257"/>
          </a:xfrm>
          <a:prstGeom prst="rect">
            <a:avLst/>
          </a:prstGeom>
          <a:ln w="57150">
            <a:solidFill>
              <a:srgbClr val="003087"/>
            </a:solidFill>
          </a:ln>
        </p:spPr>
      </p:pic>
      <p:pic>
        <p:nvPicPr>
          <p:cNvPr id="8" name="Picture 7" descr="Oliver's Campaign - This is a trademarked image">
            <a:extLst>
              <a:ext uri="{FF2B5EF4-FFF2-40B4-BE49-F238E27FC236}">
                <a16:creationId xmlns:a16="http://schemas.microsoft.com/office/drawing/2014/main" id="{D3762B7C-3220-9590-9E20-0936DFCB39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84" y="8129149"/>
            <a:ext cx="2498853" cy="14415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48DEDAB-B5D5-BC31-196A-F36B2982AD9A}"/>
              </a:ext>
            </a:extLst>
          </p:cNvPr>
          <p:cNvSpPr txBox="1"/>
          <p:nvPr/>
        </p:nvSpPr>
        <p:spPr>
          <a:xfrm>
            <a:off x="283563" y="1764350"/>
            <a:ext cx="3893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166A35-E536-C395-E82C-390152A14D8F}"/>
              </a:ext>
            </a:extLst>
          </p:cNvPr>
          <p:cNvSpPr txBox="1"/>
          <p:nvPr/>
        </p:nvSpPr>
        <p:spPr>
          <a:xfrm>
            <a:off x="283563" y="2595347"/>
            <a:ext cx="389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F082A4-CBD1-86FF-FA72-D481AE32D9CA}"/>
              </a:ext>
            </a:extLst>
          </p:cNvPr>
          <p:cNvSpPr txBox="1"/>
          <p:nvPr/>
        </p:nvSpPr>
        <p:spPr>
          <a:xfrm>
            <a:off x="283563" y="3316828"/>
            <a:ext cx="5389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Text – size 16pts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420196-E349-6CEC-E22C-59B8893EB3BF}"/>
              </a:ext>
            </a:extLst>
          </p:cNvPr>
          <p:cNvSpPr txBox="1"/>
          <p:nvPr/>
        </p:nvSpPr>
        <p:spPr>
          <a:xfrm>
            <a:off x="4168945" y="396538"/>
            <a:ext cx="20733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 your organisation logo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49C06C-6E48-CCF2-35B2-A6D3B9944DEB}"/>
              </a:ext>
            </a:extLst>
          </p:cNvPr>
          <p:cNvSpPr/>
          <p:nvPr/>
        </p:nvSpPr>
        <p:spPr>
          <a:xfrm rot="5400000">
            <a:off x="3347959" y="4163334"/>
            <a:ext cx="162085" cy="6858000"/>
          </a:xfrm>
          <a:prstGeom prst="rect">
            <a:avLst/>
          </a:prstGeom>
          <a:solidFill>
            <a:srgbClr val="FC0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D58EE-43EE-E6F8-5CE3-7AC1A3DE48C1}"/>
              </a:ext>
            </a:extLst>
          </p:cNvPr>
          <p:cNvSpPr/>
          <p:nvPr/>
        </p:nvSpPr>
        <p:spPr>
          <a:xfrm rot="5400000">
            <a:off x="3347956" y="4325422"/>
            <a:ext cx="162088" cy="6857999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81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68F346-5FE2-42A9-71AB-60946EA95D2A}"/>
              </a:ext>
            </a:extLst>
          </p:cNvPr>
          <p:cNvSpPr txBox="1"/>
          <p:nvPr/>
        </p:nvSpPr>
        <p:spPr>
          <a:xfrm>
            <a:off x="269331" y="1058930"/>
            <a:ext cx="3893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C0AF010-8DEF-EA30-F722-FE69379A1C6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917" y="8035637"/>
            <a:ext cx="2878136" cy="16753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0D9275-C931-48C6-E460-6EF696AD59C7}"/>
              </a:ext>
            </a:extLst>
          </p:cNvPr>
          <p:cNvSpPr txBox="1"/>
          <p:nvPr/>
        </p:nvSpPr>
        <p:spPr>
          <a:xfrm>
            <a:off x="379059" y="1863513"/>
            <a:ext cx="389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CF14C9-69BC-2ADE-C37E-8D96BE5ADB61}"/>
              </a:ext>
            </a:extLst>
          </p:cNvPr>
          <p:cNvSpPr txBox="1"/>
          <p:nvPr/>
        </p:nvSpPr>
        <p:spPr>
          <a:xfrm>
            <a:off x="379059" y="9148603"/>
            <a:ext cx="538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#OliversCampaign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DB0006-49EB-A6F6-A3A0-50A74BC375A3}"/>
              </a:ext>
            </a:extLst>
          </p:cNvPr>
          <p:cNvSpPr txBox="1"/>
          <p:nvPr/>
        </p:nvSpPr>
        <p:spPr>
          <a:xfrm>
            <a:off x="379059" y="2861908"/>
            <a:ext cx="5389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– size 12pts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A425C-9316-2DE8-7D73-C3B4783910C4}"/>
              </a:ext>
            </a:extLst>
          </p:cNvPr>
          <p:cNvSpPr txBox="1"/>
          <p:nvPr/>
        </p:nvSpPr>
        <p:spPr>
          <a:xfrm>
            <a:off x="4168945" y="396538"/>
            <a:ext cx="207335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organisation logo here</a:t>
            </a:r>
          </a:p>
        </p:txBody>
      </p:sp>
    </p:spTree>
    <p:extLst>
      <p:ext uri="{BB962C8B-B14F-4D97-AF65-F5344CB8AC3E}">
        <p14:creationId xmlns:p14="http://schemas.microsoft.com/office/powerpoint/2010/main" val="132000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C863D66348F74A80EF1EF2B6B2D2A1" ma:contentTypeVersion="18" ma:contentTypeDescription="Create a new document." ma:contentTypeScope="" ma:versionID="b6f3a20879a099b22d20c0f3cb661992">
  <xsd:schema xmlns:xsd="http://www.w3.org/2001/XMLSchema" xmlns:xs="http://www.w3.org/2001/XMLSchema" xmlns:p="http://schemas.microsoft.com/office/2006/metadata/properties" xmlns:ns2="8d1c86c9-e727-46b8-8e60-6d315c8da76c" xmlns:ns3="cffba80a-7c73-4e02-b2da-8fa11b1d1a0d" targetNamespace="http://schemas.microsoft.com/office/2006/metadata/properties" ma:root="true" ma:fieldsID="81264932454bad7b7dce2767266cc0a3" ns2:_="" ns3:_="">
    <xsd:import namespace="8d1c86c9-e727-46b8-8e60-6d315c8da76c"/>
    <xsd:import namespace="cffba80a-7c73-4e02-b2da-8fa11b1d1a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1c86c9-e727-46b8-8e60-6d315c8da7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b5e471e-86a7-4573-b003-24887ebde4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fba80a-7c73-4e02-b2da-8fa11b1d1a0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ff9fa32-f305-42b0-bc87-e4689e6287c7}" ma:internalName="TaxCatchAll" ma:showField="CatchAllData" ma:web="cffba80a-7c73-4e02-b2da-8fa11b1d1a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fba80a-7c73-4e02-b2da-8fa11b1d1a0d" xsi:nil="true"/>
    <lcf76f155ced4ddcb4097134ff3c332f xmlns="8d1c86c9-e727-46b8-8e60-6d315c8da7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AEBD80-06C3-4BC9-9693-A8C10B626A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C39A26-C36D-4E22-BDDF-C4D7C00D58A9}"/>
</file>

<file path=customXml/itemProps3.xml><?xml version="1.0" encoding="utf-8"?>
<ds:datastoreItem xmlns:ds="http://schemas.openxmlformats.org/officeDocument/2006/customXml" ds:itemID="{99136FC3-1550-4DD7-ABE1-BA57ABD70008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d1c86c9-e727-46b8-8e60-6d315c8da76c"/>
    <ds:schemaRef ds:uri="cffba80a-7c73-4e02-b2da-8fa11b1d1a0d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253</TotalTime>
  <Words>50</Words>
  <Application>Microsoft Office PowerPoint</Application>
  <PresentationFormat>A4 Paper (210x297 mm)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Heath Education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Devon Puttick</dc:creator>
  <cp:lastModifiedBy>Devon Puttick</cp:lastModifiedBy>
  <cp:revision>4</cp:revision>
  <dcterms:created xsi:type="dcterms:W3CDTF">2023-04-21T10:28:38Z</dcterms:created>
  <dcterms:modified xsi:type="dcterms:W3CDTF">2023-07-18T09:59:52Z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0x010100DFC863D66348F74A80EF1EF2B6B2D2A1</vt:lpwstr>
  </property>
</Properties>
</file>