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2" r:id="rId2"/>
    <p:sldMasterId id="2147483704" r:id="rId3"/>
  </p:sldMasterIdLst>
  <p:notesMasterIdLst>
    <p:notesMasterId r:id="rId22"/>
  </p:notesMasterIdLst>
  <p:handoutMasterIdLst>
    <p:handoutMasterId r:id="rId23"/>
  </p:handoutMasterIdLst>
  <p:sldIdLst>
    <p:sldId id="256" r:id="rId4"/>
    <p:sldId id="297" r:id="rId5"/>
    <p:sldId id="279" r:id="rId6"/>
    <p:sldId id="366" r:id="rId7"/>
    <p:sldId id="367" r:id="rId8"/>
    <p:sldId id="370" r:id="rId9"/>
    <p:sldId id="368" r:id="rId10"/>
    <p:sldId id="319" r:id="rId11"/>
    <p:sldId id="372" r:id="rId12"/>
    <p:sldId id="320" r:id="rId13"/>
    <p:sldId id="365" r:id="rId14"/>
    <p:sldId id="261" r:id="rId15"/>
    <p:sldId id="371" r:id="rId16"/>
    <p:sldId id="325" r:id="rId17"/>
    <p:sldId id="369" r:id="rId18"/>
    <p:sldId id="334" r:id="rId19"/>
    <p:sldId id="278" r:id="rId20"/>
    <p:sldId id="274" r:id="rId21"/>
  </p:sldIdLst>
  <p:sldSz cx="6858000" cy="514350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62ED9A-B9D6-4ADA-8540-0EA10E50678B}" v="133" dt="2021-10-18T14:14:19.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86430"/>
  </p:normalViewPr>
  <p:slideViewPr>
    <p:cSldViewPr snapToGrid="0" snapToObjects="1" showGuides="1">
      <p:cViewPr varScale="1">
        <p:scale>
          <a:sx n="130" d="100"/>
          <a:sy n="130" d="100"/>
        </p:scale>
        <p:origin x="1872" y="114"/>
      </p:cViewPr>
      <p:guideLst>
        <p:guide orient="horz" pos="1620"/>
        <p:guide pos="216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32"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Johnson" userId="467015c3-1e85-4b64-88b0-0d18c79ded72" providerId="ADAL" clId="{2662ED9A-B9D6-4ADA-8540-0EA10E50678B}"/>
    <pc:docChg chg="undo custSel addSld delSld modSld sldOrd modMainMaster modShowInfo">
      <pc:chgData name="Lucy Johnson" userId="467015c3-1e85-4b64-88b0-0d18c79ded72" providerId="ADAL" clId="{2662ED9A-B9D6-4ADA-8540-0EA10E50678B}" dt="2021-10-20T11:40:15.706" v="3253" actId="5793"/>
      <pc:docMkLst>
        <pc:docMk/>
      </pc:docMkLst>
      <pc:sldChg chg="addSp delSp modSp mod modTransition delAnim modAnim">
        <pc:chgData name="Lucy Johnson" userId="467015c3-1e85-4b64-88b0-0d18c79ded72" providerId="ADAL" clId="{2662ED9A-B9D6-4ADA-8540-0EA10E50678B}" dt="2021-10-18T11:30:11.741" v="3174" actId="14100"/>
        <pc:sldMkLst>
          <pc:docMk/>
          <pc:sldMk cId="1085801661" sldId="256"/>
        </pc:sldMkLst>
        <pc:spChg chg="mod">
          <ac:chgData name="Lucy Johnson" userId="467015c3-1e85-4b64-88b0-0d18c79ded72" providerId="ADAL" clId="{2662ED9A-B9D6-4ADA-8540-0EA10E50678B}" dt="2021-10-14T14:30:20.397" v="1107" actId="1076"/>
          <ac:spMkLst>
            <pc:docMk/>
            <pc:sldMk cId="1085801661" sldId="256"/>
            <ac:spMk id="2" creationId="{22DAD7A6-623E-514F-BFE9-9BDEC796272C}"/>
          </ac:spMkLst>
        </pc:spChg>
        <pc:spChg chg="mod">
          <ac:chgData name="Lucy Johnson" userId="467015c3-1e85-4b64-88b0-0d18c79ded72" providerId="ADAL" clId="{2662ED9A-B9D6-4ADA-8540-0EA10E50678B}" dt="2021-10-12T08:38:36.734" v="263" actId="20577"/>
          <ac:spMkLst>
            <pc:docMk/>
            <pc:sldMk cId="1085801661" sldId="256"/>
            <ac:spMk id="3" creationId="{9C61A5FE-A2DA-F048-8E22-57F2866C6F74}"/>
          </ac:spMkLst>
        </pc:spChg>
        <pc:spChg chg="del">
          <ac:chgData name="Lucy Johnson" userId="467015c3-1e85-4b64-88b0-0d18c79ded72" providerId="ADAL" clId="{2662ED9A-B9D6-4ADA-8540-0EA10E50678B}" dt="2021-10-12T08:36:04.960" v="134" actId="21"/>
          <ac:spMkLst>
            <pc:docMk/>
            <pc:sldMk cId="1085801661" sldId="256"/>
            <ac:spMk id="9" creationId="{C483332F-3B97-324A-AD47-F4270861E519}"/>
          </ac:spMkLst>
        </pc:spChg>
        <pc:spChg chg="del mod">
          <ac:chgData name="Lucy Johnson" userId="467015c3-1e85-4b64-88b0-0d18c79ded72" providerId="ADAL" clId="{2662ED9A-B9D6-4ADA-8540-0EA10E50678B}" dt="2021-10-12T08:25:21.545" v="4" actId="21"/>
          <ac:spMkLst>
            <pc:docMk/>
            <pc:sldMk cId="1085801661" sldId="256"/>
            <ac:spMk id="10" creationId="{B72C0892-3BCC-EA4C-AF9E-2A51B332DDA5}"/>
          </ac:spMkLst>
        </pc:spChg>
        <pc:spChg chg="del">
          <ac:chgData name="Lucy Johnson" userId="467015c3-1e85-4b64-88b0-0d18c79ded72" providerId="ADAL" clId="{2662ED9A-B9D6-4ADA-8540-0EA10E50678B}" dt="2021-10-12T08:36:51.190" v="139" actId="478"/>
          <ac:spMkLst>
            <pc:docMk/>
            <pc:sldMk cId="1085801661" sldId="256"/>
            <ac:spMk id="11" creationId="{8E81544A-A4CA-384F-937F-7EAC77B67FBC}"/>
          </ac:spMkLst>
        </pc:spChg>
        <pc:spChg chg="add del mod">
          <ac:chgData name="Lucy Johnson" userId="467015c3-1e85-4b64-88b0-0d18c79ded72" providerId="ADAL" clId="{2662ED9A-B9D6-4ADA-8540-0EA10E50678B}" dt="2021-10-12T08:36:18.985" v="138" actId="478"/>
          <ac:spMkLst>
            <pc:docMk/>
            <pc:sldMk cId="1085801661" sldId="256"/>
            <ac:spMk id="15" creationId="{D6CCF4AA-FBDC-41CF-A8B5-04865EA91699}"/>
          </ac:spMkLst>
        </pc:spChg>
        <pc:picChg chg="del">
          <ac:chgData name="Lucy Johnson" userId="467015c3-1e85-4b64-88b0-0d18c79ded72" providerId="ADAL" clId="{2662ED9A-B9D6-4ADA-8540-0EA10E50678B}" dt="2021-10-12T08:36:09.223" v="135" actId="478"/>
          <ac:picMkLst>
            <pc:docMk/>
            <pc:sldMk cId="1085801661" sldId="256"/>
            <ac:picMk id="6" creationId="{DF0C2814-CCA9-414A-8DF6-42A726E7D614}"/>
          </ac:picMkLst>
        </pc:picChg>
        <pc:picChg chg="add mod">
          <ac:chgData name="Lucy Johnson" userId="467015c3-1e85-4b64-88b0-0d18c79ded72" providerId="ADAL" clId="{2662ED9A-B9D6-4ADA-8540-0EA10E50678B}" dt="2021-10-18T11:30:11.741" v="3174" actId="14100"/>
          <ac:picMkLst>
            <pc:docMk/>
            <pc:sldMk cId="1085801661" sldId="256"/>
            <ac:picMk id="8" creationId="{654759B2-3B65-42AE-96B3-FBC3B1336DD9}"/>
          </ac:picMkLst>
        </pc:picChg>
        <pc:picChg chg="del">
          <ac:chgData name="Lucy Johnson" userId="467015c3-1e85-4b64-88b0-0d18c79ded72" providerId="ADAL" clId="{2662ED9A-B9D6-4ADA-8540-0EA10E50678B}" dt="2021-10-12T08:36:10.285" v="136" actId="478"/>
          <ac:picMkLst>
            <pc:docMk/>
            <pc:sldMk cId="1085801661" sldId="256"/>
            <ac:picMk id="8" creationId="{9C623159-44A8-B542-9D24-1088A9F3B705}"/>
          </ac:picMkLst>
        </pc:picChg>
        <pc:picChg chg="add del mod">
          <ac:chgData name="Lucy Johnson" userId="467015c3-1e85-4b64-88b0-0d18c79ded72" providerId="ADAL" clId="{2662ED9A-B9D6-4ADA-8540-0EA10E50678B}" dt="2021-10-18T11:29:29.230" v="3171" actId="478"/>
          <ac:picMkLst>
            <pc:docMk/>
            <pc:sldMk cId="1085801661" sldId="256"/>
            <ac:picMk id="16" creationId="{8E240714-FFF6-4F61-B7F4-7D4CCD68CBFF}"/>
          </ac:picMkLst>
        </pc:picChg>
      </pc:sldChg>
      <pc:sldChg chg="del">
        <pc:chgData name="Lucy Johnson" userId="467015c3-1e85-4b64-88b0-0d18c79ded72" providerId="ADAL" clId="{2662ED9A-B9D6-4ADA-8540-0EA10E50678B}" dt="2021-10-14T13:33:00.402" v="300" actId="47"/>
        <pc:sldMkLst>
          <pc:docMk/>
          <pc:sldMk cId="1814035873" sldId="257"/>
        </pc:sldMkLst>
      </pc:sldChg>
      <pc:sldChg chg="del">
        <pc:chgData name="Lucy Johnson" userId="467015c3-1e85-4b64-88b0-0d18c79ded72" providerId="ADAL" clId="{2662ED9A-B9D6-4ADA-8540-0EA10E50678B}" dt="2021-10-14T13:28:19.085" v="291" actId="47"/>
        <pc:sldMkLst>
          <pc:docMk/>
          <pc:sldMk cId="3802148787" sldId="258"/>
        </pc:sldMkLst>
      </pc:sldChg>
      <pc:sldChg chg="del">
        <pc:chgData name="Lucy Johnson" userId="467015c3-1e85-4b64-88b0-0d18c79ded72" providerId="ADAL" clId="{2662ED9A-B9D6-4ADA-8540-0EA10E50678B}" dt="2021-10-14T13:29:27.711" v="293" actId="47"/>
        <pc:sldMkLst>
          <pc:docMk/>
          <pc:sldMk cId="1678130081" sldId="259"/>
        </pc:sldMkLst>
      </pc:sldChg>
      <pc:sldChg chg="del">
        <pc:chgData name="Lucy Johnson" userId="467015c3-1e85-4b64-88b0-0d18c79ded72" providerId="ADAL" clId="{2662ED9A-B9D6-4ADA-8540-0EA10E50678B}" dt="2021-10-14T13:29:45.995" v="294" actId="47"/>
        <pc:sldMkLst>
          <pc:docMk/>
          <pc:sldMk cId="127833017" sldId="260"/>
        </pc:sldMkLst>
      </pc:sldChg>
      <pc:sldChg chg="addSp delSp modSp add mod modTransition setBg modClrScheme chgLayout">
        <pc:chgData name="Lucy Johnson" userId="467015c3-1e85-4b64-88b0-0d18c79ded72" providerId="ADAL" clId="{2662ED9A-B9D6-4ADA-8540-0EA10E50678B}" dt="2021-10-14T14:57:25.665" v="2649"/>
        <pc:sldMkLst>
          <pc:docMk/>
          <pc:sldMk cId="0" sldId="261"/>
        </pc:sldMkLst>
        <pc:spChg chg="add del mod ord">
          <ac:chgData name="Lucy Johnson" userId="467015c3-1e85-4b64-88b0-0d18c79ded72" providerId="ADAL" clId="{2662ED9A-B9D6-4ADA-8540-0EA10E50678B}" dt="2021-10-14T14:33:58.056" v="1134" actId="700"/>
          <ac:spMkLst>
            <pc:docMk/>
            <pc:sldMk cId="0" sldId="261"/>
            <ac:spMk id="4" creationId="{D5E7D295-C842-4134-9C9B-06DD3C80DA3A}"/>
          </ac:spMkLst>
        </pc:spChg>
        <pc:spChg chg="mod">
          <ac:chgData name="Lucy Johnson" userId="467015c3-1e85-4b64-88b0-0d18c79ded72" providerId="ADAL" clId="{2662ED9A-B9D6-4ADA-8540-0EA10E50678B}" dt="2021-10-14T14:35:36.068" v="1173" actId="1076"/>
          <ac:spMkLst>
            <pc:docMk/>
            <pc:sldMk cId="0" sldId="261"/>
            <ac:spMk id="5" creationId="{00000000-0000-0000-0000-000000000000}"/>
          </ac:spMkLst>
        </pc:spChg>
        <pc:spChg chg="mod">
          <ac:chgData name="Lucy Johnson" userId="467015c3-1e85-4b64-88b0-0d18c79ded72" providerId="ADAL" clId="{2662ED9A-B9D6-4ADA-8540-0EA10E50678B}" dt="2021-10-14T14:33:11.485" v="1129" actId="1076"/>
          <ac:spMkLst>
            <pc:docMk/>
            <pc:sldMk cId="0" sldId="261"/>
            <ac:spMk id="6" creationId="{00000000-0000-0000-0000-000000000000}"/>
          </ac:spMkLst>
        </pc:spChg>
        <pc:spChg chg="mod">
          <ac:chgData name="Lucy Johnson" userId="467015c3-1e85-4b64-88b0-0d18c79ded72" providerId="ADAL" clId="{2662ED9A-B9D6-4ADA-8540-0EA10E50678B}" dt="2021-10-14T14:33:14.894" v="1130" actId="1076"/>
          <ac:spMkLst>
            <pc:docMk/>
            <pc:sldMk cId="0" sldId="261"/>
            <ac:spMk id="7" creationId="{00000000-0000-0000-0000-000000000000}"/>
          </ac:spMkLst>
        </pc:spChg>
        <pc:spChg chg="add del mod ord">
          <ac:chgData name="Lucy Johnson" userId="467015c3-1e85-4b64-88b0-0d18c79ded72" providerId="ADAL" clId="{2662ED9A-B9D6-4ADA-8540-0EA10E50678B}" dt="2021-10-14T14:33:58.056" v="1134" actId="700"/>
          <ac:spMkLst>
            <pc:docMk/>
            <pc:sldMk cId="0" sldId="261"/>
            <ac:spMk id="8" creationId="{BE8A4CDB-80B6-43E9-ADA2-4E013E0A6BC5}"/>
          </ac:spMkLst>
        </pc:spChg>
        <pc:spChg chg="add mod ord">
          <ac:chgData name="Lucy Johnson" userId="467015c3-1e85-4b64-88b0-0d18c79ded72" providerId="ADAL" clId="{2662ED9A-B9D6-4ADA-8540-0EA10E50678B}" dt="2021-10-14T14:36:22.369" v="1179" actId="1076"/>
          <ac:spMkLst>
            <pc:docMk/>
            <pc:sldMk cId="0" sldId="261"/>
            <ac:spMk id="9" creationId="{1DFD25EE-3989-4710-B540-3D6AB354B62D}"/>
          </ac:spMkLst>
        </pc:spChg>
        <pc:spChg chg="add del mod ord">
          <ac:chgData name="Lucy Johnson" userId="467015c3-1e85-4b64-88b0-0d18c79ded72" providerId="ADAL" clId="{2662ED9A-B9D6-4ADA-8540-0EA10E50678B}" dt="2021-10-14T14:35:11.801" v="1170" actId="700"/>
          <ac:spMkLst>
            <pc:docMk/>
            <pc:sldMk cId="0" sldId="261"/>
            <ac:spMk id="13" creationId="{F3F95C58-2073-4D79-88FD-D73811400626}"/>
          </ac:spMkLst>
        </pc:spChg>
        <pc:spChg chg="add del mod ord">
          <ac:chgData name="Lucy Johnson" userId="467015c3-1e85-4b64-88b0-0d18c79ded72" providerId="ADAL" clId="{2662ED9A-B9D6-4ADA-8540-0EA10E50678B}" dt="2021-10-14T14:35:11.801" v="1170" actId="700"/>
          <ac:spMkLst>
            <pc:docMk/>
            <pc:sldMk cId="0" sldId="261"/>
            <ac:spMk id="14" creationId="{1007762C-A846-4949-B591-C13EB01D0843}"/>
          </ac:spMkLst>
        </pc:spChg>
        <pc:spChg chg="add del mod ord">
          <ac:chgData name="Lucy Johnson" userId="467015c3-1e85-4b64-88b0-0d18c79ded72" providerId="ADAL" clId="{2662ED9A-B9D6-4ADA-8540-0EA10E50678B}" dt="2021-10-14T14:36:39.307" v="1181" actId="21"/>
          <ac:spMkLst>
            <pc:docMk/>
            <pc:sldMk cId="0" sldId="261"/>
            <ac:spMk id="15" creationId="{618BEBC9-9214-4284-9527-2CE37C41A08A}"/>
          </ac:spMkLst>
        </pc:spChg>
        <pc:picChg chg="mod">
          <ac:chgData name="Lucy Johnson" userId="467015c3-1e85-4b64-88b0-0d18c79ded72" providerId="ADAL" clId="{2662ED9A-B9D6-4ADA-8540-0EA10E50678B}" dt="2021-10-14T14:35:56.124" v="1175" actId="1076"/>
          <ac:picMkLst>
            <pc:docMk/>
            <pc:sldMk cId="0" sldId="261"/>
            <ac:picMk id="10" creationId="{00000000-0000-0000-0000-000000000000}"/>
          </ac:picMkLst>
        </pc:picChg>
        <pc:picChg chg="mod">
          <ac:chgData name="Lucy Johnson" userId="467015c3-1e85-4b64-88b0-0d18c79ded72" providerId="ADAL" clId="{2662ED9A-B9D6-4ADA-8540-0EA10E50678B}" dt="2021-10-14T14:36:43.685" v="1182" actId="1076"/>
          <ac:picMkLst>
            <pc:docMk/>
            <pc:sldMk cId="0" sldId="261"/>
            <ac:picMk id="11" creationId="{00000000-0000-0000-0000-000000000000}"/>
          </ac:picMkLst>
        </pc:picChg>
        <pc:picChg chg="mod">
          <ac:chgData name="Lucy Johnson" userId="467015c3-1e85-4b64-88b0-0d18c79ded72" providerId="ADAL" clId="{2662ED9A-B9D6-4ADA-8540-0EA10E50678B}" dt="2021-10-14T14:17:26.261" v="994" actId="1076"/>
          <ac:picMkLst>
            <pc:docMk/>
            <pc:sldMk cId="0" sldId="261"/>
            <ac:picMk id="12" creationId="{00000000-0000-0000-0000-000000000000}"/>
          </ac:picMkLst>
        </pc:picChg>
      </pc:sldChg>
      <pc:sldChg chg="del">
        <pc:chgData name="Lucy Johnson" userId="467015c3-1e85-4b64-88b0-0d18c79ded72" providerId="ADAL" clId="{2662ED9A-B9D6-4ADA-8540-0EA10E50678B}" dt="2021-10-14T13:30:32.032" v="296" actId="47"/>
        <pc:sldMkLst>
          <pc:docMk/>
          <pc:sldMk cId="944753247" sldId="261"/>
        </pc:sldMkLst>
      </pc:sldChg>
      <pc:sldChg chg="del">
        <pc:chgData name="Lucy Johnson" userId="467015c3-1e85-4b64-88b0-0d18c79ded72" providerId="ADAL" clId="{2662ED9A-B9D6-4ADA-8540-0EA10E50678B}" dt="2021-10-14T14:39:07.192" v="1192" actId="47"/>
        <pc:sldMkLst>
          <pc:docMk/>
          <pc:sldMk cId="2605179555" sldId="268"/>
        </pc:sldMkLst>
      </pc:sldChg>
      <pc:sldChg chg="del">
        <pc:chgData name="Lucy Johnson" userId="467015c3-1e85-4b64-88b0-0d18c79ded72" providerId="ADAL" clId="{2662ED9A-B9D6-4ADA-8540-0EA10E50678B}" dt="2021-10-14T14:39:05.472" v="1191" actId="47"/>
        <pc:sldMkLst>
          <pc:docMk/>
          <pc:sldMk cId="1619647068" sldId="269"/>
        </pc:sldMkLst>
      </pc:sldChg>
      <pc:sldChg chg="modSp add mod modTransition setBg modClrScheme chgLayout">
        <pc:chgData name="Lucy Johnson" userId="467015c3-1e85-4b64-88b0-0d18c79ded72" providerId="ADAL" clId="{2662ED9A-B9D6-4ADA-8540-0EA10E50678B}" dt="2021-10-14T14:57:25.665" v="2649"/>
        <pc:sldMkLst>
          <pc:docMk/>
          <pc:sldMk cId="0" sldId="274"/>
        </pc:sldMkLst>
        <pc:spChg chg="mod">
          <ac:chgData name="Lucy Johnson" userId="467015c3-1e85-4b64-88b0-0d18c79ded72" providerId="ADAL" clId="{2662ED9A-B9D6-4ADA-8540-0EA10E50678B}" dt="2021-10-14T14:37:54.892" v="1188" actId="1076"/>
          <ac:spMkLst>
            <pc:docMk/>
            <pc:sldMk cId="0" sldId="274"/>
            <ac:spMk id="2" creationId="{00000000-0000-0000-0000-000000000000}"/>
          </ac:spMkLst>
        </pc:spChg>
        <pc:spChg chg="mod">
          <ac:chgData name="Lucy Johnson" userId="467015c3-1e85-4b64-88b0-0d18c79ded72" providerId="ADAL" clId="{2662ED9A-B9D6-4ADA-8540-0EA10E50678B}" dt="2021-10-14T14:37:58.861" v="1189" actId="1076"/>
          <ac:spMkLst>
            <pc:docMk/>
            <pc:sldMk cId="0" sldId="274"/>
            <ac:spMk id="4" creationId="{00000000-0000-0000-0000-000000000000}"/>
          </ac:spMkLst>
        </pc:spChg>
        <pc:spChg chg="mod ord">
          <ac:chgData name="Lucy Johnson" userId="467015c3-1e85-4b64-88b0-0d18c79ded72" providerId="ADAL" clId="{2662ED9A-B9D6-4ADA-8540-0EA10E50678B}" dt="2021-10-14T14:37:41.505" v="1186" actId="700"/>
          <ac:spMkLst>
            <pc:docMk/>
            <pc:sldMk cId="0" sldId="274"/>
            <ac:spMk id="9" creationId="{00000000-0000-0000-0000-000000000000}"/>
          </ac:spMkLst>
        </pc:spChg>
        <pc:spChg chg="mod ord">
          <ac:chgData name="Lucy Johnson" userId="467015c3-1e85-4b64-88b0-0d18c79ded72" providerId="ADAL" clId="{2662ED9A-B9D6-4ADA-8540-0EA10E50678B}" dt="2021-10-14T14:37:41.505" v="1186" actId="700"/>
          <ac:spMkLst>
            <pc:docMk/>
            <pc:sldMk cId="0" sldId="274"/>
            <ac:spMk id="10" creationId="{00000000-0000-0000-0000-000000000000}"/>
          </ac:spMkLst>
        </pc:spChg>
        <pc:picChg chg="mod">
          <ac:chgData name="Lucy Johnson" userId="467015c3-1e85-4b64-88b0-0d18c79ded72" providerId="ADAL" clId="{2662ED9A-B9D6-4ADA-8540-0EA10E50678B}" dt="2021-10-14T14:37:49.048" v="1187" actId="1076"/>
          <ac:picMkLst>
            <pc:docMk/>
            <pc:sldMk cId="0" sldId="274"/>
            <ac:picMk id="11" creationId="{00000000-0000-0000-0000-000000000000}"/>
          </ac:picMkLst>
        </pc:picChg>
      </pc:sldChg>
      <pc:sldChg chg="modSp add mod modTransition modClrScheme chgLayout">
        <pc:chgData name="Lucy Johnson" userId="467015c3-1e85-4b64-88b0-0d18c79ded72" providerId="ADAL" clId="{2662ED9A-B9D6-4ADA-8540-0EA10E50678B}" dt="2021-10-14T14:57:25.665" v="2649"/>
        <pc:sldMkLst>
          <pc:docMk/>
          <pc:sldMk cId="1606661444" sldId="278"/>
        </pc:sldMkLst>
        <pc:spChg chg="mod ord">
          <ac:chgData name="Lucy Johnson" userId="467015c3-1e85-4b64-88b0-0d18c79ded72" providerId="ADAL" clId="{2662ED9A-B9D6-4ADA-8540-0EA10E50678B}" dt="2021-10-14T13:50:35.868" v="344" actId="1076"/>
          <ac:spMkLst>
            <pc:docMk/>
            <pc:sldMk cId="1606661444" sldId="278"/>
            <ac:spMk id="2" creationId="{00000000-0000-0000-0000-000000000000}"/>
          </ac:spMkLst>
        </pc:spChg>
        <pc:spChg chg="mod ord">
          <ac:chgData name="Lucy Johnson" userId="467015c3-1e85-4b64-88b0-0d18c79ded72" providerId="ADAL" clId="{2662ED9A-B9D6-4ADA-8540-0EA10E50678B}" dt="2021-10-14T13:50:39.028" v="345" actId="1076"/>
          <ac:spMkLst>
            <pc:docMk/>
            <pc:sldMk cId="1606661444" sldId="278"/>
            <ac:spMk id="3" creationId="{00000000-0000-0000-0000-000000000000}"/>
          </ac:spMkLst>
        </pc:spChg>
      </pc:sldChg>
      <pc:sldChg chg="addSp delSp modSp add mod modTransition modClrScheme chgLayout modNotesTx">
        <pc:chgData name="Lucy Johnson" userId="467015c3-1e85-4b64-88b0-0d18c79ded72" providerId="ADAL" clId="{2662ED9A-B9D6-4ADA-8540-0EA10E50678B}" dt="2021-10-18T14:14:33.291" v="3244" actId="6549"/>
        <pc:sldMkLst>
          <pc:docMk/>
          <pc:sldMk cId="9153702" sldId="279"/>
        </pc:sldMkLst>
        <pc:spChg chg="mod ord">
          <ac:chgData name="Lucy Johnson" userId="467015c3-1e85-4b64-88b0-0d18c79ded72" providerId="ADAL" clId="{2662ED9A-B9D6-4ADA-8540-0EA10E50678B}" dt="2021-10-14T14:01:29.342" v="698" actId="1076"/>
          <ac:spMkLst>
            <pc:docMk/>
            <pc:sldMk cId="9153702" sldId="279"/>
            <ac:spMk id="2" creationId="{F502F428-632E-458F-8C11-C93241805E42}"/>
          </ac:spMkLst>
        </pc:spChg>
        <pc:spChg chg="mod ord">
          <ac:chgData name="Lucy Johnson" userId="467015c3-1e85-4b64-88b0-0d18c79ded72" providerId="ADAL" clId="{2662ED9A-B9D6-4ADA-8540-0EA10E50678B}" dt="2021-10-18T11:31:32.917" v="3182" actId="6549"/>
          <ac:spMkLst>
            <pc:docMk/>
            <pc:sldMk cId="9153702" sldId="279"/>
            <ac:spMk id="3" creationId="{80D1182E-351F-48FD-AD81-7B7ACBC0B6D0}"/>
          </ac:spMkLst>
        </pc:spChg>
        <pc:spChg chg="add del mod ord">
          <ac:chgData name="Lucy Johnson" userId="467015c3-1e85-4b64-88b0-0d18c79ded72" providerId="ADAL" clId="{2662ED9A-B9D6-4ADA-8540-0EA10E50678B}" dt="2021-10-14T14:01:36.585" v="699" actId="21"/>
          <ac:spMkLst>
            <pc:docMk/>
            <pc:sldMk cId="9153702" sldId="279"/>
            <ac:spMk id="4" creationId="{EEA10F1F-5DCF-434A-8824-13454F0BC1F5}"/>
          </ac:spMkLst>
        </pc:spChg>
      </pc:sldChg>
      <pc:sldChg chg="addSp delSp modSp add mod modTransition setBg modClrScheme delAnim modAnim chgLayout">
        <pc:chgData name="Lucy Johnson" userId="467015c3-1e85-4b64-88b0-0d18c79ded72" providerId="ADAL" clId="{2662ED9A-B9D6-4ADA-8540-0EA10E50678B}" dt="2021-10-18T11:30:45.590" v="3176" actId="20577"/>
        <pc:sldMkLst>
          <pc:docMk/>
          <pc:sldMk cId="0" sldId="297"/>
        </pc:sldMkLst>
        <pc:spChg chg="mod">
          <ac:chgData name="Lucy Johnson" userId="467015c3-1e85-4b64-88b0-0d18c79ded72" providerId="ADAL" clId="{2662ED9A-B9D6-4ADA-8540-0EA10E50678B}" dt="2021-10-18T11:30:45.590" v="3176" actId="20577"/>
          <ac:spMkLst>
            <pc:docMk/>
            <pc:sldMk cId="0" sldId="297"/>
            <ac:spMk id="2" creationId="{00000000-0000-0000-0000-000000000000}"/>
          </ac:spMkLst>
        </pc:spChg>
        <pc:spChg chg="add mod ord">
          <ac:chgData name="Lucy Johnson" userId="467015c3-1e85-4b64-88b0-0d18c79ded72" providerId="ADAL" clId="{2662ED9A-B9D6-4ADA-8540-0EA10E50678B}" dt="2021-10-14T14:29:30.251" v="1096" actId="700"/>
          <ac:spMkLst>
            <pc:docMk/>
            <pc:sldMk cId="0" sldId="297"/>
            <ac:spMk id="3" creationId="{A4E98268-974D-45B2-83E3-2D4ED3696008}"/>
          </ac:spMkLst>
        </pc:spChg>
        <pc:spChg chg="add del mod ord">
          <ac:chgData name="Lucy Johnson" userId="467015c3-1e85-4b64-88b0-0d18c79ded72" providerId="ADAL" clId="{2662ED9A-B9D6-4ADA-8540-0EA10E50678B}" dt="2021-10-14T14:29:53.998" v="1098" actId="21"/>
          <ac:spMkLst>
            <pc:docMk/>
            <pc:sldMk cId="0" sldId="297"/>
            <ac:spMk id="4" creationId="{A7A901B7-CEAC-49BF-A36A-7486CF9C18AE}"/>
          </ac:spMkLst>
        </pc:spChg>
        <pc:spChg chg="mod">
          <ac:chgData name="Lucy Johnson" userId="467015c3-1e85-4b64-88b0-0d18c79ded72" providerId="ADAL" clId="{2662ED9A-B9D6-4ADA-8540-0EA10E50678B}" dt="2021-10-14T14:27:19.296" v="1046" actId="1076"/>
          <ac:spMkLst>
            <pc:docMk/>
            <pc:sldMk cId="0" sldId="297"/>
            <ac:spMk id="5" creationId="{00000000-0000-0000-0000-000000000000}"/>
          </ac:spMkLst>
        </pc:spChg>
        <pc:spChg chg="add del mod ord">
          <ac:chgData name="Lucy Johnson" userId="467015c3-1e85-4b64-88b0-0d18c79ded72" providerId="ADAL" clId="{2662ED9A-B9D6-4ADA-8540-0EA10E50678B}" dt="2021-10-14T14:29:30.251" v="1096" actId="700"/>
          <ac:spMkLst>
            <pc:docMk/>
            <pc:sldMk cId="0" sldId="297"/>
            <ac:spMk id="6" creationId="{29E6D18D-F98D-478C-B963-5714E4FA1563}"/>
          </ac:spMkLst>
        </pc:spChg>
        <pc:spChg chg="mod">
          <ac:chgData name="Lucy Johnson" userId="467015c3-1e85-4b64-88b0-0d18c79ded72" providerId="ADAL" clId="{2662ED9A-B9D6-4ADA-8540-0EA10E50678B}" dt="2021-10-14T14:29:59.466" v="1100" actId="1076"/>
          <ac:spMkLst>
            <pc:docMk/>
            <pc:sldMk cId="0" sldId="297"/>
            <ac:spMk id="19" creationId="{00000000-0000-0000-0000-000000000000}"/>
          </ac:spMkLst>
        </pc:spChg>
        <pc:spChg chg="mod">
          <ac:chgData name="Lucy Johnson" userId="467015c3-1e85-4b64-88b0-0d18c79ded72" providerId="ADAL" clId="{2662ED9A-B9D6-4ADA-8540-0EA10E50678B}" dt="2021-10-14T14:30:03.018" v="1102" actId="1076"/>
          <ac:spMkLst>
            <pc:docMk/>
            <pc:sldMk cId="0" sldId="297"/>
            <ac:spMk id="20" creationId="{00000000-0000-0000-0000-000000000000}"/>
          </ac:spMkLst>
        </pc:spChg>
        <pc:spChg chg="mod">
          <ac:chgData name="Lucy Johnson" userId="467015c3-1e85-4b64-88b0-0d18c79ded72" providerId="ADAL" clId="{2662ED9A-B9D6-4ADA-8540-0EA10E50678B}" dt="2021-10-14T14:30:01.131" v="1101" actId="1076"/>
          <ac:spMkLst>
            <pc:docMk/>
            <pc:sldMk cId="0" sldId="297"/>
            <ac:spMk id="21" creationId="{00000000-0000-0000-0000-000000000000}"/>
          </ac:spMkLst>
        </pc:spChg>
        <pc:spChg chg="del">
          <ac:chgData name="Lucy Johnson" userId="467015c3-1e85-4b64-88b0-0d18c79ded72" providerId="ADAL" clId="{2662ED9A-B9D6-4ADA-8540-0EA10E50678B}" dt="2021-10-14T14:28:11.148" v="1071" actId="21"/>
          <ac:spMkLst>
            <pc:docMk/>
            <pc:sldMk cId="0" sldId="297"/>
            <ac:spMk id="23" creationId="{00000000-0000-0000-0000-000000000000}"/>
          </ac:spMkLst>
        </pc:spChg>
        <pc:spChg chg="del">
          <ac:chgData name="Lucy Johnson" userId="467015c3-1e85-4b64-88b0-0d18c79ded72" providerId="ADAL" clId="{2662ED9A-B9D6-4ADA-8540-0EA10E50678B}" dt="2021-10-14T14:28:07.883" v="1070" actId="478"/>
          <ac:spMkLst>
            <pc:docMk/>
            <pc:sldMk cId="0" sldId="297"/>
            <ac:spMk id="24" creationId="{00000000-0000-0000-0000-000000000000}"/>
          </ac:spMkLst>
        </pc:spChg>
        <pc:spChg chg="del">
          <ac:chgData name="Lucy Johnson" userId="467015c3-1e85-4b64-88b0-0d18c79ded72" providerId="ADAL" clId="{2662ED9A-B9D6-4ADA-8540-0EA10E50678B}" dt="2021-10-14T14:28:05.903" v="1069" actId="478"/>
          <ac:spMkLst>
            <pc:docMk/>
            <pc:sldMk cId="0" sldId="297"/>
            <ac:spMk id="26" creationId="{00000000-0000-0000-0000-000000000000}"/>
          </ac:spMkLst>
        </pc:spChg>
        <pc:spChg chg="mod">
          <ac:chgData name="Lucy Johnson" userId="467015c3-1e85-4b64-88b0-0d18c79ded72" providerId="ADAL" clId="{2662ED9A-B9D6-4ADA-8540-0EA10E50678B}" dt="2021-10-14T14:29:57.026" v="1099" actId="1076"/>
          <ac:spMkLst>
            <pc:docMk/>
            <pc:sldMk cId="0" sldId="297"/>
            <ac:spMk id="27" creationId="{00000000-0000-0000-0000-000000000000}"/>
          </ac:spMkLst>
        </pc:spChg>
        <pc:picChg chg="mod">
          <ac:chgData name="Lucy Johnson" userId="467015c3-1e85-4b64-88b0-0d18c79ded72" providerId="ADAL" clId="{2662ED9A-B9D6-4ADA-8540-0EA10E50678B}" dt="2021-10-14T14:30:05.074" v="1103" actId="1076"/>
          <ac:picMkLst>
            <pc:docMk/>
            <pc:sldMk cId="0" sldId="297"/>
            <ac:picMk id="12" creationId="{00000000-0000-0000-0000-000000000000}"/>
          </ac:picMkLst>
        </pc:picChg>
        <pc:picChg chg="mod">
          <ac:chgData name="Lucy Johnson" userId="467015c3-1e85-4b64-88b0-0d18c79ded72" providerId="ADAL" clId="{2662ED9A-B9D6-4ADA-8540-0EA10E50678B}" dt="2021-10-14T14:30:07.361" v="1104" actId="1076"/>
          <ac:picMkLst>
            <pc:docMk/>
            <pc:sldMk cId="0" sldId="297"/>
            <ac:picMk id="16" creationId="{00000000-0000-0000-0000-000000000000}"/>
          </ac:picMkLst>
        </pc:picChg>
        <pc:picChg chg="add mod">
          <ac:chgData name="Lucy Johnson" userId="467015c3-1e85-4b64-88b0-0d18c79ded72" providerId="ADAL" clId="{2662ED9A-B9D6-4ADA-8540-0EA10E50678B}" dt="2021-10-14T14:29:42.048" v="1097"/>
          <ac:picMkLst>
            <pc:docMk/>
            <pc:sldMk cId="0" sldId="297"/>
            <ac:picMk id="17" creationId="{9EDF1A22-AB88-454C-BDB2-B376C0C4D32C}"/>
          </ac:picMkLst>
        </pc:picChg>
        <pc:picChg chg="mod">
          <ac:chgData name="Lucy Johnson" userId="467015c3-1e85-4b64-88b0-0d18c79ded72" providerId="ADAL" clId="{2662ED9A-B9D6-4ADA-8540-0EA10E50678B}" dt="2021-10-14T14:30:09.342" v="1105" actId="1076"/>
          <ac:picMkLst>
            <pc:docMk/>
            <pc:sldMk cId="0" sldId="297"/>
            <ac:picMk id="18" creationId="{00000000-0000-0000-0000-000000000000}"/>
          </ac:picMkLst>
        </pc:picChg>
      </pc:sldChg>
      <pc:sldChg chg="modSp add del mod">
        <pc:chgData name="Lucy Johnson" userId="467015c3-1e85-4b64-88b0-0d18c79ded72" providerId="ADAL" clId="{2662ED9A-B9D6-4ADA-8540-0EA10E50678B}" dt="2021-10-14T14:22:00.008" v="1021" actId="47"/>
        <pc:sldMkLst>
          <pc:docMk/>
          <pc:sldMk cId="3662095712" sldId="316"/>
        </pc:sldMkLst>
        <pc:graphicFrameChg chg="mod">
          <ac:chgData name="Lucy Johnson" userId="467015c3-1e85-4b64-88b0-0d18c79ded72" providerId="ADAL" clId="{2662ED9A-B9D6-4ADA-8540-0EA10E50678B}" dt="2021-10-14T14:21:56.144" v="1020"/>
          <ac:graphicFrameMkLst>
            <pc:docMk/>
            <pc:sldMk cId="3662095712" sldId="316"/>
            <ac:graphicFrameMk id="8" creationId="{D6B433A4-7FD0-45FB-B420-2C2F19709203}"/>
          </ac:graphicFrameMkLst>
        </pc:graphicFrameChg>
      </pc:sldChg>
      <pc:sldChg chg="addSp delSp modSp add mod modTransition modClrScheme chgLayout">
        <pc:chgData name="Lucy Johnson" userId="467015c3-1e85-4b64-88b0-0d18c79ded72" providerId="ADAL" clId="{2662ED9A-B9D6-4ADA-8540-0EA10E50678B}" dt="2021-10-20T11:12:30.772" v="3252" actId="313"/>
        <pc:sldMkLst>
          <pc:docMk/>
          <pc:sldMk cId="3879168541" sldId="319"/>
        </pc:sldMkLst>
        <pc:spChg chg="mod">
          <ac:chgData name="Lucy Johnson" userId="467015c3-1e85-4b64-88b0-0d18c79ded72" providerId="ADAL" clId="{2662ED9A-B9D6-4ADA-8540-0EA10E50678B}" dt="2021-10-14T14:32:39.280" v="1128" actId="20577"/>
          <ac:spMkLst>
            <pc:docMk/>
            <pc:sldMk cId="3879168541" sldId="319"/>
            <ac:spMk id="3" creationId="{6D55D1F7-3121-4711-9816-C9607F59E50C}"/>
          </ac:spMkLst>
        </pc:spChg>
        <pc:spChg chg="add del mod ord">
          <ac:chgData name="Lucy Johnson" userId="467015c3-1e85-4b64-88b0-0d18c79ded72" providerId="ADAL" clId="{2662ED9A-B9D6-4ADA-8540-0EA10E50678B}" dt="2021-10-14T14:11:22.963" v="880" actId="700"/>
          <ac:spMkLst>
            <pc:docMk/>
            <pc:sldMk cId="3879168541" sldId="319"/>
            <ac:spMk id="4" creationId="{669EF819-A92E-4EE5-AA05-0A51D9759B99}"/>
          </ac:spMkLst>
        </pc:spChg>
        <pc:spChg chg="add del mod ord">
          <ac:chgData name="Lucy Johnson" userId="467015c3-1e85-4b64-88b0-0d18c79ded72" providerId="ADAL" clId="{2662ED9A-B9D6-4ADA-8540-0EA10E50678B}" dt="2021-10-14T14:11:22.963" v="880" actId="700"/>
          <ac:spMkLst>
            <pc:docMk/>
            <pc:sldMk cId="3879168541" sldId="319"/>
            <ac:spMk id="6" creationId="{4B0B30D9-85BD-4AC9-8B07-B9AF1077C35C}"/>
          </ac:spMkLst>
        </pc:spChg>
        <pc:graphicFrameChg chg="modGraphic">
          <ac:chgData name="Lucy Johnson" userId="467015c3-1e85-4b64-88b0-0d18c79ded72" providerId="ADAL" clId="{2662ED9A-B9D6-4ADA-8540-0EA10E50678B}" dt="2021-10-20T11:12:30.772" v="3252" actId="313"/>
          <ac:graphicFrameMkLst>
            <pc:docMk/>
            <pc:sldMk cId="3879168541" sldId="319"/>
            <ac:graphicFrameMk id="5" creationId="{8E583935-1F8C-4224-8974-3B72E5A6E44A}"/>
          </ac:graphicFrameMkLst>
        </pc:graphicFrameChg>
      </pc:sldChg>
      <pc:sldChg chg="modSp mod modTransition modClrScheme chgLayout">
        <pc:chgData name="Lucy Johnson" userId="467015c3-1e85-4b64-88b0-0d18c79ded72" providerId="ADAL" clId="{2662ED9A-B9D6-4ADA-8540-0EA10E50678B}" dt="2021-10-14T16:01:21.352" v="3104" actId="20577"/>
        <pc:sldMkLst>
          <pc:docMk/>
          <pc:sldMk cId="1833768558" sldId="320"/>
        </pc:sldMkLst>
        <pc:graphicFrameChg chg="modGraphic">
          <ac:chgData name="Lucy Johnson" userId="467015c3-1e85-4b64-88b0-0d18c79ded72" providerId="ADAL" clId="{2662ED9A-B9D6-4ADA-8540-0EA10E50678B}" dt="2021-10-14T16:01:21.352" v="3104" actId="20577"/>
          <ac:graphicFrameMkLst>
            <pc:docMk/>
            <pc:sldMk cId="1833768558" sldId="320"/>
            <ac:graphicFrameMk id="5" creationId="{00000000-0000-0000-0000-000000000000}"/>
          </ac:graphicFrameMkLst>
        </pc:graphicFrameChg>
      </pc:sldChg>
      <pc:sldChg chg="addSp delSp modSp add mod modTransition modClrScheme chgLayout">
        <pc:chgData name="Lucy Johnson" userId="467015c3-1e85-4b64-88b0-0d18c79ded72" providerId="ADAL" clId="{2662ED9A-B9D6-4ADA-8540-0EA10E50678B}" dt="2021-10-15T12:39:28.951" v="3170" actId="20577"/>
        <pc:sldMkLst>
          <pc:docMk/>
          <pc:sldMk cId="1222071430" sldId="325"/>
        </pc:sldMkLst>
        <pc:spChg chg="mod ord">
          <ac:chgData name="Lucy Johnson" userId="467015c3-1e85-4b64-88b0-0d18c79ded72" providerId="ADAL" clId="{2662ED9A-B9D6-4ADA-8540-0EA10E50678B}" dt="2021-10-14T14:24:44.099" v="1029" actId="1076"/>
          <ac:spMkLst>
            <pc:docMk/>
            <pc:sldMk cId="1222071430" sldId="325"/>
            <ac:spMk id="2" creationId="{00000000-0000-0000-0000-000000000000}"/>
          </ac:spMkLst>
        </pc:spChg>
        <pc:spChg chg="mod ord">
          <ac:chgData name="Lucy Johnson" userId="467015c3-1e85-4b64-88b0-0d18c79ded72" providerId="ADAL" clId="{2662ED9A-B9D6-4ADA-8540-0EA10E50678B}" dt="2021-10-15T12:39:28.951" v="3170" actId="20577"/>
          <ac:spMkLst>
            <pc:docMk/>
            <pc:sldMk cId="1222071430" sldId="325"/>
            <ac:spMk id="3" creationId="{00000000-0000-0000-0000-000000000000}"/>
          </ac:spMkLst>
        </pc:spChg>
        <pc:spChg chg="add del mod ord">
          <ac:chgData name="Lucy Johnson" userId="467015c3-1e85-4b64-88b0-0d18c79ded72" providerId="ADAL" clId="{2662ED9A-B9D6-4ADA-8540-0EA10E50678B}" dt="2021-10-14T14:25:01.443" v="1031" actId="478"/>
          <ac:spMkLst>
            <pc:docMk/>
            <pc:sldMk cId="1222071430" sldId="325"/>
            <ac:spMk id="4" creationId="{1E73670A-7C8D-4484-82B2-BDC027795E84}"/>
          </ac:spMkLst>
        </pc:spChg>
        <pc:spChg chg="add del mod ord">
          <ac:chgData name="Lucy Johnson" userId="467015c3-1e85-4b64-88b0-0d18c79ded72" providerId="ADAL" clId="{2662ED9A-B9D6-4ADA-8540-0EA10E50678B}" dt="2021-10-14T14:24:52.735" v="1030"/>
          <ac:spMkLst>
            <pc:docMk/>
            <pc:sldMk cId="1222071430" sldId="325"/>
            <ac:spMk id="5" creationId="{A8D2F704-6199-4A5D-9034-4260BDF7604E}"/>
          </ac:spMkLst>
        </pc:spChg>
        <pc:picChg chg="add mod">
          <ac:chgData name="Lucy Johnson" userId="467015c3-1e85-4b64-88b0-0d18c79ded72" providerId="ADAL" clId="{2662ED9A-B9D6-4ADA-8540-0EA10E50678B}" dt="2021-10-14T14:25:51.068" v="1040" actId="14100"/>
          <ac:picMkLst>
            <pc:docMk/>
            <pc:sldMk cId="1222071430" sldId="325"/>
            <ac:picMk id="6" creationId="{58C2BC38-790E-432E-B84F-190CDC554F95}"/>
          </ac:picMkLst>
        </pc:picChg>
      </pc:sldChg>
      <pc:sldChg chg="addSp delSp modSp add del mod modTransition modClrScheme chgLayout">
        <pc:chgData name="Lucy Johnson" userId="467015c3-1e85-4b64-88b0-0d18c79ded72" providerId="ADAL" clId="{2662ED9A-B9D6-4ADA-8540-0EA10E50678B}" dt="2021-10-20T11:40:15.706" v="3253" actId="5793"/>
        <pc:sldMkLst>
          <pc:docMk/>
          <pc:sldMk cId="3103058399" sldId="334"/>
        </pc:sldMkLst>
        <pc:spChg chg="mod ord">
          <ac:chgData name="Lucy Johnson" userId="467015c3-1e85-4b64-88b0-0d18c79ded72" providerId="ADAL" clId="{2662ED9A-B9D6-4ADA-8540-0EA10E50678B}" dt="2021-10-14T14:12:43.787" v="889" actId="255"/>
          <ac:spMkLst>
            <pc:docMk/>
            <pc:sldMk cId="3103058399" sldId="334"/>
            <ac:spMk id="2" creationId="{27872F6B-A6C0-4336-8F4A-D6D7D61136EF}"/>
          </ac:spMkLst>
        </pc:spChg>
        <pc:spChg chg="del mod">
          <ac:chgData name="Lucy Johnson" userId="467015c3-1e85-4b64-88b0-0d18c79ded72" providerId="ADAL" clId="{2662ED9A-B9D6-4ADA-8540-0EA10E50678B}" dt="2021-10-14T14:12:02.548" v="884" actId="700"/>
          <ac:spMkLst>
            <pc:docMk/>
            <pc:sldMk cId="3103058399" sldId="334"/>
            <ac:spMk id="3" creationId="{C2D4A911-D990-487C-AA87-75BE0D1ECA58}"/>
          </ac:spMkLst>
        </pc:spChg>
        <pc:spChg chg="add mod ord">
          <ac:chgData name="Lucy Johnson" userId="467015c3-1e85-4b64-88b0-0d18c79ded72" providerId="ADAL" clId="{2662ED9A-B9D6-4ADA-8540-0EA10E50678B}" dt="2021-10-20T11:40:15.706" v="3253" actId="5793"/>
          <ac:spMkLst>
            <pc:docMk/>
            <pc:sldMk cId="3103058399" sldId="334"/>
            <ac:spMk id="4" creationId="{197C7797-E9AF-4952-8F4E-FEA55EE2D21D}"/>
          </ac:spMkLst>
        </pc:spChg>
        <pc:graphicFrameChg chg="mod">
          <ac:chgData name="Lucy Johnson" userId="467015c3-1e85-4b64-88b0-0d18c79ded72" providerId="ADAL" clId="{2662ED9A-B9D6-4ADA-8540-0EA10E50678B}" dt="2021-10-14T13:43:34.650" v="338" actId="1076"/>
          <ac:graphicFrameMkLst>
            <pc:docMk/>
            <pc:sldMk cId="3103058399" sldId="334"/>
            <ac:graphicFrameMk id="7" creationId="{B10AC951-B5E4-452B-A14D-4B9631C34122}"/>
          </ac:graphicFrameMkLst>
        </pc:graphicFrameChg>
        <pc:picChg chg="del">
          <ac:chgData name="Lucy Johnson" userId="467015c3-1e85-4b64-88b0-0d18c79ded72" providerId="ADAL" clId="{2662ED9A-B9D6-4ADA-8540-0EA10E50678B}" dt="2021-10-14T13:43:23.601" v="335" actId="478"/>
          <ac:picMkLst>
            <pc:docMk/>
            <pc:sldMk cId="3103058399" sldId="334"/>
            <ac:picMk id="8" creationId="{FED54278-A4E0-42A1-B3AE-9BA874FC7EEC}"/>
          </ac:picMkLst>
        </pc:picChg>
      </pc:sldChg>
      <pc:sldChg chg="modSp add mod modTransition modClrScheme chgLayout modNotesTx">
        <pc:chgData name="Lucy Johnson" userId="467015c3-1e85-4b64-88b0-0d18c79ded72" providerId="ADAL" clId="{2662ED9A-B9D6-4ADA-8540-0EA10E50678B}" dt="2021-10-14T15:55:38.305" v="2655" actId="255"/>
        <pc:sldMkLst>
          <pc:docMk/>
          <pc:sldMk cId="1067438949" sldId="365"/>
        </pc:sldMkLst>
        <pc:spChg chg="mod ord">
          <ac:chgData name="Lucy Johnson" userId="467015c3-1e85-4b64-88b0-0d18c79ded72" providerId="ADAL" clId="{2662ED9A-B9D6-4ADA-8540-0EA10E50678B}" dt="2021-10-14T14:11:42.706" v="882" actId="700"/>
          <ac:spMkLst>
            <pc:docMk/>
            <pc:sldMk cId="1067438949" sldId="365"/>
            <ac:spMk id="2" creationId="{DCFB4B7C-8FAA-4853-AD40-7B62F135DB54}"/>
          </ac:spMkLst>
        </pc:spChg>
        <pc:spChg chg="mod ord">
          <ac:chgData name="Lucy Johnson" userId="467015c3-1e85-4b64-88b0-0d18c79ded72" providerId="ADAL" clId="{2662ED9A-B9D6-4ADA-8540-0EA10E50678B}" dt="2021-10-14T15:55:38.305" v="2655" actId="255"/>
          <ac:spMkLst>
            <pc:docMk/>
            <pc:sldMk cId="1067438949" sldId="365"/>
            <ac:spMk id="3" creationId="{AA547435-F160-4BE1-939D-CE8B00485F14}"/>
          </ac:spMkLst>
        </pc:spChg>
      </pc:sldChg>
      <pc:sldChg chg="delSp modSp add mod modTransition modClrScheme chgLayout modNotesTx">
        <pc:chgData name="Lucy Johnson" userId="467015c3-1e85-4b64-88b0-0d18c79ded72" providerId="ADAL" clId="{2662ED9A-B9D6-4ADA-8540-0EA10E50678B}" dt="2021-10-18T14:14:25.010" v="3243" actId="6549"/>
        <pc:sldMkLst>
          <pc:docMk/>
          <pc:sldMk cId="2426376983" sldId="366"/>
        </pc:sldMkLst>
        <pc:spChg chg="del mod ord">
          <ac:chgData name="Lucy Johnson" userId="467015c3-1e85-4b64-88b0-0d18c79ded72" providerId="ADAL" clId="{2662ED9A-B9D6-4ADA-8540-0EA10E50678B}" dt="2021-10-14T14:05:35.003" v="763" actId="21"/>
          <ac:spMkLst>
            <pc:docMk/>
            <pc:sldMk cId="2426376983" sldId="366"/>
            <ac:spMk id="12" creationId="{96E5CCD5-14D9-49CE-BBE5-F61AF7785ACE}"/>
          </ac:spMkLst>
        </pc:spChg>
        <pc:graphicFrameChg chg="mod">
          <ac:chgData name="Lucy Johnson" userId="467015c3-1e85-4b64-88b0-0d18c79ded72" providerId="ADAL" clId="{2662ED9A-B9D6-4ADA-8540-0EA10E50678B}" dt="2021-10-18T14:14:19.520" v="3242" actId="20577"/>
          <ac:graphicFrameMkLst>
            <pc:docMk/>
            <pc:sldMk cId="2426376983" sldId="366"/>
            <ac:graphicFrameMk id="9" creationId="{CCE7EEBC-A4D9-4BA8-A4BD-159AD75EB129}"/>
          </ac:graphicFrameMkLst>
        </pc:graphicFrameChg>
        <pc:picChg chg="del">
          <ac:chgData name="Lucy Johnson" userId="467015c3-1e85-4b64-88b0-0d18c79ded72" providerId="ADAL" clId="{2662ED9A-B9D6-4ADA-8540-0EA10E50678B}" dt="2021-10-14T14:05:08.831" v="759" actId="478"/>
          <ac:picMkLst>
            <pc:docMk/>
            <pc:sldMk cId="2426376983" sldId="366"/>
            <ac:picMk id="4" creationId="{30CF9641-6C96-46EA-A3B4-C046E2799D54}"/>
          </ac:picMkLst>
        </pc:picChg>
      </pc:sldChg>
      <pc:sldChg chg="modSp add del mod ord modTransition modClrScheme chgLayout modNotesTx">
        <pc:chgData name="Lucy Johnson" userId="467015c3-1e85-4b64-88b0-0d18c79ded72" providerId="ADAL" clId="{2662ED9A-B9D6-4ADA-8540-0EA10E50678B}" dt="2021-10-18T14:14:41.416" v="3245" actId="6549"/>
        <pc:sldMkLst>
          <pc:docMk/>
          <pc:sldMk cId="2820147587" sldId="367"/>
        </pc:sldMkLst>
        <pc:spChg chg="mod ord">
          <ac:chgData name="Lucy Johnson" userId="467015c3-1e85-4b64-88b0-0d18c79ded72" providerId="ADAL" clId="{2662ED9A-B9D6-4ADA-8540-0EA10E50678B}" dt="2021-10-14T14:06:10.374" v="765" actId="1076"/>
          <ac:spMkLst>
            <pc:docMk/>
            <pc:sldMk cId="2820147587" sldId="367"/>
            <ac:spMk id="2" creationId="{DCFB4B7C-8FAA-4853-AD40-7B62F135DB54}"/>
          </ac:spMkLst>
        </pc:spChg>
        <pc:spChg chg="mod ord">
          <ac:chgData name="Lucy Johnson" userId="467015c3-1e85-4b64-88b0-0d18c79ded72" providerId="ADAL" clId="{2662ED9A-B9D6-4ADA-8540-0EA10E50678B}" dt="2021-10-14T14:07:35.223" v="874" actId="313"/>
          <ac:spMkLst>
            <pc:docMk/>
            <pc:sldMk cId="2820147587" sldId="367"/>
            <ac:spMk id="3" creationId="{AA547435-F160-4BE1-939D-CE8B00485F14}"/>
          </ac:spMkLst>
        </pc:spChg>
        <pc:picChg chg="mod">
          <ac:chgData name="Lucy Johnson" userId="467015c3-1e85-4b64-88b0-0d18c79ded72" providerId="ADAL" clId="{2662ED9A-B9D6-4ADA-8540-0EA10E50678B}" dt="2021-10-14T14:04:20.547" v="757" actId="1076"/>
          <ac:picMkLst>
            <pc:docMk/>
            <pc:sldMk cId="2820147587" sldId="367"/>
            <ac:picMk id="5" creationId="{48E96937-D2A0-43E9-A1E8-1E8456203B40}"/>
          </ac:picMkLst>
        </pc:picChg>
      </pc:sldChg>
      <pc:sldChg chg="addSp modSp add mod modTransition modClrScheme chgLayout modNotesTx">
        <pc:chgData name="Lucy Johnson" userId="467015c3-1e85-4b64-88b0-0d18c79ded72" providerId="ADAL" clId="{2662ED9A-B9D6-4ADA-8540-0EA10E50678B}" dt="2021-10-18T14:14:45.606" v="3246" actId="6549"/>
        <pc:sldMkLst>
          <pc:docMk/>
          <pc:sldMk cId="1677092285" sldId="368"/>
        </pc:sldMkLst>
        <pc:spChg chg="mod ord">
          <ac:chgData name="Lucy Johnson" userId="467015c3-1e85-4b64-88b0-0d18c79ded72" providerId="ADAL" clId="{2662ED9A-B9D6-4ADA-8540-0EA10E50678B}" dt="2021-10-14T14:10:33.576" v="877" actId="1076"/>
          <ac:spMkLst>
            <pc:docMk/>
            <pc:sldMk cId="1677092285" sldId="368"/>
            <ac:spMk id="2" creationId="{DCFB4B7C-8FAA-4853-AD40-7B62F135DB54}"/>
          </ac:spMkLst>
        </pc:spChg>
        <pc:spChg chg="add mod ord">
          <ac:chgData name="Lucy Johnson" userId="467015c3-1e85-4b64-88b0-0d18c79ded72" providerId="ADAL" clId="{2662ED9A-B9D6-4ADA-8540-0EA10E50678B}" dt="2021-10-14T14:10:31.270" v="876" actId="700"/>
          <ac:spMkLst>
            <pc:docMk/>
            <pc:sldMk cId="1677092285" sldId="368"/>
            <ac:spMk id="3" creationId="{2C9D72F9-A66F-4A55-92F7-EBEE52A4E23C}"/>
          </ac:spMkLst>
        </pc:spChg>
        <pc:graphicFrameChg chg="mod">
          <ac:chgData name="Lucy Johnson" userId="467015c3-1e85-4b64-88b0-0d18c79ded72" providerId="ADAL" clId="{2662ED9A-B9D6-4ADA-8540-0EA10E50678B}" dt="2021-10-14T14:10:39.357" v="878" actId="1076"/>
          <ac:graphicFrameMkLst>
            <pc:docMk/>
            <pc:sldMk cId="1677092285" sldId="368"/>
            <ac:graphicFrameMk id="4" creationId="{A429B492-9B6B-470E-A037-DF3B83EE1BDC}"/>
          </ac:graphicFrameMkLst>
        </pc:graphicFrameChg>
      </pc:sldChg>
      <pc:sldChg chg="addSp delSp modSp new mod modTransition modClrScheme chgLayout">
        <pc:chgData name="Lucy Johnson" userId="467015c3-1e85-4b64-88b0-0d18c79ded72" providerId="ADAL" clId="{2662ED9A-B9D6-4ADA-8540-0EA10E50678B}" dt="2021-10-14T14:57:25.665" v="2649"/>
        <pc:sldMkLst>
          <pc:docMk/>
          <pc:sldMk cId="1741298275" sldId="369"/>
        </pc:sldMkLst>
        <pc:spChg chg="del">
          <ac:chgData name="Lucy Johnson" userId="467015c3-1e85-4b64-88b0-0d18c79ded72" providerId="ADAL" clId="{2662ED9A-B9D6-4ADA-8540-0EA10E50678B}" dt="2021-10-14T13:43:01.209" v="332" actId="700"/>
          <ac:spMkLst>
            <pc:docMk/>
            <pc:sldMk cId="1741298275" sldId="369"/>
            <ac:spMk id="2" creationId="{D407373C-BC50-4C0B-A5FF-27447F967938}"/>
          </ac:spMkLst>
        </pc:spChg>
        <pc:spChg chg="del">
          <ac:chgData name="Lucy Johnson" userId="467015c3-1e85-4b64-88b0-0d18c79ded72" providerId="ADAL" clId="{2662ED9A-B9D6-4ADA-8540-0EA10E50678B}" dt="2021-10-14T13:43:01.209" v="332" actId="700"/>
          <ac:spMkLst>
            <pc:docMk/>
            <pc:sldMk cId="1741298275" sldId="369"/>
            <ac:spMk id="3" creationId="{94E66006-D32D-44A3-8C0A-886CEA653928}"/>
          </ac:spMkLst>
        </pc:spChg>
        <pc:spChg chg="add mod">
          <ac:chgData name="Lucy Johnson" userId="467015c3-1e85-4b64-88b0-0d18c79ded72" providerId="ADAL" clId="{2662ED9A-B9D6-4ADA-8540-0EA10E50678B}" dt="2021-10-14T13:43:08.850" v="334" actId="1076"/>
          <ac:spMkLst>
            <pc:docMk/>
            <pc:sldMk cId="1741298275" sldId="369"/>
            <ac:spMk id="6" creationId="{86EA8EE6-16C8-4395-8BAF-848DE35AE8F6}"/>
          </ac:spMkLst>
        </pc:spChg>
        <pc:picChg chg="add mod">
          <ac:chgData name="Lucy Johnson" userId="467015c3-1e85-4b64-88b0-0d18c79ded72" providerId="ADAL" clId="{2662ED9A-B9D6-4ADA-8540-0EA10E50678B}" dt="2021-10-14T13:43:05.726" v="333" actId="1076"/>
          <ac:picMkLst>
            <pc:docMk/>
            <pc:sldMk cId="1741298275" sldId="369"/>
            <ac:picMk id="4" creationId="{1C364D93-4B40-44E0-9844-8F135DAAD851}"/>
          </ac:picMkLst>
        </pc:picChg>
      </pc:sldChg>
      <pc:sldChg chg="new del">
        <pc:chgData name="Lucy Johnson" userId="467015c3-1e85-4b64-88b0-0d18c79ded72" providerId="ADAL" clId="{2662ED9A-B9D6-4ADA-8540-0EA10E50678B}" dt="2021-10-14T13:35:34.832" v="310" actId="47"/>
        <pc:sldMkLst>
          <pc:docMk/>
          <pc:sldMk cId="3540297538" sldId="369"/>
        </pc:sldMkLst>
      </pc:sldChg>
      <pc:sldChg chg="addSp delSp new del">
        <pc:chgData name="Lucy Johnson" userId="467015c3-1e85-4b64-88b0-0d18c79ded72" providerId="ADAL" clId="{2662ED9A-B9D6-4ADA-8540-0EA10E50678B}" dt="2021-10-14T13:37:43.055" v="323" actId="47"/>
        <pc:sldMkLst>
          <pc:docMk/>
          <pc:sldMk cId="4130834019" sldId="369"/>
        </pc:sldMkLst>
        <pc:picChg chg="add del">
          <ac:chgData name="Lucy Johnson" userId="467015c3-1e85-4b64-88b0-0d18c79ded72" providerId="ADAL" clId="{2662ED9A-B9D6-4ADA-8540-0EA10E50678B}" dt="2021-10-14T13:36:54.469" v="316"/>
          <ac:picMkLst>
            <pc:docMk/>
            <pc:sldMk cId="4130834019" sldId="369"/>
            <ac:picMk id="4" creationId="{BEE4F3B7-B07A-4967-AD3B-0EE146C93191}"/>
          </ac:picMkLst>
        </pc:picChg>
      </pc:sldChg>
      <pc:sldChg chg="addSp delSp modSp new mod ord modTransition modClrScheme chgLayout">
        <pc:chgData name="Lucy Johnson" userId="467015c3-1e85-4b64-88b0-0d18c79ded72" providerId="ADAL" clId="{2662ED9A-B9D6-4ADA-8540-0EA10E50678B}" dt="2021-10-14T14:59:03.172" v="2651" actId="20577"/>
        <pc:sldMkLst>
          <pc:docMk/>
          <pc:sldMk cId="2501028448" sldId="370"/>
        </pc:sldMkLst>
        <pc:spChg chg="del mod ord">
          <ac:chgData name="Lucy Johnson" userId="467015c3-1e85-4b64-88b0-0d18c79ded72" providerId="ADAL" clId="{2662ED9A-B9D6-4ADA-8540-0EA10E50678B}" dt="2021-10-14T13:51:22.463" v="347" actId="700"/>
          <ac:spMkLst>
            <pc:docMk/>
            <pc:sldMk cId="2501028448" sldId="370"/>
            <ac:spMk id="2" creationId="{367DA62F-4FED-4B98-A2DC-92582329BED4}"/>
          </ac:spMkLst>
        </pc:spChg>
        <pc:spChg chg="del mod ord">
          <ac:chgData name="Lucy Johnson" userId="467015c3-1e85-4b64-88b0-0d18c79ded72" providerId="ADAL" clId="{2662ED9A-B9D6-4ADA-8540-0EA10E50678B}" dt="2021-10-14T13:51:22.463" v="347" actId="700"/>
          <ac:spMkLst>
            <pc:docMk/>
            <pc:sldMk cId="2501028448" sldId="370"/>
            <ac:spMk id="3" creationId="{7A7BF192-7FE6-494F-839B-EF571754A7C3}"/>
          </ac:spMkLst>
        </pc:spChg>
        <pc:spChg chg="add mod ord">
          <ac:chgData name="Lucy Johnson" userId="467015c3-1e85-4b64-88b0-0d18c79ded72" providerId="ADAL" clId="{2662ED9A-B9D6-4ADA-8540-0EA10E50678B}" dt="2021-10-14T13:58:34.058" v="567" actId="1076"/>
          <ac:spMkLst>
            <pc:docMk/>
            <pc:sldMk cId="2501028448" sldId="370"/>
            <ac:spMk id="4" creationId="{40D45039-50A2-4573-A6E0-F2095933A62B}"/>
          </ac:spMkLst>
        </pc:spChg>
        <pc:spChg chg="add mod ord">
          <ac:chgData name="Lucy Johnson" userId="467015c3-1e85-4b64-88b0-0d18c79ded72" providerId="ADAL" clId="{2662ED9A-B9D6-4ADA-8540-0EA10E50678B}" dt="2021-10-14T14:59:03.172" v="2651" actId="20577"/>
          <ac:spMkLst>
            <pc:docMk/>
            <pc:sldMk cId="2501028448" sldId="370"/>
            <ac:spMk id="5" creationId="{7F4BDF87-12DE-496A-8B12-8F2B6C8D5B15}"/>
          </ac:spMkLst>
        </pc:spChg>
      </pc:sldChg>
      <pc:sldChg chg="new del">
        <pc:chgData name="Lucy Johnson" userId="467015c3-1e85-4b64-88b0-0d18c79ded72" providerId="ADAL" clId="{2662ED9A-B9D6-4ADA-8540-0EA10E50678B}" dt="2021-10-14T13:49:59.985" v="341" actId="47"/>
        <pc:sldMkLst>
          <pc:docMk/>
          <pc:sldMk cId="2636333133" sldId="370"/>
        </pc:sldMkLst>
      </pc:sldChg>
      <pc:sldChg chg="addSp delSp modSp new mod modTransition modClrScheme chgLayout">
        <pc:chgData name="Lucy Johnson" userId="467015c3-1e85-4b64-88b0-0d18c79ded72" providerId="ADAL" clId="{2662ED9A-B9D6-4ADA-8540-0EA10E50678B}" dt="2021-10-14T14:57:25.665" v="2649"/>
        <pc:sldMkLst>
          <pc:docMk/>
          <pc:sldMk cId="2710627338" sldId="371"/>
        </pc:sldMkLst>
        <pc:spChg chg="del mod ord">
          <ac:chgData name="Lucy Johnson" userId="467015c3-1e85-4b64-88b0-0d18c79ded72" providerId="ADAL" clId="{2662ED9A-B9D6-4ADA-8540-0EA10E50678B}" dt="2021-10-14T13:55:20.542" v="555" actId="700"/>
          <ac:spMkLst>
            <pc:docMk/>
            <pc:sldMk cId="2710627338" sldId="371"/>
            <ac:spMk id="2" creationId="{5FDB10C7-12F6-4138-BF3B-054D45B7B201}"/>
          </ac:spMkLst>
        </pc:spChg>
        <pc:spChg chg="del mod ord">
          <ac:chgData name="Lucy Johnson" userId="467015c3-1e85-4b64-88b0-0d18c79ded72" providerId="ADAL" clId="{2662ED9A-B9D6-4ADA-8540-0EA10E50678B}" dt="2021-10-14T13:55:20.542" v="555" actId="700"/>
          <ac:spMkLst>
            <pc:docMk/>
            <pc:sldMk cId="2710627338" sldId="371"/>
            <ac:spMk id="3" creationId="{AA5712D0-1F1F-4394-A7C5-01EDA56B013B}"/>
          </ac:spMkLst>
        </pc:spChg>
        <pc:spChg chg="add del mod ord">
          <ac:chgData name="Lucy Johnson" userId="467015c3-1e85-4b64-88b0-0d18c79ded72" providerId="ADAL" clId="{2662ED9A-B9D6-4ADA-8540-0EA10E50678B}" dt="2021-10-14T13:58:16.342" v="566" actId="700"/>
          <ac:spMkLst>
            <pc:docMk/>
            <pc:sldMk cId="2710627338" sldId="371"/>
            <ac:spMk id="4" creationId="{2CC12354-839B-4E0F-A99A-F79EABBE3528}"/>
          </ac:spMkLst>
        </pc:spChg>
        <pc:spChg chg="add del mod ord">
          <ac:chgData name="Lucy Johnson" userId="467015c3-1e85-4b64-88b0-0d18c79ded72" providerId="ADAL" clId="{2662ED9A-B9D6-4ADA-8540-0EA10E50678B}" dt="2021-10-14T13:58:16.342" v="566" actId="700"/>
          <ac:spMkLst>
            <pc:docMk/>
            <pc:sldMk cId="2710627338" sldId="371"/>
            <ac:spMk id="5" creationId="{667DC660-F9A9-45C6-B40E-956265AC57FE}"/>
          </ac:spMkLst>
        </pc:spChg>
        <pc:picChg chg="add mod">
          <ac:chgData name="Lucy Johnson" userId="467015c3-1e85-4b64-88b0-0d18c79ded72" providerId="ADAL" clId="{2662ED9A-B9D6-4ADA-8540-0EA10E50678B}" dt="2021-10-14T13:55:33.410" v="558" actId="1076"/>
          <ac:picMkLst>
            <pc:docMk/>
            <pc:sldMk cId="2710627338" sldId="371"/>
            <ac:picMk id="7" creationId="{DD69D42F-24CE-4A3C-87AE-41FDFDF7DC66}"/>
          </ac:picMkLst>
        </pc:picChg>
        <pc:picChg chg="add mod">
          <ac:chgData name="Lucy Johnson" userId="467015c3-1e85-4b64-88b0-0d18c79ded72" providerId="ADAL" clId="{2662ED9A-B9D6-4ADA-8540-0EA10E50678B}" dt="2021-10-14T13:56:57.969" v="562" actId="1076"/>
          <ac:picMkLst>
            <pc:docMk/>
            <pc:sldMk cId="2710627338" sldId="371"/>
            <ac:picMk id="9" creationId="{1FF4BF74-72A6-42FC-AC3B-8A1EC3C958AC}"/>
          </ac:picMkLst>
        </pc:picChg>
        <pc:picChg chg="add mod">
          <ac:chgData name="Lucy Johnson" userId="467015c3-1e85-4b64-88b0-0d18c79ded72" providerId="ADAL" clId="{2662ED9A-B9D6-4ADA-8540-0EA10E50678B}" dt="2021-10-14T13:58:02.826" v="565" actId="1076"/>
          <ac:picMkLst>
            <pc:docMk/>
            <pc:sldMk cId="2710627338" sldId="371"/>
            <ac:picMk id="11" creationId="{16E79B95-2BA7-472F-89C3-8F086B9DE369}"/>
          </ac:picMkLst>
        </pc:picChg>
      </pc:sldChg>
      <pc:sldChg chg="new del">
        <pc:chgData name="Lucy Johnson" userId="467015c3-1e85-4b64-88b0-0d18c79ded72" providerId="ADAL" clId="{2662ED9A-B9D6-4ADA-8540-0EA10E50678B}" dt="2021-10-14T14:32:02.693" v="1114" actId="47"/>
        <pc:sldMkLst>
          <pc:docMk/>
          <pc:sldMk cId="580246482" sldId="372"/>
        </pc:sldMkLst>
      </pc:sldChg>
      <pc:sldChg chg="new del">
        <pc:chgData name="Lucy Johnson" userId="467015c3-1e85-4b64-88b0-0d18c79ded72" providerId="ADAL" clId="{2662ED9A-B9D6-4ADA-8540-0EA10E50678B}" dt="2021-10-14T14:17:11.241" v="989" actId="47"/>
        <pc:sldMkLst>
          <pc:docMk/>
          <pc:sldMk cId="1261647205" sldId="372"/>
        </pc:sldMkLst>
      </pc:sldChg>
      <pc:sldChg chg="new del">
        <pc:chgData name="Lucy Johnson" userId="467015c3-1e85-4b64-88b0-0d18c79ded72" providerId="ADAL" clId="{2662ED9A-B9D6-4ADA-8540-0EA10E50678B}" dt="2021-10-14T14:38:06.492" v="1190" actId="47"/>
        <pc:sldMkLst>
          <pc:docMk/>
          <pc:sldMk cId="1840213259" sldId="372"/>
        </pc:sldMkLst>
      </pc:sldChg>
      <pc:sldChg chg="delSp modSp mod modTransition modClrScheme chgLayout">
        <pc:chgData name="Lucy Johnson" userId="467015c3-1e85-4b64-88b0-0d18c79ded72" providerId="ADAL" clId="{2662ED9A-B9D6-4ADA-8540-0EA10E50678B}" dt="2021-10-14T16:00:47.867" v="3101" actId="313"/>
        <pc:sldMkLst>
          <pc:docMk/>
          <pc:sldMk cId="3601076237" sldId="372"/>
        </pc:sldMkLst>
        <pc:spChg chg="mod ord">
          <ac:chgData name="Lucy Johnson" userId="467015c3-1e85-4b64-88b0-0d18c79ded72" providerId="ADAL" clId="{2662ED9A-B9D6-4ADA-8540-0EA10E50678B}" dt="2021-10-14T14:40:12.876" v="1194" actId="1076"/>
          <ac:spMkLst>
            <pc:docMk/>
            <pc:sldMk cId="3601076237" sldId="372"/>
            <ac:spMk id="2" creationId="{00000000-0000-0000-0000-000000000000}"/>
          </ac:spMkLst>
        </pc:spChg>
        <pc:spChg chg="del">
          <ac:chgData name="Lucy Johnson" userId="467015c3-1e85-4b64-88b0-0d18c79ded72" providerId="ADAL" clId="{2662ED9A-B9D6-4ADA-8540-0EA10E50678B}" dt="2021-10-14T14:40:05.791" v="1193" actId="700"/>
          <ac:spMkLst>
            <pc:docMk/>
            <pc:sldMk cId="3601076237" sldId="372"/>
            <ac:spMk id="3" creationId="{00000000-0000-0000-0000-000000000000}"/>
          </ac:spMkLst>
        </pc:spChg>
        <pc:graphicFrameChg chg="mod modGraphic">
          <ac:chgData name="Lucy Johnson" userId="467015c3-1e85-4b64-88b0-0d18c79ded72" providerId="ADAL" clId="{2662ED9A-B9D6-4ADA-8540-0EA10E50678B}" dt="2021-10-14T16:00:47.867" v="3101" actId="313"/>
          <ac:graphicFrameMkLst>
            <pc:docMk/>
            <pc:sldMk cId="3601076237" sldId="372"/>
            <ac:graphicFrameMk id="4" creationId="{00000000-0000-0000-0000-000000000000}"/>
          </ac:graphicFrameMkLst>
        </pc:graphicFrameChg>
      </pc:sldChg>
      <pc:sldChg chg="new del">
        <pc:chgData name="Lucy Johnson" userId="467015c3-1e85-4b64-88b0-0d18c79ded72" providerId="ADAL" clId="{2662ED9A-B9D6-4ADA-8540-0EA10E50678B}" dt="2021-10-14T14:28:45.140" v="1078" actId="47"/>
        <pc:sldMkLst>
          <pc:docMk/>
          <pc:sldMk cId="3745296501" sldId="373"/>
        </pc:sldMkLst>
      </pc:sldChg>
      <pc:sldMasterChg chg="modTransition modSldLayout">
        <pc:chgData name="Lucy Johnson" userId="467015c3-1e85-4b64-88b0-0d18c79ded72" providerId="ADAL" clId="{2662ED9A-B9D6-4ADA-8540-0EA10E50678B}" dt="2021-10-14T14:57:25.665" v="2649"/>
        <pc:sldMasterMkLst>
          <pc:docMk/>
          <pc:sldMasterMk cId="109760492" sldId="2147483684"/>
        </pc:sldMasterMkLst>
        <pc:sldLayoutChg chg="modTransition">
          <pc:chgData name="Lucy Johnson" userId="467015c3-1e85-4b64-88b0-0d18c79ded72" providerId="ADAL" clId="{2662ED9A-B9D6-4ADA-8540-0EA10E50678B}" dt="2021-10-14T14:57:25.665" v="2649"/>
          <pc:sldLayoutMkLst>
            <pc:docMk/>
            <pc:sldMasterMk cId="109760492" sldId="2147483684"/>
            <pc:sldLayoutMk cId="1119914070" sldId="2147483685"/>
          </pc:sldLayoutMkLst>
        </pc:sldLayoutChg>
        <pc:sldLayoutChg chg="modTransition">
          <pc:chgData name="Lucy Johnson" userId="467015c3-1e85-4b64-88b0-0d18c79ded72" providerId="ADAL" clId="{2662ED9A-B9D6-4ADA-8540-0EA10E50678B}" dt="2021-10-14T14:57:25.665" v="2649"/>
          <pc:sldLayoutMkLst>
            <pc:docMk/>
            <pc:sldMasterMk cId="109760492" sldId="2147483684"/>
            <pc:sldLayoutMk cId="2497698569" sldId="2147483686"/>
          </pc:sldLayoutMkLst>
        </pc:sldLayoutChg>
        <pc:sldLayoutChg chg="modTransition">
          <pc:chgData name="Lucy Johnson" userId="467015c3-1e85-4b64-88b0-0d18c79ded72" providerId="ADAL" clId="{2662ED9A-B9D6-4ADA-8540-0EA10E50678B}" dt="2021-10-14T14:57:25.665" v="2649"/>
          <pc:sldLayoutMkLst>
            <pc:docMk/>
            <pc:sldMasterMk cId="109760492" sldId="2147483684"/>
            <pc:sldLayoutMk cId="3041593188" sldId="2147483687"/>
          </pc:sldLayoutMkLst>
        </pc:sldLayoutChg>
        <pc:sldLayoutChg chg="modTransition">
          <pc:chgData name="Lucy Johnson" userId="467015c3-1e85-4b64-88b0-0d18c79ded72" providerId="ADAL" clId="{2662ED9A-B9D6-4ADA-8540-0EA10E50678B}" dt="2021-10-14T14:57:25.665" v="2649"/>
          <pc:sldLayoutMkLst>
            <pc:docMk/>
            <pc:sldMasterMk cId="109760492" sldId="2147483684"/>
            <pc:sldLayoutMk cId="2228756621" sldId="2147483688"/>
          </pc:sldLayoutMkLst>
        </pc:sldLayoutChg>
        <pc:sldLayoutChg chg="modTransition">
          <pc:chgData name="Lucy Johnson" userId="467015c3-1e85-4b64-88b0-0d18c79ded72" providerId="ADAL" clId="{2662ED9A-B9D6-4ADA-8540-0EA10E50678B}" dt="2021-10-14T14:57:25.665" v="2649"/>
          <pc:sldLayoutMkLst>
            <pc:docMk/>
            <pc:sldMasterMk cId="109760492" sldId="2147483684"/>
            <pc:sldLayoutMk cId="47880213" sldId="2147483689"/>
          </pc:sldLayoutMkLst>
        </pc:sldLayoutChg>
        <pc:sldLayoutChg chg="modTransition">
          <pc:chgData name="Lucy Johnson" userId="467015c3-1e85-4b64-88b0-0d18c79ded72" providerId="ADAL" clId="{2662ED9A-B9D6-4ADA-8540-0EA10E50678B}" dt="2021-10-14T14:57:25.665" v="2649"/>
          <pc:sldLayoutMkLst>
            <pc:docMk/>
            <pc:sldMasterMk cId="109760492" sldId="2147483684"/>
            <pc:sldLayoutMk cId="3772122247" sldId="2147483690"/>
          </pc:sldLayoutMkLst>
        </pc:sldLayoutChg>
        <pc:sldLayoutChg chg="modTransition">
          <pc:chgData name="Lucy Johnson" userId="467015c3-1e85-4b64-88b0-0d18c79ded72" providerId="ADAL" clId="{2662ED9A-B9D6-4ADA-8540-0EA10E50678B}" dt="2021-10-14T14:57:25.665" v="2649"/>
          <pc:sldLayoutMkLst>
            <pc:docMk/>
            <pc:sldMasterMk cId="109760492" sldId="2147483684"/>
            <pc:sldLayoutMk cId="237316632" sldId="2147483691"/>
          </pc:sldLayoutMkLst>
        </pc:sldLayoutChg>
        <pc:sldLayoutChg chg="modTransition">
          <pc:chgData name="Lucy Johnson" userId="467015c3-1e85-4b64-88b0-0d18c79ded72" providerId="ADAL" clId="{2662ED9A-B9D6-4ADA-8540-0EA10E50678B}" dt="2021-10-14T14:57:25.665" v="2649"/>
          <pc:sldLayoutMkLst>
            <pc:docMk/>
            <pc:sldMasterMk cId="109760492" sldId="2147483684"/>
            <pc:sldLayoutMk cId="899056067" sldId="2147483713"/>
          </pc:sldLayoutMkLst>
        </pc:sldLayoutChg>
      </pc:sldMasterChg>
      <pc:sldMasterChg chg="modTransition delSldLayout modSldLayout">
        <pc:chgData name="Lucy Johnson" userId="467015c3-1e85-4b64-88b0-0d18c79ded72" providerId="ADAL" clId="{2662ED9A-B9D6-4ADA-8540-0EA10E50678B}" dt="2021-10-14T14:57:25.665" v="2649"/>
        <pc:sldMasterMkLst>
          <pc:docMk/>
          <pc:sldMasterMk cId="339191589" sldId="2147483692"/>
        </pc:sldMasterMkLst>
        <pc:sldLayoutChg chg="modTransition">
          <pc:chgData name="Lucy Johnson" userId="467015c3-1e85-4b64-88b0-0d18c79ded72" providerId="ADAL" clId="{2662ED9A-B9D6-4ADA-8540-0EA10E50678B}" dt="2021-10-14T14:57:25.665" v="2649"/>
          <pc:sldLayoutMkLst>
            <pc:docMk/>
            <pc:sldMasterMk cId="339191589" sldId="2147483692"/>
            <pc:sldLayoutMk cId="694908393" sldId="2147483693"/>
          </pc:sldLayoutMkLst>
        </pc:sldLayoutChg>
        <pc:sldLayoutChg chg="modTransition">
          <pc:chgData name="Lucy Johnson" userId="467015c3-1e85-4b64-88b0-0d18c79ded72" providerId="ADAL" clId="{2662ED9A-B9D6-4ADA-8540-0EA10E50678B}" dt="2021-10-14T14:57:25.665" v="2649"/>
          <pc:sldLayoutMkLst>
            <pc:docMk/>
            <pc:sldMasterMk cId="339191589" sldId="2147483692"/>
            <pc:sldLayoutMk cId="1067557431" sldId="2147483694"/>
          </pc:sldLayoutMkLst>
        </pc:sldLayoutChg>
        <pc:sldLayoutChg chg="modTransition">
          <pc:chgData name="Lucy Johnson" userId="467015c3-1e85-4b64-88b0-0d18c79ded72" providerId="ADAL" clId="{2662ED9A-B9D6-4ADA-8540-0EA10E50678B}" dt="2021-10-14T14:57:25.665" v="2649"/>
          <pc:sldLayoutMkLst>
            <pc:docMk/>
            <pc:sldMasterMk cId="339191589" sldId="2147483692"/>
            <pc:sldLayoutMk cId="102074707" sldId="2147483695"/>
          </pc:sldLayoutMkLst>
        </pc:sldLayoutChg>
        <pc:sldLayoutChg chg="modTransition">
          <pc:chgData name="Lucy Johnson" userId="467015c3-1e85-4b64-88b0-0d18c79ded72" providerId="ADAL" clId="{2662ED9A-B9D6-4ADA-8540-0EA10E50678B}" dt="2021-10-14T14:57:25.665" v="2649"/>
          <pc:sldLayoutMkLst>
            <pc:docMk/>
            <pc:sldMasterMk cId="339191589" sldId="2147483692"/>
            <pc:sldLayoutMk cId="3773067937" sldId="2147483696"/>
          </pc:sldLayoutMkLst>
        </pc:sldLayoutChg>
        <pc:sldLayoutChg chg="modTransition">
          <pc:chgData name="Lucy Johnson" userId="467015c3-1e85-4b64-88b0-0d18c79ded72" providerId="ADAL" clId="{2662ED9A-B9D6-4ADA-8540-0EA10E50678B}" dt="2021-10-14T14:57:25.665" v="2649"/>
          <pc:sldLayoutMkLst>
            <pc:docMk/>
            <pc:sldMasterMk cId="339191589" sldId="2147483692"/>
            <pc:sldLayoutMk cId="1161441343" sldId="2147483697"/>
          </pc:sldLayoutMkLst>
        </pc:sldLayoutChg>
        <pc:sldLayoutChg chg="modTransition">
          <pc:chgData name="Lucy Johnson" userId="467015c3-1e85-4b64-88b0-0d18c79ded72" providerId="ADAL" clId="{2662ED9A-B9D6-4ADA-8540-0EA10E50678B}" dt="2021-10-14T14:57:25.665" v="2649"/>
          <pc:sldLayoutMkLst>
            <pc:docMk/>
            <pc:sldMasterMk cId="339191589" sldId="2147483692"/>
            <pc:sldLayoutMk cId="760118264" sldId="2147483698"/>
          </pc:sldLayoutMkLst>
        </pc:sldLayoutChg>
        <pc:sldLayoutChg chg="modTransition">
          <pc:chgData name="Lucy Johnson" userId="467015c3-1e85-4b64-88b0-0d18c79ded72" providerId="ADAL" clId="{2662ED9A-B9D6-4ADA-8540-0EA10E50678B}" dt="2021-10-14T14:57:25.665" v="2649"/>
          <pc:sldLayoutMkLst>
            <pc:docMk/>
            <pc:sldMasterMk cId="339191589" sldId="2147483692"/>
            <pc:sldLayoutMk cId="1835234673" sldId="2147483699"/>
          </pc:sldLayoutMkLst>
        </pc:sldLayoutChg>
        <pc:sldLayoutChg chg="del">
          <pc:chgData name="Lucy Johnson" userId="467015c3-1e85-4b64-88b0-0d18c79ded72" providerId="ADAL" clId="{2662ED9A-B9D6-4ADA-8540-0EA10E50678B}" dt="2021-10-14T14:39:05.472" v="1191" actId="47"/>
          <pc:sldLayoutMkLst>
            <pc:docMk/>
            <pc:sldMasterMk cId="339191589" sldId="2147483692"/>
            <pc:sldLayoutMk cId="123614985" sldId="2147483700"/>
          </pc:sldLayoutMkLst>
        </pc:sldLayoutChg>
        <pc:sldLayoutChg chg="del">
          <pc:chgData name="Lucy Johnson" userId="467015c3-1e85-4b64-88b0-0d18c79ded72" providerId="ADAL" clId="{2662ED9A-B9D6-4ADA-8540-0EA10E50678B}" dt="2021-10-14T14:39:07.192" v="1192" actId="47"/>
          <pc:sldLayoutMkLst>
            <pc:docMk/>
            <pc:sldMasterMk cId="339191589" sldId="2147483692"/>
            <pc:sldLayoutMk cId="1347100817" sldId="2147483701"/>
          </pc:sldLayoutMkLst>
        </pc:sldLayoutChg>
        <pc:sldLayoutChg chg="modTransition">
          <pc:chgData name="Lucy Johnson" userId="467015c3-1e85-4b64-88b0-0d18c79ded72" providerId="ADAL" clId="{2662ED9A-B9D6-4ADA-8540-0EA10E50678B}" dt="2021-10-14T14:57:25.665" v="2649"/>
          <pc:sldLayoutMkLst>
            <pc:docMk/>
            <pc:sldMasterMk cId="339191589" sldId="2147483692"/>
            <pc:sldLayoutMk cId="2789047668" sldId="2147483702"/>
          </pc:sldLayoutMkLst>
        </pc:sldLayoutChg>
        <pc:sldLayoutChg chg="modTransition">
          <pc:chgData name="Lucy Johnson" userId="467015c3-1e85-4b64-88b0-0d18c79ded72" providerId="ADAL" clId="{2662ED9A-B9D6-4ADA-8540-0EA10E50678B}" dt="2021-10-14T14:57:25.665" v="2649"/>
          <pc:sldLayoutMkLst>
            <pc:docMk/>
            <pc:sldMasterMk cId="339191589" sldId="2147483692"/>
            <pc:sldLayoutMk cId="2189202797" sldId="2147483703"/>
          </pc:sldLayoutMkLst>
        </pc:sldLayoutChg>
      </pc:sldMasterChg>
      <pc:sldMasterChg chg="modTransition modSldLayout">
        <pc:chgData name="Lucy Johnson" userId="467015c3-1e85-4b64-88b0-0d18c79ded72" providerId="ADAL" clId="{2662ED9A-B9D6-4ADA-8540-0EA10E50678B}" dt="2021-10-14T14:57:25.665" v="2649"/>
        <pc:sldMasterMkLst>
          <pc:docMk/>
          <pc:sldMasterMk cId="84850533" sldId="2147483704"/>
        </pc:sldMasterMkLst>
        <pc:sldLayoutChg chg="modTransition">
          <pc:chgData name="Lucy Johnson" userId="467015c3-1e85-4b64-88b0-0d18c79ded72" providerId="ADAL" clId="{2662ED9A-B9D6-4ADA-8540-0EA10E50678B}" dt="2021-10-14T14:57:25.665" v="2649"/>
          <pc:sldLayoutMkLst>
            <pc:docMk/>
            <pc:sldMasterMk cId="84850533" sldId="2147483704"/>
            <pc:sldLayoutMk cId="44374366" sldId="2147483705"/>
          </pc:sldLayoutMkLst>
        </pc:sldLayoutChg>
        <pc:sldLayoutChg chg="modTransition">
          <pc:chgData name="Lucy Johnson" userId="467015c3-1e85-4b64-88b0-0d18c79ded72" providerId="ADAL" clId="{2662ED9A-B9D6-4ADA-8540-0EA10E50678B}" dt="2021-10-14T14:57:25.665" v="2649"/>
          <pc:sldLayoutMkLst>
            <pc:docMk/>
            <pc:sldMasterMk cId="84850533" sldId="2147483704"/>
            <pc:sldLayoutMk cId="2507873069" sldId="2147483706"/>
          </pc:sldLayoutMkLst>
        </pc:sldLayoutChg>
        <pc:sldLayoutChg chg="modTransition">
          <pc:chgData name="Lucy Johnson" userId="467015c3-1e85-4b64-88b0-0d18c79ded72" providerId="ADAL" clId="{2662ED9A-B9D6-4ADA-8540-0EA10E50678B}" dt="2021-10-14T14:57:25.665" v="2649"/>
          <pc:sldLayoutMkLst>
            <pc:docMk/>
            <pc:sldMasterMk cId="84850533" sldId="2147483704"/>
            <pc:sldLayoutMk cId="1825336676" sldId="2147483707"/>
          </pc:sldLayoutMkLst>
        </pc:sldLayoutChg>
        <pc:sldLayoutChg chg="modTransition">
          <pc:chgData name="Lucy Johnson" userId="467015c3-1e85-4b64-88b0-0d18c79ded72" providerId="ADAL" clId="{2662ED9A-B9D6-4ADA-8540-0EA10E50678B}" dt="2021-10-14T14:57:25.665" v="2649"/>
          <pc:sldLayoutMkLst>
            <pc:docMk/>
            <pc:sldMasterMk cId="84850533" sldId="2147483704"/>
            <pc:sldLayoutMk cId="612737876" sldId="2147483708"/>
          </pc:sldLayoutMkLst>
        </pc:sldLayoutChg>
        <pc:sldLayoutChg chg="modTransition">
          <pc:chgData name="Lucy Johnson" userId="467015c3-1e85-4b64-88b0-0d18c79ded72" providerId="ADAL" clId="{2662ED9A-B9D6-4ADA-8540-0EA10E50678B}" dt="2021-10-14T14:57:25.665" v="2649"/>
          <pc:sldLayoutMkLst>
            <pc:docMk/>
            <pc:sldMasterMk cId="84850533" sldId="2147483704"/>
            <pc:sldLayoutMk cId="1650259388" sldId="2147483709"/>
          </pc:sldLayoutMkLst>
        </pc:sldLayoutChg>
        <pc:sldLayoutChg chg="modTransition">
          <pc:chgData name="Lucy Johnson" userId="467015c3-1e85-4b64-88b0-0d18c79ded72" providerId="ADAL" clId="{2662ED9A-B9D6-4ADA-8540-0EA10E50678B}" dt="2021-10-14T14:57:25.665" v="2649"/>
          <pc:sldLayoutMkLst>
            <pc:docMk/>
            <pc:sldMasterMk cId="84850533" sldId="2147483704"/>
            <pc:sldLayoutMk cId="725855870" sldId="2147483710"/>
          </pc:sldLayoutMkLst>
        </pc:sldLayoutChg>
        <pc:sldLayoutChg chg="modTransition">
          <pc:chgData name="Lucy Johnson" userId="467015c3-1e85-4b64-88b0-0d18c79ded72" providerId="ADAL" clId="{2662ED9A-B9D6-4ADA-8540-0EA10E50678B}" dt="2021-10-14T14:57:25.665" v="2649"/>
          <pc:sldLayoutMkLst>
            <pc:docMk/>
            <pc:sldMasterMk cId="84850533" sldId="2147483704"/>
            <pc:sldLayoutMk cId="4279007324" sldId="2147483711"/>
          </pc:sldLayoutMkLst>
        </pc:sldLayoutChg>
        <pc:sldLayoutChg chg="modTransition">
          <pc:chgData name="Lucy Johnson" userId="467015c3-1e85-4b64-88b0-0d18c79ded72" providerId="ADAL" clId="{2662ED9A-B9D6-4ADA-8540-0EA10E50678B}" dt="2021-10-14T14:57:25.665" v="2649"/>
          <pc:sldLayoutMkLst>
            <pc:docMk/>
            <pc:sldMasterMk cId="84850533" sldId="2147483704"/>
            <pc:sldLayoutMk cId="3985857322" sldId="2147483712"/>
          </pc:sldLayoutMkLst>
        </pc:sldLayoutChg>
        <pc:sldLayoutChg chg="modTransition">
          <pc:chgData name="Lucy Johnson" userId="467015c3-1e85-4b64-88b0-0d18c79ded72" providerId="ADAL" clId="{2662ED9A-B9D6-4ADA-8540-0EA10E50678B}" dt="2021-10-14T14:57:25.665" v="2649"/>
          <pc:sldLayoutMkLst>
            <pc:docMk/>
            <pc:sldMasterMk cId="84850533" sldId="2147483704"/>
            <pc:sldLayoutMk cId="605957894" sldId="214748371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B7CC77-C815-4605-82BE-85E602B4372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GB"/>
        </a:p>
      </dgm:t>
    </dgm:pt>
    <dgm:pt modelId="{60F981B2-606F-4FB0-9210-82229B890466}">
      <dgm:prSet custT="1"/>
      <dgm:spPr/>
      <dgm:t>
        <a:bodyPr/>
        <a:lstStyle/>
        <a:p>
          <a:pPr algn="l"/>
          <a:r>
            <a:rPr lang="en-US" sz="1600" dirty="0"/>
            <a:t> </a:t>
          </a:r>
          <a:r>
            <a:rPr lang="en-US" sz="1400" dirty="0"/>
            <a:t>100% uptake of the HEE bid offer to scope the current workforce. 100% response, which will be collated and reported upon to the systems - MSW education and training and how they are deployed in the Midlands will be identified </a:t>
          </a:r>
          <a:endParaRPr lang="en-GB" sz="1400" dirty="0"/>
        </a:p>
      </dgm:t>
    </dgm:pt>
    <dgm:pt modelId="{333BB081-47EB-4061-9483-727DBC0F6CDC}" type="parTrans" cxnId="{84047110-7C9E-496D-AC3F-B474FEA9EFF5}">
      <dgm:prSet/>
      <dgm:spPr/>
      <dgm:t>
        <a:bodyPr/>
        <a:lstStyle/>
        <a:p>
          <a:endParaRPr lang="en-GB"/>
        </a:p>
      </dgm:t>
    </dgm:pt>
    <dgm:pt modelId="{562B0014-C68B-4C71-8393-FE24EEAADA5C}" type="sibTrans" cxnId="{84047110-7C9E-496D-AC3F-B474FEA9EFF5}">
      <dgm:prSet/>
      <dgm:spPr/>
      <dgm:t>
        <a:bodyPr/>
        <a:lstStyle/>
        <a:p>
          <a:endParaRPr lang="en-GB"/>
        </a:p>
      </dgm:t>
    </dgm:pt>
    <dgm:pt modelId="{E54ACBCE-3064-4F3F-84F4-29C3862A4FBB}">
      <dgm:prSet custT="1"/>
      <dgm:spPr/>
      <dgm:t>
        <a:bodyPr/>
        <a:lstStyle/>
        <a:p>
          <a:pPr algn="l"/>
          <a:r>
            <a:rPr lang="en-US" sz="1400" dirty="0"/>
            <a:t>MSW standardisation across the Midlands through collaborative working  (4 deliverables identified so far – Regional JD, skills passport, agreed training package, care certification)</a:t>
          </a:r>
        </a:p>
      </dgm:t>
    </dgm:pt>
    <dgm:pt modelId="{092991B1-4CF9-48EB-B099-CD9FAC5650B3}" type="parTrans" cxnId="{8A8630C4-4AB1-4F5B-8E83-F6DA71D253B8}">
      <dgm:prSet/>
      <dgm:spPr/>
      <dgm:t>
        <a:bodyPr/>
        <a:lstStyle/>
        <a:p>
          <a:endParaRPr lang="en-GB"/>
        </a:p>
      </dgm:t>
    </dgm:pt>
    <dgm:pt modelId="{4EA0AF99-E0E0-4EA4-9544-141796481257}" type="sibTrans" cxnId="{8A8630C4-4AB1-4F5B-8E83-F6DA71D253B8}">
      <dgm:prSet/>
      <dgm:spPr/>
      <dgm:t>
        <a:bodyPr/>
        <a:lstStyle/>
        <a:p>
          <a:endParaRPr lang="en-GB"/>
        </a:p>
      </dgm:t>
    </dgm:pt>
    <dgm:pt modelId="{625AAE94-291E-48BA-943A-D302AD5B379D}">
      <dgm:prSet custT="1"/>
      <dgm:spPr/>
      <dgm:t>
        <a:bodyPr/>
        <a:lstStyle/>
        <a:p>
          <a:pPr algn="l"/>
          <a:r>
            <a:rPr lang="en-US" sz="1400" dirty="0"/>
            <a:t>Raising the profile of the MSW workforce</a:t>
          </a:r>
        </a:p>
      </dgm:t>
    </dgm:pt>
    <dgm:pt modelId="{838ACFC5-7B76-4F19-9F79-0AC6ECD95D8A}" type="parTrans" cxnId="{A3DA941E-0204-4BD3-B061-E88116DDF5BD}">
      <dgm:prSet/>
      <dgm:spPr/>
      <dgm:t>
        <a:bodyPr/>
        <a:lstStyle/>
        <a:p>
          <a:endParaRPr lang="en-GB"/>
        </a:p>
      </dgm:t>
    </dgm:pt>
    <dgm:pt modelId="{9E355B6B-BFA2-4241-8995-D0E174B86F7A}" type="sibTrans" cxnId="{A3DA941E-0204-4BD3-B061-E88116DDF5BD}">
      <dgm:prSet/>
      <dgm:spPr/>
      <dgm:t>
        <a:bodyPr/>
        <a:lstStyle/>
        <a:p>
          <a:endParaRPr lang="en-GB"/>
        </a:p>
      </dgm:t>
    </dgm:pt>
    <dgm:pt modelId="{ED268316-E1A6-49D5-A303-F18F047B3088}" type="pres">
      <dgm:prSet presAssocID="{91B7CC77-C815-4605-82BE-85E602B4372D}" presName="rootnode" presStyleCnt="0">
        <dgm:presLayoutVars>
          <dgm:chMax/>
          <dgm:chPref/>
          <dgm:dir/>
          <dgm:animLvl val="lvl"/>
        </dgm:presLayoutVars>
      </dgm:prSet>
      <dgm:spPr/>
    </dgm:pt>
    <dgm:pt modelId="{DC9121FA-6E38-4DDE-B939-85FB4DDF707E}" type="pres">
      <dgm:prSet presAssocID="{60F981B2-606F-4FB0-9210-82229B890466}" presName="composite" presStyleCnt="0"/>
      <dgm:spPr/>
    </dgm:pt>
    <dgm:pt modelId="{3F6BE035-5E87-4E5D-88FF-675ECD3DDF25}" type="pres">
      <dgm:prSet presAssocID="{60F981B2-606F-4FB0-9210-82229B890466}" presName="bentUpArrow1" presStyleLbl="alignImgPlace1" presStyleIdx="0" presStyleCnt="2"/>
      <dgm:spPr>
        <a:solidFill>
          <a:srgbClr val="A00054"/>
        </a:solidFill>
      </dgm:spPr>
    </dgm:pt>
    <dgm:pt modelId="{5437043B-830B-43A0-88F2-0BF0EDA6AF47}" type="pres">
      <dgm:prSet presAssocID="{60F981B2-606F-4FB0-9210-82229B890466}" presName="ParentText" presStyleLbl="node1" presStyleIdx="0" presStyleCnt="3" custScaleX="249629" custScaleY="153023" custLinFactNeighborX="-5056" custLinFactNeighborY="-55664">
        <dgm:presLayoutVars>
          <dgm:chMax val="1"/>
          <dgm:chPref val="1"/>
          <dgm:bulletEnabled val="1"/>
        </dgm:presLayoutVars>
      </dgm:prSet>
      <dgm:spPr/>
    </dgm:pt>
    <dgm:pt modelId="{16F63182-2860-4448-BE2E-E355EC809782}" type="pres">
      <dgm:prSet presAssocID="{60F981B2-606F-4FB0-9210-82229B890466}" presName="ChildText" presStyleLbl="revTx" presStyleIdx="0" presStyleCnt="2">
        <dgm:presLayoutVars>
          <dgm:chMax val="0"/>
          <dgm:chPref val="0"/>
          <dgm:bulletEnabled val="1"/>
        </dgm:presLayoutVars>
      </dgm:prSet>
      <dgm:spPr/>
    </dgm:pt>
    <dgm:pt modelId="{AC1F212F-2080-4729-B826-CCB4AE328341}" type="pres">
      <dgm:prSet presAssocID="{562B0014-C68B-4C71-8393-FE24EEAADA5C}" presName="sibTrans" presStyleCnt="0"/>
      <dgm:spPr/>
    </dgm:pt>
    <dgm:pt modelId="{8BB5370A-96E7-44DA-8106-7F8A202968D6}" type="pres">
      <dgm:prSet presAssocID="{E54ACBCE-3064-4F3F-84F4-29C3862A4FBB}" presName="composite" presStyleCnt="0"/>
      <dgm:spPr/>
    </dgm:pt>
    <dgm:pt modelId="{52D1EA5D-0E1A-44AE-AE46-E9E66EBF462D}" type="pres">
      <dgm:prSet presAssocID="{E54ACBCE-3064-4F3F-84F4-29C3862A4FBB}" presName="bentUpArrow1" presStyleLbl="alignImgPlace1" presStyleIdx="1" presStyleCnt="2" custLinFactNeighborX="-27530" custLinFactNeighborY="15307"/>
      <dgm:spPr>
        <a:solidFill>
          <a:srgbClr val="E28C05"/>
        </a:solidFill>
      </dgm:spPr>
    </dgm:pt>
    <dgm:pt modelId="{91FCCD69-95C4-49EE-AE48-EF46714CBF46}" type="pres">
      <dgm:prSet presAssocID="{E54ACBCE-3064-4F3F-84F4-29C3862A4FBB}" presName="ParentText" presStyleLbl="node1" presStyleIdx="1" presStyleCnt="3" custScaleX="232643" custScaleY="119969" custLinFactNeighborX="35624" custLinFactNeighborY="-9843">
        <dgm:presLayoutVars>
          <dgm:chMax val="1"/>
          <dgm:chPref val="1"/>
          <dgm:bulletEnabled val="1"/>
        </dgm:presLayoutVars>
      </dgm:prSet>
      <dgm:spPr/>
    </dgm:pt>
    <dgm:pt modelId="{A65FC89E-78ED-4322-B2C9-8549816F8E8D}" type="pres">
      <dgm:prSet presAssocID="{E54ACBCE-3064-4F3F-84F4-29C3862A4FBB}" presName="ChildText" presStyleLbl="revTx" presStyleIdx="1" presStyleCnt="2">
        <dgm:presLayoutVars>
          <dgm:chMax val="0"/>
          <dgm:chPref val="0"/>
          <dgm:bulletEnabled val="1"/>
        </dgm:presLayoutVars>
      </dgm:prSet>
      <dgm:spPr/>
    </dgm:pt>
    <dgm:pt modelId="{2A8565DF-DF8E-4262-97BD-EA1841AEF87D}" type="pres">
      <dgm:prSet presAssocID="{4EA0AF99-E0E0-4EA4-9544-141796481257}" presName="sibTrans" presStyleCnt="0"/>
      <dgm:spPr/>
    </dgm:pt>
    <dgm:pt modelId="{BEC03CAC-E67E-4A67-9223-170127134A1A}" type="pres">
      <dgm:prSet presAssocID="{625AAE94-291E-48BA-943A-D302AD5B379D}" presName="composite" presStyleCnt="0"/>
      <dgm:spPr/>
    </dgm:pt>
    <dgm:pt modelId="{3A8EAA83-A8F7-4003-834D-94BD89FC913E}" type="pres">
      <dgm:prSet presAssocID="{625AAE94-291E-48BA-943A-D302AD5B379D}" presName="ParentText" presStyleLbl="node1" presStyleIdx="2" presStyleCnt="3" custScaleX="218469" custLinFactNeighborX="12" custLinFactNeighborY="-1640">
        <dgm:presLayoutVars>
          <dgm:chMax val="1"/>
          <dgm:chPref val="1"/>
          <dgm:bulletEnabled val="1"/>
        </dgm:presLayoutVars>
      </dgm:prSet>
      <dgm:spPr/>
    </dgm:pt>
  </dgm:ptLst>
  <dgm:cxnLst>
    <dgm:cxn modelId="{84047110-7C9E-496D-AC3F-B474FEA9EFF5}" srcId="{91B7CC77-C815-4605-82BE-85E602B4372D}" destId="{60F981B2-606F-4FB0-9210-82229B890466}" srcOrd="0" destOrd="0" parTransId="{333BB081-47EB-4061-9483-727DBC0F6CDC}" sibTransId="{562B0014-C68B-4C71-8393-FE24EEAADA5C}"/>
    <dgm:cxn modelId="{A3DA941E-0204-4BD3-B061-E88116DDF5BD}" srcId="{91B7CC77-C815-4605-82BE-85E602B4372D}" destId="{625AAE94-291E-48BA-943A-D302AD5B379D}" srcOrd="2" destOrd="0" parTransId="{838ACFC5-7B76-4F19-9F79-0AC6ECD95D8A}" sibTransId="{9E355B6B-BFA2-4241-8995-D0E174B86F7A}"/>
    <dgm:cxn modelId="{966D5C94-AE27-4AF6-BBEB-E0A6D818BF7B}" type="presOf" srcId="{60F981B2-606F-4FB0-9210-82229B890466}" destId="{5437043B-830B-43A0-88F2-0BF0EDA6AF47}" srcOrd="0" destOrd="0" presId="urn:microsoft.com/office/officeart/2005/8/layout/StepDownProcess"/>
    <dgm:cxn modelId="{04D39AB5-4447-42AA-A80F-F30698EB5EED}" type="presOf" srcId="{625AAE94-291E-48BA-943A-D302AD5B379D}" destId="{3A8EAA83-A8F7-4003-834D-94BD89FC913E}" srcOrd="0" destOrd="0" presId="urn:microsoft.com/office/officeart/2005/8/layout/StepDownProcess"/>
    <dgm:cxn modelId="{8A8630C4-4AB1-4F5B-8E83-F6DA71D253B8}" srcId="{91B7CC77-C815-4605-82BE-85E602B4372D}" destId="{E54ACBCE-3064-4F3F-84F4-29C3862A4FBB}" srcOrd="1" destOrd="0" parTransId="{092991B1-4CF9-48EB-B099-CD9FAC5650B3}" sibTransId="{4EA0AF99-E0E0-4EA4-9544-141796481257}"/>
    <dgm:cxn modelId="{78E523DA-5E17-4003-B159-4A31F47CC834}" type="presOf" srcId="{E54ACBCE-3064-4F3F-84F4-29C3862A4FBB}" destId="{91FCCD69-95C4-49EE-AE48-EF46714CBF46}" srcOrd="0" destOrd="0" presId="urn:microsoft.com/office/officeart/2005/8/layout/StepDownProcess"/>
    <dgm:cxn modelId="{3872A4DD-5438-4602-87B8-659E81D581C8}" type="presOf" srcId="{91B7CC77-C815-4605-82BE-85E602B4372D}" destId="{ED268316-E1A6-49D5-A303-F18F047B3088}" srcOrd="0" destOrd="0" presId="urn:microsoft.com/office/officeart/2005/8/layout/StepDownProcess"/>
    <dgm:cxn modelId="{EE982132-B9B1-4F26-92AB-AD14E405FDD2}" type="presParOf" srcId="{ED268316-E1A6-49D5-A303-F18F047B3088}" destId="{DC9121FA-6E38-4DDE-B939-85FB4DDF707E}" srcOrd="0" destOrd="0" presId="urn:microsoft.com/office/officeart/2005/8/layout/StepDownProcess"/>
    <dgm:cxn modelId="{CD66C628-E0C2-4EEC-A3D9-0BDD7E96CDBA}" type="presParOf" srcId="{DC9121FA-6E38-4DDE-B939-85FB4DDF707E}" destId="{3F6BE035-5E87-4E5D-88FF-675ECD3DDF25}" srcOrd="0" destOrd="0" presId="urn:microsoft.com/office/officeart/2005/8/layout/StepDownProcess"/>
    <dgm:cxn modelId="{28B0823D-9048-4BB0-9CC5-D5A1472E4500}" type="presParOf" srcId="{DC9121FA-6E38-4DDE-B939-85FB4DDF707E}" destId="{5437043B-830B-43A0-88F2-0BF0EDA6AF47}" srcOrd="1" destOrd="0" presId="urn:microsoft.com/office/officeart/2005/8/layout/StepDownProcess"/>
    <dgm:cxn modelId="{EEC6DC6A-903D-4AAC-820B-EA9B8CEA8AC7}" type="presParOf" srcId="{DC9121FA-6E38-4DDE-B939-85FB4DDF707E}" destId="{16F63182-2860-4448-BE2E-E355EC809782}" srcOrd="2" destOrd="0" presId="urn:microsoft.com/office/officeart/2005/8/layout/StepDownProcess"/>
    <dgm:cxn modelId="{140B7F97-6115-47BF-B198-42787160C4F1}" type="presParOf" srcId="{ED268316-E1A6-49D5-A303-F18F047B3088}" destId="{AC1F212F-2080-4729-B826-CCB4AE328341}" srcOrd="1" destOrd="0" presId="urn:microsoft.com/office/officeart/2005/8/layout/StepDownProcess"/>
    <dgm:cxn modelId="{F756663D-20AE-421E-98F8-0A32D6F96437}" type="presParOf" srcId="{ED268316-E1A6-49D5-A303-F18F047B3088}" destId="{8BB5370A-96E7-44DA-8106-7F8A202968D6}" srcOrd="2" destOrd="0" presId="urn:microsoft.com/office/officeart/2005/8/layout/StepDownProcess"/>
    <dgm:cxn modelId="{B5FAB37D-CC16-446E-9A4C-B386784F32C7}" type="presParOf" srcId="{8BB5370A-96E7-44DA-8106-7F8A202968D6}" destId="{52D1EA5D-0E1A-44AE-AE46-E9E66EBF462D}" srcOrd="0" destOrd="0" presId="urn:microsoft.com/office/officeart/2005/8/layout/StepDownProcess"/>
    <dgm:cxn modelId="{C64659C1-9EBE-45A2-A160-7DC2379B9ED5}" type="presParOf" srcId="{8BB5370A-96E7-44DA-8106-7F8A202968D6}" destId="{91FCCD69-95C4-49EE-AE48-EF46714CBF46}" srcOrd="1" destOrd="0" presId="urn:microsoft.com/office/officeart/2005/8/layout/StepDownProcess"/>
    <dgm:cxn modelId="{28FA3C15-D310-4A0F-B37C-F929C7E3DD82}" type="presParOf" srcId="{8BB5370A-96E7-44DA-8106-7F8A202968D6}" destId="{A65FC89E-78ED-4322-B2C9-8549816F8E8D}" srcOrd="2" destOrd="0" presId="urn:microsoft.com/office/officeart/2005/8/layout/StepDownProcess"/>
    <dgm:cxn modelId="{F5C13351-9391-4B7A-9F87-CEDE0FCE3D73}" type="presParOf" srcId="{ED268316-E1A6-49D5-A303-F18F047B3088}" destId="{2A8565DF-DF8E-4262-97BD-EA1841AEF87D}" srcOrd="3" destOrd="0" presId="urn:microsoft.com/office/officeart/2005/8/layout/StepDownProcess"/>
    <dgm:cxn modelId="{5CF55A9A-E64D-4407-B491-F2CF93C7A112}" type="presParOf" srcId="{ED268316-E1A6-49D5-A303-F18F047B3088}" destId="{BEC03CAC-E67E-4A67-9223-170127134A1A}" srcOrd="4" destOrd="0" presId="urn:microsoft.com/office/officeart/2005/8/layout/StepDownProcess"/>
    <dgm:cxn modelId="{062722C0-64F6-4269-A425-BDCA19AA59B3}" type="presParOf" srcId="{BEC03CAC-E67E-4A67-9223-170127134A1A}" destId="{3A8EAA83-A8F7-4003-834D-94BD89FC913E}" srcOrd="0"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4D9AAE-A682-4E35-A354-DDB710CDA91A}" type="doc">
      <dgm:prSet loTypeId="urn:microsoft.com/office/officeart/2005/8/layout/vProcess5" loCatId="process" qsTypeId="urn:microsoft.com/office/officeart/2005/8/quickstyle/simple1" qsCatId="simple" csTypeId="urn:microsoft.com/office/officeart/2005/8/colors/accent1_2" csCatId="accent1" phldr="1"/>
      <dgm:spPr/>
    </dgm:pt>
    <dgm:pt modelId="{ACF86139-BAFE-4AFB-B150-244F74E38025}">
      <dgm:prSet phldrT="[Text]" custT="1"/>
      <dgm:spPr/>
      <dgm:t>
        <a:bodyPr/>
        <a:lstStyle/>
        <a:p>
          <a:r>
            <a:rPr lang="en-US" sz="1200" b="1" dirty="0"/>
            <a:t>Support each system through promoting and utilizing the working group to network and have a collaborative approach to ensure Framework implementation continues post phase 1 data collection</a:t>
          </a:r>
          <a:endParaRPr lang="en-GB" sz="1200" b="1" dirty="0"/>
        </a:p>
      </dgm:t>
    </dgm:pt>
    <dgm:pt modelId="{863F6481-C929-4903-A2AC-4E1AA103592F}" type="parTrans" cxnId="{42F4338A-3E93-448F-9781-34CF28139B7D}">
      <dgm:prSet/>
      <dgm:spPr/>
      <dgm:t>
        <a:bodyPr/>
        <a:lstStyle/>
        <a:p>
          <a:endParaRPr lang="en-GB"/>
        </a:p>
      </dgm:t>
    </dgm:pt>
    <dgm:pt modelId="{A6AE4CA9-023A-4E29-86AF-4AD7958488CC}" type="sibTrans" cxnId="{42F4338A-3E93-448F-9781-34CF28139B7D}">
      <dgm:prSet/>
      <dgm:spPr>
        <a:solidFill>
          <a:srgbClr val="A00054">
            <a:alpha val="90000"/>
          </a:srgbClr>
        </a:solidFill>
      </dgm:spPr>
      <dgm:t>
        <a:bodyPr/>
        <a:lstStyle/>
        <a:p>
          <a:endParaRPr lang="en-GB"/>
        </a:p>
      </dgm:t>
    </dgm:pt>
    <dgm:pt modelId="{F384A129-C9B1-4E16-A80F-67DBC17253B1}">
      <dgm:prSet custT="1"/>
      <dgm:spPr/>
      <dgm:t>
        <a:bodyPr/>
        <a:lstStyle/>
        <a:p>
          <a:r>
            <a:rPr lang="en-US" sz="1200" b="1" dirty="0"/>
            <a:t>Each system to identify the appropriate individual MSWs (those mapping to level 3/4 of the framework) in anticipation of allocating the revised ESR code to identify this workforce </a:t>
          </a:r>
        </a:p>
      </dgm:t>
    </dgm:pt>
    <dgm:pt modelId="{DA2B3396-602C-447B-AF95-414867EBCBB7}" type="parTrans" cxnId="{9F608530-6FEA-4FC1-8EA0-A8A0D173FC44}">
      <dgm:prSet/>
      <dgm:spPr/>
      <dgm:t>
        <a:bodyPr/>
        <a:lstStyle/>
        <a:p>
          <a:endParaRPr lang="en-GB"/>
        </a:p>
      </dgm:t>
    </dgm:pt>
    <dgm:pt modelId="{F913679C-4A5E-44C7-A461-89EF1A4A7FA2}" type="sibTrans" cxnId="{9F608530-6FEA-4FC1-8EA0-A8A0D173FC44}">
      <dgm:prSet/>
      <dgm:spPr>
        <a:solidFill>
          <a:srgbClr val="E28C05">
            <a:alpha val="90000"/>
          </a:srgbClr>
        </a:solidFill>
      </dgm:spPr>
      <dgm:t>
        <a:bodyPr/>
        <a:lstStyle/>
        <a:p>
          <a:endParaRPr lang="en-GB"/>
        </a:p>
      </dgm:t>
    </dgm:pt>
    <dgm:pt modelId="{96144DED-881C-430C-8143-B4C8285E53B6}">
      <dgm:prSet custT="1"/>
      <dgm:spPr/>
      <dgm:t>
        <a:bodyPr/>
        <a:lstStyle/>
        <a:p>
          <a:r>
            <a:rPr lang="en-GB" sz="1200" b="1" dirty="0"/>
            <a:t>To establish region wide agreement on an implementation programme to professionalise and better utilize the Role of Maternity Support Worker across the Midlands using the Maternity Support Worker Competency, Education and Career Development Framework”.</a:t>
          </a:r>
        </a:p>
      </dgm:t>
    </dgm:pt>
    <dgm:pt modelId="{12E9C7E1-4CAC-428A-B4FD-5CE8B4F6D78E}" type="sibTrans" cxnId="{612E0AB4-43C7-4E55-8C36-4CBBB268594B}">
      <dgm:prSet/>
      <dgm:spPr/>
      <dgm:t>
        <a:bodyPr/>
        <a:lstStyle/>
        <a:p>
          <a:endParaRPr lang="en-GB"/>
        </a:p>
      </dgm:t>
    </dgm:pt>
    <dgm:pt modelId="{987A4DB5-F837-4C2F-AAB4-2445EB2E2E18}" type="parTrans" cxnId="{612E0AB4-43C7-4E55-8C36-4CBBB268594B}">
      <dgm:prSet/>
      <dgm:spPr/>
      <dgm:t>
        <a:bodyPr/>
        <a:lstStyle/>
        <a:p>
          <a:endParaRPr lang="en-GB"/>
        </a:p>
      </dgm:t>
    </dgm:pt>
    <dgm:pt modelId="{798722B6-C37D-469D-AB26-E3E79A89A173}" type="pres">
      <dgm:prSet presAssocID="{A44D9AAE-A682-4E35-A354-DDB710CDA91A}" presName="outerComposite" presStyleCnt="0">
        <dgm:presLayoutVars>
          <dgm:chMax val="5"/>
          <dgm:dir/>
          <dgm:resizeHandles val="exact"/>
        </dgm:presLayoutVars>
      </dgm:prSet>
      <dgm:spPr/>
    </dgm:pt>
    <dgm:pt modelId="{71CBAC47-A1AC-443F-95D6-D94C1006DE17}" type="pres">
      <dgm:prSet presAssocID="{A44D9AAE-A682-4E35-A354-DDB710CDA91A}" presName="dummyMaxCanvas" presStyleCnt="0">
        <dgm:presLayoutVars/>
      </dgm:prSet>
      <dgm:spPr/>
    </dgm:pt>
    <dgm:pt modelId="{BA934651-9E14-42BC-837D-6504A5648692}" type="pres">
      <dgm:prSet presAssocID="{A44D9AAE-A682-4E35-A354-DDB710CDA91A}" presName="ThreeNodes_1" presStyleLbl="node1" presStyleIdx="0" presStyleCnt="3">
        <dgm:presLayoutVars>
          <dgm:bulletEnabled val="1"/>
        </dgm:presLayoutVars>
      </dgm:prSet>
      <dgm:spPr/>
    </dgm:pt>
    <dgm:pt modelId="{A3373F47-3768-4937-9DAB-16C2B6659607}" type="pres">
      <dgm:prSet presAssocID="{A44D9AAE-A682-4E35-A354-DDB710CDA91A}" presName="ThreeNodes_2" presStyleLbl="node1" presStyleIdx="1" presStyleCnt="3">
        <dgm:presLayoutVars>
          <dgm:bulletEnabled val="1"/>
        </dgm:presLayoutVars>
      </dgm:prSet>
      <dgm:spPr/>
    </dgm:pt>
    <dgm:pt modelId="{34816D1E-62FB-4E49-A6E0-06A5717F3634}" type="pres">
      <dgm:prSet presAssocID="{A44D9AAE-A682-4E35-A354-DDB710CDA91A}" presName="ThreeNodes_3" presStyleLbl="node1" presStyleIdx="2" presStyleCnt="3" custLinFactNeighborX="136" custLinFactNeighborY="-2383">
        <dgm:presLayoutVars>
          <dgm:bulletEnabled val="1"/>
        </dgm:presLayoutVars>
      </dgm:prSet>
      <dgm:spPr/>
    </dgm:pt>
    <dgm:pt modelId="{DBC35D07-7B12-440D-AAF1-531C5C4DD418}" type="pres">
      <dgm:prSet presAssocID="{A44D9AAE-A682-4E35-A354-DDB710CDA91A}" presName="ThreeConn_1-2" presStyleLbl="fgAccFollowNode1" presStyleIdx="0" presStyleCnt="2">
        <dgm:presLayoutVars>
          <dgm:bulletEnabled val="1"/>
        </dgm:presLayoutVars>
      </dgm:prSet>
      <dgm:spPr/>
    </dgm:pt>
    <dgm:pt modelId="{3E2FE8A7-7A16-467A-9189-D1B9B286E9C6}" type="pres">
      <dgm:prSet presAssocID="{A44D9AAE-A682-4E35-A354-DDB710CDA91A}" presName="ThreeConn_2-3" presStyleLbl="fgAccFollowNode1" presStyleIdx="1" presStyleCnt="2">
        <dgm:presLayoutVars>
          <dgm:bulletEnabled val="1"/>
        </dgm:presLayoutVars>
      </dgm:prSet>
      <dgm:spPr/>
    </dgm:pt>
    <dgm:pt modelId="{AA28892D-D350-4898-86C6-2705AE0B0D9A}" type="pres">
      <dgm:prSet presAssocID="{A44D9AAE-A682-4E35-A354-DDB710CDA91A}" presName="ThreeNodes_1_text" presStyleLbl="node1" presStyleIdx="2" presStyleCnt="3">
        <dgm:presLayoutVars>
          <dgm:bulletEnabled val="1"/>
        </dgm:presLayoutVars>
      </dgm:prSet>
      <dgm:spPr/>
    </dgm:pt>
    <dgm:pt modelId="{6FEFF452-5E68-4345-B3BE-07EC6D739508}" type="pres">
      <dgm:prSet presAssocID="{A44D9AAE-A682-4E35-A354-DDB710CDA91A}" presName="ThreeNodes_2_text" presStyleLbl="node1" presStyleIdx="2" presStyleCnt="3">
        <dgm:presLayoutVars>
          <dgm:bulletEnabled val="1"/>
        </dgm:presLayoutVars>
      </dgm:prSet>
      <dgm:spPr/>
    </dgm:pt>
    <dgm:pt modelId="{6368C4DA-BEF0-470B-B3A9-074E5DECCC21}" type="pres">
      <dgm:prSet presAssocID="{A44D9AAE-A682-4E35-A354-DDB710CDA91A}" presName="ThreeNodes_3_text" presStyleLbl="node1" presStyleIdx="2" presStyleCnt="3">
        <dgm:presLayoutVars>
          <dgm:bulletEnabled val="1"/>
        </dgm:presLayoutVars>
      </dgm:prSet>
      <dgm:spPr/>
    </dgm:pt>
  </dgm:ptLst>
  <dgm:cxnLst>
    <dgm:cxn modelId="{9F608530-6FEA-4FC1-8EA0-A8A0D173FC44}" srcId="{A44D9AAE-A682-4E35-A354-DDB710CDA91A}" destId="{F384A129-C9B1-4E16-A80F-67DBC17253B1}" srcOrd="1" destOrd="0" parTransId="{DA2B3396-602C-447B-AF95-414867EBCBB7}" sibTransId="{F913679C-4A5E-44C7-A461-89EF1A4A7FA2}"/>
    <dgm:cxn modelId="{5B193F5B-26B8-40D2-9682-2F4A4ECA2793}" type="presOf" srcId="{ACF86139-BAFE-4AFB-B150-244F74E38025}" destId="{AA28892D-D350-4898-86C6-2705AE0B0D9A}" srcOrd="1" destOrd="0" presId="urn:microsoft.com/office/officeart/2005/8/layout/vProcess5"/>
    <dgm:cxn modelId="{6B481F7B-1BF3-4C73-A9FD-DCA0843519A4}" type="presOf" srcId="{F384A129-C9B1-4E16-A80F-67DBC17253B1}" destId="{A3373F47-3768-4937-9DAB-16C2B6659607}" srcOrd="0" destOrd="0" presId="urn:microsoft.com/office/officeart/2005/8/layout/vProcess5"/>
    <dgm:cxn modelId="{D363C682-24B0-40CA-9AB0-F97F70ED1805}" type="presOf" srcId="{A6AE4CA9-023A-4E29-86AF-4AD7958488CC}" destId="{DBC35D07-7B12-440D-AAF1-531C5C4DD418}" srcOrd="0" destOrd="0" presId="urn:microsoft.com/office/officeart/2005/8/layout/vProcess5"/>
    <dgm:cxn modelId="{42F4338A-3E93-448F-9781-34CF28139B7D}" srcId="{A44D9AAE-A682-4E35-A354-DDB710CDA91A}" destId="{ACF86139-BAFE-4AFB-B150-244F74E38025}" srcOrd="0" destOrd="0" parTransId="{863F6481-C929-4903-A2AC-4E1AA103592F}" sibTransId="{A6AE4CA9-023A-4E29-86AF-4AD7958488CC}"/>
    <dgm:cxn modelId="{52724096-7480-431C-BC94-506F27F2EAF1}" type="presOf" srcId="{96144DED-881C-430C-8143-B4C8285E53B6}" destId="{34816D1E-62FB-4E49-A6E0-06A5717F3634}" srcOrd="0" destOrd="0" presId="urn:microsoft.com/office/officeart/2005/8/layout/vProcess5"/>
    <dgm:cxn modelId="{612E0AB4-43C7-4E55-8C36-4CBBB268594B}" srcId="{A44D9AAE-A682-4E35-A354-DDB710CDA91A}" destId="{96144DED-881C-430C-8143-B4C8285E53B6}" srcOrd="2" destOrd="0" parTransId="{987A4DB5-F837-4C2F-AAB4-2445EB2E2E18}" sibTransId="{12E9C7E1-4CAC-428A-B4FD-5CE8B4F6D78E}"/>
    <dgm:cxn modelId="{140429B9-ADB3-4E69-857F-36DA63F8E578}" type="presOf" srcId="{F913679C-4A5E-44C7-A461-89EF1A4A7FA2}" destId="{3E2FE8A7-7A16-467A-9189-D1B9B286E9C6}" srcOrd="0" destOrd="0" presId="urn:microsoft.com/office/officeart/2005/8/layout/vProcess5"/>
    <dgm:cxn modelId="{1B2845BA-E8A4-4FCE-B49A-066BDB4D1AD7}" type="presOf" srcId="{F384A129-C9B1-4E16-A80F-67DBC17253B1}" destId="{6FEFF452-5E68-4345-B3BE-07EC6D739508}" srcOrd="1" destOrd="0" presId="urn:microsoft.com/office/officeart/2005/8/layout/vProcess5"/>
    <dgm:cxn modelId="{F3801AC4-A226-45FC-88DC-20EA298C8886}" type="presOf" srcId="{A44D9AAE-A682-4E35-A354-DDB710CDA91A}" destId="{798722B6-C37D-469D-AB26-E3E79A89A173}" srcOrd="0" destOrd="0" presId="urn:microsoft.com/office/officeart/2005/8/layout/vProcess5"/>
    <dgm:cxn modelId="{FAF93AF2-2552-43CC-B4D4-64DDFEFFC5F9}" type="presOf" srcId="{ACF86139-BAFE-4AFB-B150-244F74E38025}" destId="{BA934651-9E14-42BC-837D-6504A5648692}" srcOrd="0" destOrd="0" presId="urn:microsoft.com/office/officeart/2005/8/layout/vProcess5"/>
    <dgm:cxn modelId="{834439FC-6B10-4CE5-A603-19154B8A246F}" type="presOf" srcId="{96144DED-881C-430C-8143-B4C8285E53B6}" destId="{6368C4DA-BEF0-470B-B3A9-074E5DECCC21}" srcOrd="1" destOrd="0" presId="urn:microsoft.com/office/officeart/2005/8/layout/vProcess5"/>
    <dgm:cxn modelId="{7B5C1FDA-B306-4D6C-8C2E-1D9AAA2102DC}" type="presParOf" srcId="{798722B6-C37D-469D-AB26-E3E79A89A173}" destId="{71CBAC47-A1AC-443F-95D6-D94C1006DE17}" srcOrd="0" destOrd="0" presId="urn:microsoft.com/office/officeart/2005/8/layout/vProcess5"/>
    <dgm:cxn modelId="{A36861A4-4F10-47F4-B908-9783DB2C6F8D}" type="presParOf" srcId="{798722B6-C37D-469D-AB26-E3E79A89A173}" destId="{BA934651-9E14-42BC-837D-6504A5648692}" srcOrd="1" destOrd="0" presId="urn:microsoft.com/office/officeart/2005/8/layout/vProcess5"/>
    <dgm:cxn modelId="{2E78BB7F-B1A0-47F9-A459-EF84836951F7}" type="presParOf" srcId="{798722B6-C37D-469D-AB26-E3E79A89A173}" destId="{A3373F47-3768-4937-9DAB-16C2B6659607}" srcOrd="2" destOrd="0" presId="urn:microsoft.com/office/officeart/2005/8/layout/vProcess5"/>
    <dgm:cxn modelId="{627FBC65-023A-4A63-A3E0-624B60B1987E}" type="presParOf" srcId="{798722B6-C37D-469D-AB26-E3E79A89A173}" destId="{34816D1E-62FB-4E49-A6E0-06A5717F3634}" srcOrd="3" destOrd="0" presId="urn:microsoft.com/office/officeart/2005/8/layout/vProcess5"/>
    <dgm:cxn modelId="{56E9D77D-641C-4654-B0B8-C3620548337E}" type="presParOf" srcId="{798722B6-C37D-469D-AB26-E3E79A89A173}" destId="{DBC35D07-7B12-440D-AAF1-531C5C4DD418}" srcOrd="4" destOrd="0" presId="urn:microsoft.com/office/officeart/2005/8/layout/vProcess5"/>
    <dgm:cxn modelId="{51ED727A-9DE4-40CA-98CF-1565227433E9}" type="presParOf" srcId="{798722B6-C37D-469D-AB26-E3E79A89A173}" destId="{3E2FE8A7-7A16-467A-9189-D1B9B286E9C6}" srcOrd="5" destOrd="0" presId="urn:microsoft.com/office/officeart/2005/8/layout/vProcess5"/>
    <dgm:cxn modelId="{ACDB81CF-69C4-4765-A1C5-FDE7046E42F8}" type="presParOf" srcId="{798722B6-C37D-469D-AB26-E3E79A89A173}" destId="{AA28892D-D350-4898-86C6-2705AE0B0D9A}" srcOrd="6" destOrd="0" presId="urn:microsoft.com/office/officeart/2005/8/layout/vProcess5"/>
    <dgm:cxn modelId="{6BDA3837-FBCF-49A9-B2B4-8C122E677C2B}" type="presParOf" srcId="{798722B6-C37D-469D-AB26-E3E79A89A173}" destId="{6FEFF452-5E68-4345-B3BE-07EC6D739508}" srcOrd="7" destOrd="0" presId="urn:microsoft.com/office/officeart/2005/8/layout/vProcess5"/>
    <dgm:cxn modelId="{5F3C7EC5-B903-4140-9601-EB25078A6EBC}" type="presParOf" srcId="{798722B6-C37D-469D-AB26-E3E79A89A173}" destId="{6368C4DA-BEF0-470B-B3A9-074E5DECCC21}"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F2D0AF-F037-41BE-83F8-4E26E46E588B}"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E7BBAC1F-32EF-443F-A2A0-6DB7AB4B5B69}">
      <dgm:prSet phldrT="[Text]" custT="1"/>
      <dgm:spPr>
        <a:solidFill>
          <a:srgbClr val="A00054"/>
        </a:solidFill>
      </dgm:spPr>
      <dgm:t>
        <a:bodyPr/>
        <a:lstStyle/>
        <a:p>
          <a:r>
            <a:rPr lang="en-US" sz="1400" b="1" dirty="0"/>
            <a:t>Celebration Webinar for Maternity Support Workers</a:t>
          </a:r>
          <a:endParaRPr lang="en-GB" sz="1400" b="1" dirty="0"/>
        </a:p>
      </dgm:t>
    </dgm:pt>
    <dgm:pt modelId="{472556D9-E5D5-44B7-84C0-038ADE8F4394}" type="parTrans" cxnId="{ADAF5766-268E-4D7C-BD43-E269D9D6D700}">
      <dgm:prSet/>
      <dgm:spPr/>
      <dgm:t>
        <a:bodyPr/>
        <a:lstStyle/>
        <a:p>
          <a:endParaRPr lang="en-GB"/>
        </a:p>
      </dgm:t>
    </dgm:pt>
    <dgm:pt modelId="{35D49C12-E748-46EC-9288-7561B52AFAC4}" type="sibTrans" cxnId="{ADAF5766-268E-4D7C-BD43-E269D9D6D700}">
      <dgm:prSet/>
      <dgm:spPr/>
      <dgm:t>
        <a:bodyPr/>
        <a:lstStyle/>
        <a:p>
          <a:endParaRPr lang="en-GB"/>
        </a:p>
      </dgm:t>
    </dgm:pt>
    <dgm:pt modelId="{5B350515-BEB9-46FB-9148-175632ADDB03}">
      <dgm:prSet phldrT="[Text]" custT="1"/>
      <dgm:spPr/>
      <dgm:t>
        <a:bodyPr/>
        <a:lstStyle/>
        <a:p>
          <a:r>
            <a:rPr lang="en-US" sz="1100" b="0" dirty="0"/>
            <a:t>Opportunity to celebrate the role of MSWs.  The event was a new platform for MSWs and included:</a:t>
          </a:r>
          <a:endParaRPr lang="en-GB" sz="1100" b="0" dirty="0"/>
        </a:p>
      </dgm:t>
    </dgm:pt>
    <dgm:pt modelId="{F4E68480-BED6-4616-96F1-5050A669233F}" type="parTrans" cxnId="{6F701A21-FC20-4706-A07E-CE27F0FFD1C8}">
      <dgm:prSet/>
      <dgm:spPr/>
      <dgm:t>
        <a:bodyPr/>
        <a:lstStyle/>
        <a:p>
          <a:endParaRPr lang="en-GB"/>
        </a:p>
      </dgm:t>
    </dgm:pt>
    <dgm:pt modelId="{1DBC0381-6D95-4E15-B08E-EEC24F8B759F}" type="sibTrans" cxnId="{6F701A21-FC20-4706-A07E-CE27F0FFD1C8}">
      <dgm:prSet/>
      <dgm:spPr/>
      <dgm:t>
        <a:bodyPr/>
        <a:lstStyle/>
        <a:p>
          <a:endParaRPr lang="en-GB"/>
        </a:p>
      </dgm:t>
    </dgm:pt>
    <dgm:pt modelId="{1CBB2D6C-4A1C-4B71-A13C-54326F62284D}">
      <dgm:prSet custT="1"/>
      <dgm:spPr/>
      <dgm:t>
        <a:bodyPr/>
        <a:lstStyle/>
        <a:p>
          <a:r>
            <a:rPr lang="en-US" sz="1050" b="0" dirty="0"/>
            <a:t>Information from the Lead Midwife from Health Education England about priorities for Maternity Services and how MSWs can help support that delivery,</a:t>
          </a:r>
          <a:endParaRPr lang="en-GB" sz="1050" b="0" dirty="0"/>
        </a:p>
      </dgm:t>
    </dgm:pt>
    <dgm:pt modelId="{78A43002-6190-448B-A281-0EC7DEB747FE}" type="parTrans" cxnId="{EA983D0C-0227-444C-BB64-3E56A6C21F90}">
      <dgm:prSet/>
      <dgm:spPr/>
      <dgm:t>
        <a:bodyPr/>
        <a:lstStyle/>
        <a:p>
          <a:endParaRPr lang="en-GB"/>
        </a:p>
      </dgm:t>
    </dgm:pt>
    <dgm:pt modelId="{E069474B-35DD-435D-BCC8-44448B54844C}" type="sibTrans" cxnId="{EA983D0C-0227-444C-BB64-3E56A6C21F90}">
      <dgm:prSet/>
      <dgm:spPr/>
      <dgm:t>
        <a:bodyPr/>
        <a:lstStyle/>
        <a:p>
          <a:endParaRPr lang="en-GB"/>
        </a:p>
      </dgm:t>
    </dgm:pt>
    <dgm:pt modelId="{A16646C1-59B7-45B7-9386-97F4EC33DFA5}">
      <dgm:prSet custT="1"/>
      <dgm:spPr/>
      <dgm:t>
        <a:bodyPr/>
        <a:lstStyle/>
        <a:p>
          <a:r>
            <a:rPr lang="en-US" sz="1100" b="0" dirty="0"/>
            <a:t>Hearing from several different MSWs about their role (what they like about it, how they got there, what’s challenging),</a:t>
          </a:r>
          <a:endParaRPr lang="en-GB" sz="1100" b="0" dirty="0"/>
        </a:p>
      </dgm:t>
    </dgm:pt>
    <dgm:pt modelId="{22B2296E-26EA-48AD-8D08-84E076B623F4}" type="parTrans" cxnId="{E7509563-A4A9-4B18-BF41-259F5146A188}">
      <dgm:prSet/>
      <dgm:spPr/>
      <dgm:t>
        <a:bodyPr/>
        <a:lstStyle/>
        <a:p>
          <a:endParaRPr lang="en-GB"/>
        </a:p>
      </dgm:t>
    </dgm:pt>
    <dgm:pt modelId="{404EC240-6BFE-4B50-9014-EE6A6987C0B8}" type="sibTrans" cxnId="{E7509563-A4A9-4B18-BF41-259F5146A188}">
      <dgm:prSet/>
      <dgm:spPr/>
      <dgm:t>
        <a:bodyPr/>
        <a:lstStyle/>
        <a:p>
          <a:endParaRPr lang="en-GB"/>
        </a:p>
      </dgm:t>
    </dgm:pt>
    <dgm:pt modelId="{B12B6914-525C-4B62-956A-513C18E67647}">
      <dgm:prSet custT="1"/>
      <dgm:spPr/>
      <dgm:t>
        <a:bodyPr/>
        <a:lstStyle/>
        <a:p>
          <a:r>
            <a:rPr lang="en-US" sz="1100" b="0" dirty="0"/>
            <a:t>Hearing about different options for development in the role,</a:t>
          </a:r>
          <a:endParaRPr lang="en-GB" sz="1100" b="0" dirty="0"/>
        </a:p>
      </dgm:t>
    </dgm:pt>
    <dgm:pt modelId="{1F6B053E-0337-4093-A9D0-6014615AD14E}" type="parTrans" cxnId="{F673158A-4E4F-4FBA-82A9-40A8393B85F1}">
      <dgm:prSet/>
      <dgm:spPr/>
      <dgm:t>
        <a:bodyPr/>
        <a:lstStyle/>
        <a:p>
          <a:endParaRPr lang="en-GB"/>
        </a:p>
      </dgm:t>
    </dgm:pt>
    <dgm:pt modelId="{1CEBF626-187E-4CF1-9D9E-31A1B0E17F70}" type="sibTrans" cxnId="{F673158A-4E4F-4FBA-82A9-40A8393B85F1}">
      <dgm:prSet/>
      <dgm:spPr/>
      <dgm:t>
        <a:bodyPr/>
        <a:lstStyle/>
        <a:p>
          <a:endParaRPr lang="en-GB"/>
        </a:p>
      </dgm:t>
    </dgm:pt>
    <dgm:pt modelId="{4AE92FB9-D14E-4D14-996F-B8084DE63F62}">
      <dgm:prSet custT="1"/>
      <dgm:spPr/>
      <dgm:t>
        <a:bodyPr/>
        <a:lstStyle/>
        <a:p>
          <a:r>
            <a:rPr lang="en-US" sz="1100" b="0" dirty="0"/>
            <a:t>Identifying the challenges within their own role and how they may overcome them,</a:t>
          </a:r>
          <a:endParaRPr lang="en-GB" sz="1100" b="0" dirty="0"/>
        </a:p>
      </dgm:t>
    </dgm:pt>
    <dgm:pt modelId="{18D74CB1-E78E-4AC5-B598-2AD3A52C3B1C}" type="parTrans" cxnId="{E8637139-B2AC-4FD4-A527-E1D85A663DD4}">
      <dgm:prSet/>
      <dgm:spPr/>
      <dgm:t>
        <a:bodyPr/>
        <a:lstStyle/>
        <a:p>
          <a:endParaRPr lang="en-GB"/>
        </a:p>
      </dgm:t>
    </dgm:pt>
    <dgm:pt modelId="{E931D72D-D898-4AC3-9FAE-42D7511C3A30}" type="sibTrans" cxnId="{E8637139-B2AC-4FD4-A527-E1D85A663DD4}">
      <dgm:prSet/>
      <dgm:spPr/>
      <dgm:t>
        <a:bodyPr/>
        <a:lstStyle/>
        <a:p>
          <a:endParaRPr lang="en-GB"/>
        </a:p>
      </dgm:t>
    </dgm:pt>
    <dgm:pt modelId="{6BAC406E-8DE8-41A6-A49C-4B60BC8B46D9}">
      <dgm:prSet custT="1"/>
      <dgm:spPr/>
      <dgm:t>
        <a:bodyPr/>
        <a:lstStyle/>
        <a:p>
          <a:r>
            <a:rPr lang="en-US" sz="1100" b="0" dirty="0"/>
            <a:t>A chance to network with other MSWs. Plan to repeat quarterly at present.</a:t>
          </a:r>
          <a:endParaRPr lang="en-GB" sz="1100" b="0" dirty="0"/>
        </a:p>
      </dgm:t>
    </dgm:pt>
    <dgm:pt modelId="{6B8F6507-428A-4D16-9007-9646630B45F0}" type="parTrans" cxnId="{151747EC-6770-4381-B424-06D3620C15B3}">
      <dgm:prSet/>
      <dgm:spPr/>
      <dgm:t>
        <a:bodyPr/>
        <a:lstStyle/>
        <a:p>
          <a:endParaRPr lang="en-GB"/>
        </a:p>
      </dgm:t>
    </dgm:pt>
    <dgm:pt modelId="{58130FF2-20A4-456F-B0B0-E88DCCB342CE}" type="sibTrans" cxnId="{151747EC-6770-4381-B424-06D3620C15B3}">
      <dgm:prSet/>
      <dgm:spPr/>
      <dgm:t>
        <a:bodyPr/>
        <a:lstStyle/>
        <a:p>
          <a:endParaRPr lang="en-GB"/>
        </a:p>
      </dgm:t>
    </dgm:pt>
    <dgm:pt modelId="{39D86A1E-473D-49E2-9586-B7B0ECD37329}">
      <dgm:prSet/>
      <dgm:spPr/>
      <dgm:t>
        <a:bodyPr/>
        <a:lstStyle/>
        <a:p>
          <a:endParaRPr lang="en-GB" sz="2400" b="0" dirty="0"/>
        </a:p>
      </dgm:t>
    </dgm:pt>
    <dgm:pt modelId="{90FB0BC5-DE5F-4256-9016-D0A6CB7CEB05}" type="parTrans" cxnId="{B344490E-FCDD-4F1F-B90B-851BE46160C1}">
      <dgm:prSet/>
      <dgm:spPr/>
      <dgm:t>
        <a:bodyPr/>
        <a:lstStyle/>
        <a:p>
          <a:endParaRPr lang="en-GB"/>
        </a:p>
      </dgm:t>
    </dgm:pt>
    <dgm:pt modelId="{5FB7D58D-E1DC-4895-A6A3-6F4E4EFAC25E}" type="sibTrans" cxnId="{B344490E-FCDD-4F1F-B90B-851BE46160C1}">
      <dgm:prSet/>
      <dgm:spPr/>
      <dgm:t>
        <a:bodyPr/>
        <a:lstStyle/>
        <a:p>
          <a:endParaRPr lang="en-GB"/>
        </a:p>
      </dgm:t>
    </dgm:pt>
    <dgm:pt modelId="{DB2DE36C-B4F7-470E-B4D6-372469F568E1}" type="pres">
      <dgm:prSet presAssocID="{DDF2D0AF-F037-41BE-83F8-4E26E46E588B}" presName="Name0" presStyleCnt="0">
        <dgm:presLayoutVars>
          <dgm:chMax val="1"/>
          <dgm:chPref val="1"/>
          <dgm:dir/>
          <dgm:animOne val="branch"/>
          <dgm:animLvl val="lvl"/>
        </dgm:presLayoutVars>
      </dgm:prSet>
      <dgm:spPr/>
    </dgm:pt>
    <dgm:pt modelId="{CD3D6F4A-A8B8-4D32-8A76-CF47D15FD886}" type="pres">
      <dgm:prSet presAssocID="{E7BBAC1F-32EF-443F-A2A0-6DB7AB4B5B69}" presName="Parent" presStyleLbl="node0" presStyleIdx="0" presStyleCnt="1" custScaleX="100210" custScaleY="94945">
        <dgm:presLayoutVars>
          <dgm:chMax val="6"/>
          <dgm:chPref val="6"/>
        </dgm:presLayoutVars>
      </dgm:prSet>
      <dgm:spPr/>
    </dgm:pt>
    <dgm:pt modelId="{B03D3559-6061-4D26-8E65-58EABD729DB3}" type="pres">
      <dgm:prSet presAssocID="{5B350515-BEB9-46FB-9148-175632ADDB03}" presName="Accent1" presStyleCnt="0"/>
      <dgm:spPr/>
    </dgm:pt>
    <dgm:pt modelId="{0270B3AE-2A25-4548-A4AC-4C2DAAA1A720}" type="pres">
      <dgm:prSet presAssocID="{5B350515-BEB9-46FB-9148-175632ADDB03}" presName="Accent" presStyleLbl="bgShp" presStyleIdx="0" presStyleCnt="6"/>
      <dgm:spPr/>
    </dgm:pt>
    <dgm:pt modelId="{AEE666D9-6C7F-4B5E-8AD9-F0ACDF7E4DBA}" type="pres">
      <dgm:prSet presAssocID="{5B350515-BEB9-46FB-9148-175632ADDB03}" presName="Child1" presStyleLbl="node1" presStyleIdx="0" presStyleCnt="6" custScaleX="119770" custScaleY="115433">
        <dgm:presLayoutVars>
          <dgm:chMax val="0"/>
          <dgm:chPref val="0"/>
          <dgm:bulletEnabled val="1"/>
        </dgm:presLayoutVars>
      </dgm:prSet>
      <dgm:spPr/>
    </dgm:pt>
    <dgm:pt modelId="{4AC2C043-08DA-4175-AAE2-3BFB086BF7E0}" type="pres">
      <dgm:prSet presAssocID="{1CBB2D6C-4A1C-4B71-A13C-54326F62284D}" presName="Accent2" presStyleCnt="0"/>
      <dgm:spPr/>
    </dgm:pt>
    <dgm:pt modelId="{EFE59645-5BAE-41EB-A11B-DE7F47B19A32}" type="pres">
      <dgm:prSet presAssocID="{1CBB2D6C-4A1C-4B71-A13C-54326F62284D}" presName="Accent" presStyleLbl="bgShp" presStyleIdx="1" presStyleCnt="6"/>
      <dgm:spPr/>
    </dgm:pt>
    <dgm:pt modelId="{BCF3E875-288A-4E5F-BEAA-CEFD9DAF4E36}" type="pres">
      <dgm:prSet presAssocID="{1CBB2D6C-4A1C-4B71-A13C-54326F62284D}" presName="Child2" presStyleLbl="node1" presStyleIdx="1" presStyleCnt="6" custScaleX="126233" custScaleY="116351" custLinFactNeighborX="6085" custLinFactNeighborY="-639">
        <dgm:presLayoutVars>
          <dgm:chMax val="0"/>
          <dgm:chPref val="0"/>
          <dgm:bulletEnabled val="1"/>
        </dgm:presLayoutVars>
      </dgm:prSet>
      <dgm:spPr/>
    </dgm:pt>
    <dgm:pt modelId="{77D5FB94-E293-446C-A6E5-54848D20BFB2}" type="pres">
      <dgm:prSet presAssocID="{A16646C1-59B7-45B7-9386-97F4EC33DFA5}" presName="Accent3" presStyleCnt="0"/>
      <dgm:spPr/>
    </dgm:pt>
    <dgm:pt modelId="{AA0342E1-4556-4032-A4BA-5D3B72DCC4B0}" type="pres">
      <dgm:prSet presAssocID="{A16646C1-59B7-45B7-9386-97F4EC33DFA5}" presName="Accent" presStyleLbl="bgShp" presStyleIdx="2" presStyleCnt="6"/>
      <dgm:spPr/>
    </dgm:pt>
    <dgm:pt modelId="{68D2ABA3-44CC-47DE-9C45-977B99D59AD4}" type="pres">
      <dgm:prSet presAssocID="{A16646C1-59B7-45B7-9386-97F4EC33DFA5}" presName="Child3" presStyleLbl="node1" presStyleIdx="2" presStyleCnt="6" custScaleX="114706" custScaleY="116409" custLinFactNeighborX="1659" custLinFactNeighborY="-639">
        <dgm:presLayoutVars>
          <dgm:chMax val="0"/>
          <dgm:chPref val="0"/>
          <dgm:bulletEnabled val="1"/>
        </dgm:presLayoutVars>
      </dgm:prSet>
      <dgm:spPr/>
    </dgm:pt>
    <dgm:pt modelId="{0A006915-627A-4D83-A386-F5F9F4DB7717}" type="pres">
      <dgm:prSet presAssocID="{B12B6914-525C-4B62-956A-513C18E67647}" presName="Accent4" presStyleCnt="0"/>
      <dgm:spPr/>
    </dgm:pt>
    <dgm:pt modelId="{3DC768E5-E305-4D49-82B9-D9693CEF1EF9}" type="pres">
      <dgm:prSet presAssocID="{B12B6914-525C-4B62-956A-513C18E67647}" presName="Accent" presStyleLbl="bgShp" presStyleIdx="3" presStyleCnt="6"/>
      <dgm:spPr/>
    </dgm:pt>
    <dgm:pt modelId="{721B0B46-839F-4B00-802C-55B19EA0DF8C}" type="pres">
      <dgm:prSet presAssocID="{B12B6914-525C-4B62-956A-513C18E67647}" presName="Child4" presStyleLbl="node1" presStyleIdx="3" presStyleCnt="6" custScaleX="120772" custScaleY="121991">
        <dgm:presLayoutVars>
          <dgm:chMax val="0"/>
          <dgm:chPref val="0"/>
          <dgm:bulletEnabled val="1"/>
        </dgm:presLayoutVars>
      </dgm:prSet>
      <dgm:spPr/>
    </dgm:pt>
    <dgm:pt modelId="{5D7B7C49-DC5D-44EF-AF1A-0DCF455C92F7}" type="pres">
      <dgm:prSet presAssocID="{4AE92FB9-D14E-4D14-996F-B8084DE63F62}" presName="Accent5" presStyleCnt="0"/>
      <dgm:spPr/>
    </dgm:pt>
    <dgm:pt modelId="{00497BF3-27D7-4B94-BFBD-79D5757B4981}" type="pres">
      <dgm:prSet presAssocID="{4AE92FB9-D14E-4D14-996F-B8084DE63F62}" presName="Accent" presStyleLbl="bgShp" presStyleIdx="4" presStyleCnt="6"/>
      <dgm:spPr/>
    </dgm:pt>
    <dgm:pt modelId="{CF6D78D4-2696-4C54-B0C4-B9E3CBCE6795}" type="pres">
      <dgm:prSet presAssocID="{4AE92FB9-D14E-4D14-996F-B8084DE63F62}" presName="Child5" presStyleLbl="node1" presStyleIdx="4" presStyleCnt="6" custScaleX="124685" custScaleY="116847" custLinFactNeighborX="-5532" custLinFactNeighborY="-1279">
        <dgm:presLayoutVars>
          <dgm:chMax val="0"/>
          <dgm:chPref val="0"/>
          <dgm:bulletEnabled val="1"/>
        </dgm:presLayoutVars>
      </dgm:prSet>
      <dgm:spPr/>
    </dgm:pt>
    <dgm:pt modelId="{AC89F51F-187B-409C-8020-1C9F6EC453A5}" type="pres">
      <dgm:prSet presAssocID="{6BAC406E-8DE8-41A6-A49C-4B60BC8B46D9}" presName="Accent6" presStyleCnt="0"/>
      <dgm:spPr/>
    </dgm:pt>
    <dgm:pt modelId="{D50472FF-708E-41E8-8585-6070AF304EF2}" type="pres">
      <dgm:prSet presAssocID="{6BAC406E-8DE8-41A6-A49C-4B60BC8B46D9}" presName="Accent" presStyleLbl="bgShp" presStyleIdx="5" presStyleCnt="6"/>
      <dgm:spPr/>
    </dgm:pt>
    <dgm:pt modelId="{5E4B30C8-286B-4710-90D5-E30177820539}" type="pres">
      <dgm:prSet presAssocID="{6BAC406E-8DE8-41A6-A49C-4B60BC8B46D9}" presName="Child6" presStyleLbl="node1" presStyleIdx="5" presStyleCnt="6" custScaleX="127326" custScaleY="115468" custLinFactNeighborX="-5531" custLinFactNeighborY="-1918">
        <dgm:presLayoutVars>
          <dgm:chMax val="0"/>
          <dgm:chPref val="0"/>
          <dgm:bulletEnabled val="1"/>
        </dgm:presLayoutVars>
      </dgm:prSet>
      <dgm:spPr/>
    </dgm:pt>
  </dgm:ptLst>
  <dgm:cxnLst>
    <dgm:cxn modelId="{EA983D0C-0227-444C-BB64-3E56A6C21F90}" srcId="{E7BBAC1F-32EF-443F-A2A0-6DB7AB4B5B69}" destId="{1CBB2D6C-4A1C-4B71-A13C-54326F62284D}" srcOrd="1" destOrd="0" parTransId="{78A43002-6190-448B-A281-0EC7DEB747FE}" sibTransId="{E069474B-35DD-435D-BCC8-44448B54844C}"/>
    <dgm:cxn modelId="{B344490E-FCDD-4F1F-B90B-851BE46160C1}" srcId="{E7BBAC1F-32EF-443F-A2A0-6DB7AB4B5B69}" destId="{39D86A1E-473D-49E2-9586-B7B0ECD37329}" srcOrd="6" destOrd="0" parTransId="{90FB0BC5-DE5F-4256-9016-D0A6CB7CEB05}" sibTransId="{5FB7D58D-E1DC-4895-A6A3-6F4E4EFAC25E}"/>
    <dgm:cxn modelId="{4899630F-2F13-4B4B-91EF-0CAC93D8D2DE}" type="presOf" srcId="{DDF2D0AF-F037-41BE-83F8-4E26E46E588B}" destId="{DB2DE36C-B4F7-470E-B4D6-372469F568E1}" srcOrd="0" destOrd="0" presId="urn:microsoft.com/office/officeart/2011/layout/HexagonRadial"/>
    <dgm:cxn modelId="{6F701A21-FC20-4706-A07E-CE27F0FFD1C8}" srcId="{E7BBAC1F-32EF-443F-A2A0-6DB7AB4B5B69}" destId="{5B350515-BEB9-46FB-9148-175632ADDB03}" srcOrd="0" destOrd="0" parTransId="{F4E68480-BED6-4616-96F1-5050A669233F}" sibTransId="{1DBC0381-6D95-4E15-B08E-EEC24F8B759F}"/>
    <dgm:cxn modelId="{E8637139-B2AC-4FD4-A527-E1D85A663DD4}" srcId="{E7BBAC1F-32EF-443F-A2A0-6DB7AB4B5B69}" destId="{4AE92FB9-D14E-4D14-996F-B8084DE63F62}" srcOrd="4" destOrd="0" parTransId="{18D74CB1-E78E-4AC5-B598-2AD3A52C3B1C}" sibTransId="{E931D72D-D898-4AC3-9FAE-42D7511C3A30}"/>
    <dgm:cxn modelId="{E7509563-A4A9-4B18-BF41-259F5146A188}" srcId="{E7BBAC1F-32EF-443F-A2A0-6DB7AB4B5B69}" destId="{A16646C1-59B7-45B7-9386-97F4EC33DFA5}" srcOrd="2" destOrd="0" parTransId="{22B2296E-26EA-48AD-8D08-84E076B623F4}" sibTransId="{404EC240-6BFE-4B50-9014-EE6A6987C0B8}"/>
    <dgm:cxn modelId="{ADAF5766-268E-4D7C-BD43-E269D9D6D700}" srcId="{DDF2D0AF-F037-41BE-83F8-4E26E46E588B}" destId="{E7BBAC1F-32EF-443F-A2A0-6DB7AB4B5B69}" srcOrd="0" destOrd="0" parTransId="{472556D9-E5D5-44B7-84C0-038ADE8F4394}" sibTransId="{35D49C12-E748-46EC-9288-7561B52AFAC4}"/>
    <dgm:cxn modelId="{8658404C-E916-4842-8E8E-627E1074E10C}" type="presOf" srcId="{A16646C1-59B7-45B7-9386-97F4EC33DFA5}" destId="{68D2ABA3-44CC-47DE-9C45-977B99D59AD4}" srcOrd="0" destOrd="0" presId="urn:microsoft.com/office/officeart/2011/layout/HexagonRadial"/>
    <dgm:cxn modelId="{F673158A-4E4F-4FBA-82A9-40A8393B85F1}" srcId="{E7BBAC1F-32EF-443F-A2A0-6DB7AB4B5B69}" destId="{B12B6914-525C-4B62-956A-513C18E67647}" srcOrd="3" destOrd="0" parTransId="{1F6B053E-0337-4093-A9D0-6014615AD14E}" sibTransId="{1CEBF626-187E-4CF1-9D9E-31A1B0E17F70}"/>
    <dgm:cxn modelId="{081E958F-654A-4380-A48F-D77A1BE80EEE}" type="presOf" srcId="{6BAC406E-8DE8-41A6-A49C-4B60BC8B46D9}" destId="{5E4B30C8-286B-4710-90D5-E30177820539}" srcOrd="0" destOrd="0" presId="urn:microsoft.com/office/officeart/2011/layout/HexagonRadial"/>
    <dgm:cxn modelId="{570A6B93-58D9-4281-B3B9-4E11F6053AF6}" type="presOf" srcId="{E7BBAC1F-32EF-443F-A2A0-6DB7AB4B5B69}" destId="{CD3D6F4A-A8B8-4D32-8A76-CF47D15FD886}" srcOrd="0" destOrd="0" presId="urn:microsoft.com/office/officeart/2011/layout/HexagonRadial"/>
    <dgm:cxn modelId="{4F701695-9914-443A-A194-84990D4664DC}" type="presOf" srcId="{4AE92FB9-D14E-4D14-996F-B8084DE63F62}" destId="{CF6D78D4-2696-4C54-B0C4-B9E3CBCE6795}" srcOrd="0" destOrd="0" presId="urn:microsoft.com/office/officeart/2011/layout/HexagonRadial"/>
    <dgm:cxn modelId="{56249496-A8A3-44BC-8EC8-462CF1A964E0}" type="presOf" srcId="{1CBB2D6C-4A1C-4B71-A13C-54326F62284D}" destId="{BCF3E875-288A-4E5F-BEAA-CEFD9DAF4E36}" srcOrd="0" destOrd="0" presId="urn:microsoft.com/office/officeart/2011/layout/HexagonRadial"/>
    <dgm:cxn modelId="{8CC0FBCA-97A1-4E9B-A977-AEAB051A3ABF}" type="presOf" srcId="{5B350515-BEB9-46FB-9148-175632ADDB03}" destId="{AEE666D9-6C7F-4B5E-8AD9-F0ACDF7E4DBA}" srcOrd="0" destOrd="0" presId="urn:microsoft.com/office/officeart/2011/layout/HexagonRadial"/>
    <dgm:cxn modelId="{5DBDDBDC-320E-46CB-95EE-1D1392B9AF00}" type="presOf" srcId="{B12B6914-525C-4B62-956A-513C18E67647}" destId="{721B0B46-839F-4B00-802C-55B19EA0DF8C}" srcOrd="0" destOrd="0" presId="urn:microsoft.com/office/officeart/2011/layout/HexagonRadial"/>
    <dgm:cxn modelId="{151747EC-6770-4381-B424-06D3620C15B3}" srcId="{E7BBAC1F-32EF-443F-A2A0-6DB7AB4B5B69}" destId="{6BAC406E-8DE8-41A6-A49C-4B60BC8B46D9}" srcOrd="5" destOrd="0" parTransId="{6B8F6507-428A-4D16-9007-9646630B45F0}" sibTransId="{58130FF2-20A4-456F-B0B0-E88DCCB342CE}"/>
    <dgm:cxn modelId="{83C03CEF-66FF-42D9-B5D8-4E770A429F4F}" type="presParOf" srcId="{DB2DE36C-B4F7-470E-B4D6-372469F568E1}" destId="{CD3D6F4A-A8B8-4D32-8A76-CF47D15FD886}" srcOrd="0" destOrd="0" presId="urn:microsoft.com/office/officeart/2011/layout/HexagonRadial"/>
    <dgm:cxn modelId="{D6D92163-958A-4248-BE5D-B54D18753A81}" type="presParOf" srcId="{DB2DE36C-B4F7-470E-B4D6-372469F568E1}" destId="{B03D3559-6061-4D26-8E65-58EABD729DB3}" srcOrd="1" destOrd="0" presId="urn:microsoft.com/office/officeart/2011/layout/HexagonRadial"/>
    <dgm:cxn modelId="{E69E9206-ECD2-4349-9D00-BFEAB85676E9}" type="presParOf" srcId="{B03D3559-6061-4D26-8E65-58EABD729DB3}" destId="{0270B3AE-2A25-4548-A4AC-4C2DAAA1A720}" srcOrd="0" destOrd="0" presId="urn:microsoft.com/office/officeart/2011/layout/HexagonRadial"/>
    <dgm:cxn modelId="{9D084A19-2CEE-4405-9C6D-35418E6EE2F7}" type="presParOf" srcId="{DB2DE36C-B4F7-470E-B4D6-372469F568E1}" destId="{AEE666D9-6C7F-4B5E-8AD9-F0ACDF7E4DBA}" srcOrd="2" destOrd="0" presId="urn:microsoft.com/office/officeart/2011/layout/HexagonRadial"/>
    <dgm:cxn modelId="{4F63F61B-E275-4636-9DF0-A059ED7BC4FE}" type="presParOf" srcId="{DB2DE36C-B4F7-470E-B4D6-372469F568E1}" destId="{4AC2C043-08DA-4175-AAE2-3BFB086BF7E0}" srcOrd="3" destOrd="0" presId="urn:microsoft.com/office/officeart/2011/layout/HexagonRadial"/>
    <dgm:cxn modelId="{8385644E-0E90-454C-B190-D8EEAB35F593}" type="presParOf" srcId="{4AC2C043-08DA-4175-AAE2-3BFB086BF7E0}" destId="{EFE59645-5BAE-41EB-A11B-DE7F47B19A32}" srcOrd="0" destOrd="0" presId="urn:microsoft.com/office/officeart/2011/layout/HexagonRadial"/>
    <dgm:cxn modelId="{A6EDDA20-D187-44F5-9986-6D8B8842B0FF}" type="presParOf" srcId="{DB2DE36C-B4F7-470E-B4D6-372469F568E1}" destId="{BCF3E875-288A-4E5F-BEAA-CEFD9DAF4E36}" srcOrd="4" destOrd="0" presId="urn:microsoft.com/office/officeart/2011/layout/HexagonRadial"/>
    <dgm:cxn modelId="{34DE3DA0-2FC2-46D0-9BDC-171C44E8698C}" type="presParOf" srcId="{DB2DE36C-B4F7-470E-B4D6-372469F568E1}" destId="{77D5FB94-E293-446C-A6E5-54848D20BFB2}" srcOrd="5" destOrd="0" presId="urn:microsoft.com/office/officeart/2011/layout/HexagonRadial"/>
    <dgm:cxn modelId="{03DAC3B4-C466-4D54-806E-7F6E0BA353A0}" type="presParOf" srcId="{77D5FB94-E293-446C-A6E5-54848D20BFB2}" destId="{AA0342E1-4556-4032-A4BA-5D3B72DCC4B0}" srcOrd="0" destOrd="0" presId="urn:microsoft.com/office/officeart/2011/layout/HexagonRadial"/>
    <dgm:cxn modelId="{BA1C6015-5FC8-459F-85A3-5EBB14CC3CC4}" type="presParOf" srcId="{DB2DE36C-B4F7-470E-B4D6-372469F568E1}" destId="{68D2ABA3-44CC-47DE-9C45-977B99D59AD4}" srcOrd="6" destOrd="0" presId="urn:microsoft.com/office/officeart/2011/layout/HexagonRadial"/>
    <dgm:cxn modelId="{3B939D4F-A419-420C-ACF1-C59F86346357}" type="presParOf" srcId="{DB2DE36C-B4F7-470E-B4D6-372469F568E1}" destId="{0A006915-627A-4D83-A386-F5F9F4DB7717}" srcOrd="7" destOrd="0" presId="urn:microsoft.com/office/officeart/2011/layout/HexagonRadial"/>
    <dgm:cxn modelId="{FF713D6C-5C9C-4CD9-B263-B8A91342FCF3}" type="presParOf" srcId="{0A006915-627A-4D83-A386-F5F9F4DB7717}" destId="{3DC768E5-E305-4D49-82B9-D9693CEF1EF9}" srcOrd="0" destOrd="0" presId="urn:microsoft.com/office/officeart/2011/layout/HexagonRadial"/>
    <dgm:cxn modelId="{69043865-B687-49E7-A1F6-49296148D04C}" type="presParOf" srcId="{DB2DE36C-B4F7-470E-B4D6-372469F568E1}" destId="{721B0B46-839F-4B00-802C-55B19EA0DF8C}" srcOrd="8" destOrd="0" presId="urn:microsoft.com/office/officeart/2011/layout/HexagonRadial"/>
    <dgm:cxn modelId="{D87BE90C-4016-41C7-A635-AB5BC0831BCE}" type="presParOf" srcId="{DB2DE36C-B4F7-470E-B4D6-372469F568E1}" destId="{5D7B7C49-DC5D-44EF-AF1A-0DCF455C92F7}" srcOrd="9" destOrd="0" presId="urn:microsoft.com/office/officeart/2011/layout/HexagonRadial"/>
    <dgm:cxn modelId="{D9434A35-4E43-4A5E-BC10-142D8A88C274}" type="presParOf" srcId="{5D7B7C49-DC5D-44EF-AF1A-0DCF455C92F7}" destId="{00497BF3-27D7-4B94-BFBD-79D5757B4981}" srcOrd="0" destOrd="0" presId="urn:microsoft.com/office/officeart/2011/layout/HexagonRadial"/>
    <dgm:cxn modelId="{8D235FE7-6645-4C0D-B23F-2841BDB07B1D}" type="presParOf" srcId="{DB2DE36C-B4F7-470E-B4D6-372469F568E1}" destId="{CF6D78D4-2696-4C54-B0C4-B9E3CBCE6795}" srcOrd="10" destOrd="0" presId="urn:microsoft.com/office/officeart/2011/layout/HexagonRadial"/>
    <dgm:cxn modelId="{B0290999-3F54-4752-8F91-9F4F5623783F}" type="presParOf" srcId="{DB2DE36C-B4F7-470E-B4D6-372469F568E1}" destId="{AC89F51F-187B-409C-8020-1C9F6EC453A5}" srcOrd="11" destOrd="0" presId="urn:microsoft.com/office/officeart/2011/layout/HexagonRadial"/>
    <dgm:cxn modelId="{18D5BDFB-9072-4B2A-A397-AB219FA42181}" type="presParOf" srcId="{AC89F51F-187B-409C-8020-1C9F6EC453A5}" destId="{D50472FF-708E-41E8-8585-6070AF304EF2}" srcOrd="0" destOrd="0" presId="urn:microsoft.com/office/officeart/2011/layout/HexagonRadial"/>
    <dgm:cxn modelId="{C25F291B-185D-47E9-964D-9BE6901C7DEA}" type="presParOf" srcId="{DB2DE36C-B4F7-470E-B4D6-372469F568E1}" destId="{5E4B30C8-286B-4710-90D5-E30177820539}"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BE035-5E87-4E5D-88FF-675ECD3DDF25}">
      <dsp:nvSpPr>
        <dsp:cNvPr id="0" name=""/>
        <dsp:cNvSpPr/>
      </dsp:nvSpPr>
      <dsp:spPr>
        <a:xfrm rot="5400000">
          <a:off x="1287801" y="1532587"/>
          <a:ext cx="844695" cy="961656"/>
        </a:xfrm>
        <a:prstGeom prst="bentUpArrow">
          <a:avLst>
            <a:gd name="adj1" fmla="val 32840"/>
            <a:gd name="adj2" fmla="val 25000"/>
            <a:gd name="adj3" fmla="val 35780"/>
          </a:avLst>
        </a:prstGeom>
        <a:solidFill>
          <a:srgbClr val="A0005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37043B-830B-43A0-88F2-0BF0EDA6AF47}">
      <dsp:nvSpPr>
        <dsp:cNvPr id="0" name=""/>
        <dsp:cNvSpPr/>
      </dsp:nvSpPr>
      <dsp:spPr>
        <a:xfrm>
          <a:off x="0" y="0"/>
          <a:ext cx="3549650" cy="1523088"/>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 </a:t>
          </a:r>
          <a:r>
            <a:rPr lang="en-US" sz="1400" kern="1200" dirty="0"/>
            <a:t>100% uptake of the HEE bid offer to scope the current workforce. 100% response, which will be collated and reported upon to the systems - MSW education and training and how they are deployed in the Midlands will be identified </a:t>
          </a:r>
          <a:endParaRPr lang="en-GB" sz="1400" kern="1200" dirty="0"/>
        </a:p>
      </dsp:txBody>
      <dsp:txXfrm>
        <a:off x="74364" y="74364"/>
        <a:ext cx="3400922" cy="1374360"/>
      </dsp:txXfrm>
    </dsp:sp>
    <dsp:sp modelId="{16F63182-2860-4448-BE2E-E355EC809782}">
      <dsp:nvSpPr>
        <dsp:cNvPr id="0" name=""/>
        <dsp:cNvSpPr/>
      </dsp:nvSpPr>
      <dsp:spPr>
        <a:xfrm>
          <a:off x="2485978" y="691152"/>
          <a:ext cx="1034205" cy="804472"/>
        </a:xfrm>
        <a:prstGeom prst="rect">
          <a:avLst/>
        </a:prstGeom>
        <a:noFill/>
        <a:ln>
          <a:noFill/>
        </a:ln>
        <a:effectLst/>
      </dsp:spPr>
      <dsp:style>
        <a:lnRef idx="0">
          <a:scrgbClr r="0" g="0" b="0"/>
        </a:lnRef>
        <a:fillRef idx="0">
          <a:scrgbClr r="0" g="0" b="0"/>
        </a:fillRef>
        <a:effectRef idx="0">
          <a:scrgbClr r="0" g="0" b="0"/>
        </a:effectRef>
        <a:fontRef idx="minor"/>
      </dsp:style>
    </dsp:sp>
    <dsp:sp modelId="{52D1EA5D-0E1A-44AE-AE46-E9E66EBF462D}">
      <dsp:nvSpPr>
        <dsp:cNvPr id="0" name=""/>
        <dsp:cNvSpPr/>
      </dsp:nvSpPr>
      <dsp:spPr>
        <a:xfrm rot="5400000">
          <a:off x="2606121" y="2879351"/>
          <a:ext cx="844695" cy="961656"/>
        </a:xfrm>
        <a:prstGeom prst="bentUpArrow">
          <a:avLst>
            <a:gd name="adj1" fmla="val 32840"/>
            <a:gd name="adj2" fmla="val 25000"/>
            <a:gd name="adj3" fmla="val 35780"/>
          </a:avLst>
        </a:prstGeom>
        <a:solidFill>
          <a:srgbClr val="E28C0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FCCD69-95C4-49EE-AE48-EF46714CBF46}">
      <dsp:nvSpPr>
        <dsp:cNvPr id="0" name=""/>
        <dsp:cNvSpPr/>
      </dsp:nvSpPr>
      <dsp:spPr>
        <a:xfrm>
          <a:off x="2210563" y="1616342"/>
          <a:ext cx="3308114" cy="1194091"/>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MSW standardisation across the Midlands through collaborative working  (4 deliverables identified so far – Regional JD, skills passport, agreed training package, care certification)</a:t>
          </a:r>
        </a:p>
      </dsp:txBody>
      <dsp:txXfrm>
        <a:off x="2268864" y="1674643"/>
        <a:ext cx="3191512" cy="1077489"/>
      </dsp:txXfrm>
    </dsp:sp>
    <dsp:sp modelId="{A65FC89E-78ED-4322-B2C9-8549816F8E8D}">
      <dsp:nvSpPr>
        <dsp:cNvPr id="0" name=""/>
        <dsp:cNvSpPr/>
      </dsp:nvSpPr>
      <dsp:spPr>
        <a:xfrm>
          <a:off x="4069043" y="1908619"/>
          <a:ext cx="1034205" cy="804472"/>
        </a:xfrm>
        <a:prstGeom prst="rect">
          <a:avLst/>
        </a:prstGeom>
        <a:noFill/>
        <a:ln>
          <a:noFill/>
        </a:ln>
        <a:effectLst/>
      </dsp:spPr>
      <dsp:style>
        <a:lnRef idx="0">
          <a:scrgbClr r="0" g="0" b="0"/>
        </a:lnRef>
        <a:fillRef idx="0">
          <a:scrgbClr r="0" g="0" b="0"/>
        </a:fillRef>
        <a:effectRef idx="0">
          <a:scrgbClr r="0" g="0" b="0"/>
        </a:effectRef>
        <a:fontRef idx="minor"/>
      </dsp:style>
    </dsp:sp>
    <dsp:sp modelId="{3A8EAA83-A8F7-4003-834D-94BD89FC913E}">
      <dsp:nvSpPr>
        <dsp:cNvPr id="0" name=""/>
        <dsp:cNvSpPr/>
      </dsp:nvSpPr>
      <dsp:spPr>
        <a:xfrm>
          <a:off x="3408001" y="2915456"/>
          <a:ext cx="3106564" cy="99533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Raising the profile of the MSW workforce</a:t>
          </a:r>
        </a:p>
      </dsp:txBody>
      <dsp:txXfrm>
        <a:off x="3456598" y="2964053"/>
        <a:ext cx="3009370" cy="898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34651-9E14-42BC-837D-6504A5648692}">
      <dsp:nvSpPr>
        <dsp:cNvPr id="0" name=""/>
        <dsp:cNvSpPr/>
      </dsp:nvSpPr>
      <dsp:spPr>
        <a:xfrm>
          <a:off x="0" y="0"/>
          <a:ext cx="5511143" cy="10294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t>Support each system through promoting and utilizing the working group to network and have a collaborative approach to ensure Framework implementation continues post phase 1 data collection</a:t>
          </a:r>
          <a:endParaRPr lang="en-GB" sz="1200" b="1" kern="1200" dirty="0"/>
        </a:p>
      </dsp:txBody>
      <dsp:txXfrm>
        <a:off x="30153" y="30153"/>
        <a:ext cx="4400235" cy="969190"/>
      </dsp:txXfrm>
    </dsp:sp>
    <dsp:sp modelId="{A3373F47-3768-4937-9DAB-16C2B6659607}">
      <dsp:nvSpPr>
        <dsp:cNvPr id="0" name=""/>
        <dsp:cNvSpPr/>
      </dsp:nvSpPr>
      <dsp:spPr>
        <a:xfrm>
          <a:off x="486277" y="1201079"/>
          <a:ext cx="5511143" cy="10294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t>Each system to identify the appropriate individual MSWs (those mapping to level 3/4 of the framework) in anticipation of allocating the revised ESR code to identify this workforce </a:t>
          </a:r>
        </a:p>
      </dsp:txBody>
      <dsp:txXfrm>
        <a:off x="516430" y="1231232"/>
        <a:ext cx="4295387" cy="969190"/>
      </dsp:txXfrm>
    </dsp:sp>
    <dsp:sp modelId="{34816D1E-62FB-4E49-A6E0-06A5717F3634}">
      <dsp:nvSpPr>
        <dsp:cNvPr id="0" name=""/>
        <dsp:cNvSpPr/>
      </dsp:nvSpPr>
      <dsp:spPr>
        <a:xfrm>
          <a:off x="972554" y="2377626"/>
          <a:ext cx="5511143" cy="10294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t>To establish region wide agreement on an implementation programme to professionalise and better utilize the Role of Maternity Support Worker across the Midlands using the Maternity Support Worker Competency, Education and Career Development Framework”.</a:t>
          </a:r>
        </a:p>
      </dsp:txBody>
      <dsp:txXfrm>
        <a:off x="1002707" y="2407779"/>
        <a:ext cx="4295387" cy="969190"/>
      </dsp:txXfrm>
    </dsp:sp>
    <dsp:sp modelId="{DBC35D07-7B12-440D-AAF1-531C5C4DD418}">
      <dsp:nvSpPr>
        <dsp:cNvPr id="0" name=""/>
        <dsp:cNvSpPr/>
      </dsp:nvSpPr>
      <dsp:spPr>
        <a:xfrm>
          <a:off x="4841970" y="780701"/>
          <a:ext cx="669172" cy="669172"/>
        </a:xfrm>
        <a:prstGeom prst="downArrow">
          <a:avLst>
            <a:gd name="adj1" fmla="val 55000"/>
            <a:gd name="adj2" fmla="val 45000"/>
          </a:avLst>
        </a:prstGeom>
        <a:solidFill>
          <a:srgbClr val="A00054">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a:p>
      </dsp:txBody>
      <dsp:txXfrm>
        <a:off x="4992534" y="780701"/>
        <a:ext cx="368044" cy="503552"/>
      </dsp:txXfrm>
    </dsp:sp>
    <dsp:sp modelId="{3E2FE8A7-7A16-467A-9189-D1B9B286E9C6}">
      <dsp:nvSpPr>
        <dsp:cNvPr id="0" name=""/>
        <dsp:cNvSpPr/>
      </dsp:nvSpPr>
      <dsp:spPr>
        <a:xfrm>
          <a:off x="5328247" y="1974918"/>
          <a:ext cx="669172" cy="669172"/>
        </a:xfrm>
        <a:prstGeom prst="downArrow">
          <a:avLst>
            <a:gd name="adj1" fmla="val 55000"/>
            <a:gd name="adj2" fmla="val 45000"/>
          </a:avLst>
        </a:prstGeom>
        <a:solidFill>
          <a:srgbClr val="E28C05">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a:p>
      </dsp:txBody>
      <dsp:txXfrm>
        <a:off x="5478811" y="1974918"/>
        <a:ext cx="368044" cy="503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D6F4A-A8B8-4D32-8A76-CF47D15FD886}">
      <dsp:nvSpPr>
        <dsp:cNvPr id="0" name=""/>
        <dsp:cNvSpPr/>
      </dsp:nvSpPr>
      <dsp:spPr>
        <a:xfrm>
          <a:off x="1522451" y="1441680"/>
          <a:ext cx="1812692" cy="1485667"/>
        </a:xfrm>
        <a:prstGeom prst="hexagon">
          <a:avLst>
            <a:gd name="adj" fmla="val 28570"/>
            <a:gd name="vf" fmla="val 115470"/>
          </a:avLst>
        </a:prstGeom>
        <a:solidFill>
          <a:srgbClr val="A0005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Celebration Webinar for Maternity Support Workers</a:t>
          </a:r>
          <a:endParaRPr lang="en-GB" sz="1400" b="1" kern="1200" dirty="0"/>
        </a:p>
      </dsp:txBody>
      <dsp:txXfrm>
        <a:off x="1814994" y="1681446"/>
        <a:ext cx="1227606" cy="1006135"/>
      </dsp:txXfrm>
    </dsp:sp>
    <dsp:sp modelId="{EFE59645-5BAE-41EB-A11B-DE7F47B19A32}">
      <dsp:nvSpPr>
        <dsp:cNvPr id="0" name=""/>
        <dsp:cNvSpPr/>
      </dsp:nvSpPr>
      <dsp:spPr>
        <a:xfrm>
          <a:off x="2657065" y="653495"/>
          <a:ext cx="682490" cy="58805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E666D9-6C7F-4B5E-8AD9-F0ACDF7E4DBA}">
      <dsp:nvSpPr>
        <dsp:cNvPr id="0" name=""/>
        <dsp:cNvSpPr/>
      </dsp:nvSpPr>
      <dsp:spPr>
        <a:xfrm>
          <a:off x="1544442" y="-119984"/>
          <a:ext cx="1775441" cy="148034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t>Opportunity to celebrate the role of MSWs.  The event was a new platform for MSWs and included:</a:t>
          </a:r>
          <a:endParaRPr lang="en-GB" sz="1100" b="0" kern="1200" dirty="0"/>
        </a:p>
      </dsp:txBody>
      <dsp:txXfrm>
        <a:off x="1833374" y="120925"/>
        <a:ext cx="1197577" cy="998528"/>
      </dsp:txXfrm>
    </dsp:sp>
    <dsp:sp modelId="{AA0342E1-4556-4032-A4BA-5D3B72DCC4B0}">
      <dsp:nvSpPr>
        <dsp:cNvPr id="0" name=""/>
        <dsp:cNvSpPr/>
      </dsp:nvSpPr>
      <dsp:spPr>
        <a:xfrm>
          <a:off x="3453584" y="1752846"/>
          <a:ext cx="682490" cy="58805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F3E875-288A-4E5F-BEAA-CEFD9DAF4E36}">
      <dsp:nvSpPr>
        <dsp:cNvPr id="0" name=""/>
        <dsp:cNvSpPr/>
      </dsp:nvSpPr>
      <dsp:spPr>
        <a:xfrm>
          <a:off x="2946252" y="654714"/>
          <a:ext cx="1871247" cy="149211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0" kern="1200" dirty="0"/>
            <a:t>Information from the Lead Midwife from Health Education England about priorities for Maternity Services and how MSWs can help support that delivery,</a:t>
          </a:r>
          <a:endParaRPr lang="en-GB" sz="1050" b="0" kern="1200" dirty="0"/>
        </a:p>
      </dsp:txBody>
      <dsp:txXfrm>
        <a:off x="3244289" y="892366"/>
        <a:ext cx="1275173" cy="1016814"/>
      </dsp:txXfrm>
    </dsp:sp>
    <dsp:sp modelId="{3DC768E5-E305-4D49-82B9-D9693CEF1EF9}">
      <dsp:nvSpPr>
        <dsp:cNvPr id="0" name=""/>
        <dsp:cNvSpPr/>
      </dsp:nvSpPr>
      <dsp:spPr>
        <a:xfrm>
          <a:off x="2900270" y="2993807"/>
          <a:ext cx="682490" cy="58805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D2ABA3-44CC-47DE-9C45-977B99D59AD4}">
      <dsp:nvSpPr>
        <dsp:cNvPr id="0" name=""/>
        <dsp:cNvSpPr/>
      </dsp:nvSpPr>
      <dsp:spPr>
        <a:xfrm>
          <a:off x="2966079" y="2204992"/>
          <a:ext cx="1700373" cy="149286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t>Hearing from several different MSWs about their role (what they like about it, how they got there, what’s challenging),</a:t>
          </a:r>
          <a:endParaRPr lang="en-GB" sz="1100" b="0" kern="1200" dirty="0"/>
        </a:p>
      </dsp:txBody>
      <dsp:txXfrm>
        <a:off x="3250183" y="2454425"/>
        <a:ext cx="1132165" cy="993996"/>
      </dsp:txXfrm>
    </dsp:sp>
    <dsp:sp modelId="{00497BF3-27D7-4B94-BFBD-79D5757B4981}">
      <dsp:nvSpPr>
        <dsp:cNvPr id="0" name=""/>
        <dsp:cNvSpPr/>
      </dsp:nvSpPr>
      <dsp:spPr>
        <a:xfrm>
          <a:off x="1527716" y="3122623"/>
          <a:ext cx="682490" cy="58805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1B0B46-839F-4B00-802C-55B19EA0DF8C}">
      <dsp:nvSpPr>
        <dsp:cNvPr id="0" name=""/>
        <dsp:cNvSpPr/>
      </dsp:nvSpPr>
      <dsp:spPr>
        <a:xfrm>
          <a:off x="1537016" y="2967056"/>
          <a:ext cx="1790294" cy="156444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t>Hearing about different options for development in the role,</a:t>
          </a:r>
          <a:endParaRPr lang="en-GB" sz="1100" b="0" kern="1200" dirty="0"/>
        </a:p>
      </dsp:txBody>
      <dsp:txXfrm>
        <a:off x="1835195" y="3227619"/>
        <a:ext cx="1193936" cy="1043321"/>
      </dsp:txXfrm>
    </dsp:sp>
    <dsp:sp modelId="{D50472FF-708E-41E8-8585-6070AF304EF2}">
      <dsp:nvSpPr>
        <dsp:cNvPr id="0" name=""/>
        <dsp:cNvSpPr/>
      </dsp:nvSpPr>
      <dsp:spPr>
        <a:xfrm>
          <a:off x="718153" y="2023714"/>
          <a:ext cx="682490" cy="58805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6D78D4-2696-4C54-B0C4-B9E3CBCE6795}">
      <dsp:nvSpPr>
        <dsp:cNvPr id="0" name=""/>
        <dsp:cNvSpPr/>
      </dsp:nvSpPr>
      <dsp:spPr>
        <a:xfrm>
          <a:off x="60186" y="2194858"/>
          <a:ext cx="1848299" cy="1498479"/>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t>Identifying the challenges within their own role and how they may overcome them,</a:t>
          </a:r>
          <a:endParaRPr lang="en-GB" sz="1100" b="0" kern="1200" dirty="0"/>
        </a:p>
      </dsp:txBody>
      <dsp:txXfrm>
        <a:off x="356916" y="2435427"/>
        <a:ext cx="1254839" cy="1017341"/>
      </dsp:txXfrm>
    </dsp:sp>
    <dsp:sp modelId="{5E4B30C8-286B-4710-90D5-E30177820539}">
      <dsp:nvSpPr>
        <dsp:cNvPr id="0" name=""/>
        <dsp:cNvSpPr/>
      </dsp:nvSpPr>
      <dsp:spPr>
        <a:xfrm>
          <a:off x="40626" y="642209"/>
          <a:ext cx="1887449" cy="148079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t>A chance to network with other MSWs. Plan to repeat quarterly at present.</a:t>
          </a:r>
          <a:endParaRPr lang="en-GB" sz="1100" b="0" kern="1200" dirty="0"/>
        </a:p>
      </dsp:txBody>
      <dsp:txXfrm>
        <a:off x="338934" y="876246"/>
        <a:ext cx="1290833" cy="1012720"/>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D622C2-406A-B444-9262-E8053FC331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787369-8FD9-3E45-B98D-E71BE8DBC9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5A91D6-8414-064D-915B-577F8F28F671}" type="datetimeFigureOut">
              <a:rPr lang="en-US" smtClean="0"/>
              <a:t>10/20/2021</a:t>
            </a:fld>
            <a:endParaRPr lang="en-US"/>
          </a:p>
        </p:txBody>
      </p:sp>
      <p:sp>
        <p:nvSpPr>
          <p:cNvPr id="4" name="Footer Placeholder 3">
            <a:extLst>
              <a:ext uri="{FF2B5EF4-FFF2-40B4-BE49-F238E27FC236}">
                <a16:creationId xmlns:a16="http://schemas.microsoft.com/office/drawing/2014/main" id="{9BFF482B-B564-D146-92DE-8138A0F36F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711D7C4-F2EC-2246-9EF0-CAD6B2154F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BF037E-385B-9844-8C63-A30DC27FB082}" type="slidenum">
              <a:rPr lang="en-US" smtClean="0"/>
              <a:t>‹#›</a:t>
            </a:fld>
            <a:endParaRPr lang="en-US"/>
          </a:p>
        </p:txBody>
      </p:sp>
    </p:spTree>
    <p:extLst>
      <p:ext uri="{BB962C8B-B14F-4D97-AF65-F5344CB8AC3E}">
        <p14:creationId xmlns:p14="http://schemas.microsoft.com/office/powerpoint/2010/main" val="37671393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F5DAE-6E15-7C40-B8BF-B8B4C7F36855}" type="datetimeFigureOut">
              <a:rPr lang="en-US" smtClean="0"/>
              <a:t>10/20/2021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08648-CEFD-6947-9EBC-FE1CCD6940F5}" type="slidenum">
              <a:rPr lang="en-US" smtClean="0"/>
              <a:t>‹#›</a:t>
            </a:fld>
            <a:endParaRPr lang="en-US"/>
          </a:p>
        </p:txBody>
      </p:sp>
    </p:spTree>
    <p:extLst>
      <p:ext uri="{BB962C8B-B14F-4D97-AF65-F5344CB8AC3E}">
        <p14:creationId xmlns:p14="http://schemas.microsoft.com/office/powerpoint/2010/main" val="25961197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18</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B0B3131-83C0-9847-95A8-B83A12FBB63A}" type="slidenum">
              <a:rPr lang="en-US" smtClean="0"/>
              <a:t>3</a:t>
            </a:fld>
            <a:endParaRPr lang="en-US"/>
          </a:p>
        </p:txBody>
      </p:sp>
    </p:spTree>
    <p:extLst>
      <p:ext uri="{BB962C8B-B14F-4D97-AF65-F5344CB8AC3E}">
        <p14:creationId xmlns:p14="http://schemas.microsoft.com/office/powerpoint/2010/main" val="2690985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B0B3131-83C0-9847-95A8-B83A12FBB63A}" type="slidenum">
              <a:rPr lang="en-US" smtClean="0"/>
              <a:t>4</a:t>
            </a:fld>
            <a:endParaRPr lang="en-US"/>
          </a:p>
        </p:txBody>
      </p:sp>
    </p:spTree>
    <p:extLst>
      <p:ext uri="{BB962C8B-B14F-4D97-AF65-F5344CB8AC3E}">
        <p14:creationId xmlns:p14="http://schemas.microsoft.com/office/powerpoint/2010/main" val="1965770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0B3131-83C0-9847-95A8-B83A12FBB6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5732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B0B3131-83C0-9847-95A8-B83A12FBB63A}" type="slidenum">
              <a:rPr lang="en-US" smtClean="0"/>
              <a:t>7</a:t>
            </a:fld>
            <a:endParaRPr lang="en-US"/>
          </a:p>
        </p:txBody>
      </p:sp>
    </p:spTree>
    <p:extLst>
      <p:ext uri="{BB962C8B-B14F-4D97-AF65-F5344CB8AC3E}">
        <p14:creationId xmlns:p14="http://schemas.microsoft.com/office/powerpoint/2010/main" val="782615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B0B3131-83C0-9847-95A8-B83A12FBB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488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308648-CEFD-6947-9EBC-FE1CCD6940F5}" type="slidenum">
              <a:rPr lang="en-US" smtClean="0"/>
              <a:t>10</a:t>
            </a:fld>
            <a:endParaRPr lang="en-US"/>
          </a:p>
        </p:txBody>
      </p:sp>
    </p:spTree>
    <p:extLst>
      <p:ext uri="{BB962C8B-B14F-4D97-AF65-F5344CB8AC3E}">
        <p14:creationId xmlns:p14="http://schemas.microsoft.com/office/powerpoint/2010/main" val="3219534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B0B3131-83C0-9847-95A8-B83A12FBB63A}" type="slidenum">
              <a:rPr lang="en-US" smtClean="0"/>
              <a:t>11</a:t>
            </a:fld>
            <a:endParaRPr lang="en-US"/>
          </a:p>
        </p:txBody>
      </p:sp>
    </p:spTree>
    <p:extLst>
      <p:ext uri="{BB962C8B-B14F-4D97-AF65-F5344CB8AC3E}">
        <p14:creationId xmlns:p14="http://schemas.microsoft.com/office/powerpoint/2010/main" val="1853379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12</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7E8-7BAC-6649-906A-497A8C475198}"/>
              </a:ext>
            </a:extLst>
          </p:cNvPr>
          <p:cNvSpPr>
            <a:spLocks noGrp="1"/>
          </p:cNvSpPr>
          <p:nvPr>
            <p:ph type="ctrTitle"/>
          </p:nvPr>
        </p:nvSpPr>
        <p:spPr>
          <a:xfrm>
            <a:off x="243257" y="790492"/>
            <a:ext cx="6453554" cy="656492"/>
          </a:xfrm>
        </p:spPr>
        <p:txBody>
          <a:bodyPr anchor="t">
            <a:normAutofit/>
          </a:bodyPr>
          <a:lstStyle>
            <a:lvl1pPr algn="l">
              <a:defRPr sz="2700"/>
            </a:lvl1pPr>
          </a:lstStyle>
          <a:p>
            <a:r>
              <a:rPr lang="en-US" dirty="0"/>
              <a:t>Click to edit Master title style</a:t>
            </a:r>
          </a:p>
        </p:txBody>
      </p:sp>
      <p:sp>
        <p:nvSpPr>
          <p:cNvPr id="3" name="Subtitle 2">
            <a:extLst>
              <a:ext uri="{FF2B5EF4-FFF2-40B4-BE49-F238E27FC236}">
                <a16:creationId xmlns:a16="http://schemas.microsoft.com/office/drawing/2014/main" id="{5F6BB4CB-BC33-0D45-839D-72013BE15246}"/>
              </a:ext>
            </a:extLst>
          </p:cNvPr>
          <p:cNvSpPr>
            <a:spLocks noGrp="1"/>
          </p:cNvSpPr>
          <p:nvPr>
            <p:ph type="subTitle" idx="1"/>
          </p:nvPr>
        </p:nvSpPr>
        <p:spPr>
          <a:xfrm>
            <a:off x="243254" y="3946063"/>
            <a:ext cx="5143500" cy="618392"/>
          </a:xfrm>
        </p:spPr>
        <p:txBody>
          <a:bodyPr/>
          <a:lstStyle>
            <a:lvl1pPr marL="0" indent="0" algn="l">
              <a:buNone/>
              <a:defRPr sz="1350" b="1">
                <a:solidFill>
                  <a:schemeClr val="tx1"/>
                </a:solidFill>
              </a:defRPr>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Click to edit Master subtitle style</a:t>
            </a:r>
          </a:p>
        </p:txBody>
      </p:sp>
      <p:sp>
        <p:nvSpPr>
          <p:cNvPr id="8" name="Triangle 7">
            <a:extLst>
              <a:ext uri="{FF2B5EF4-FFF2-40B4-BE49-F238E27FC236}">
                <a16:creationId xmlns:a16="http://schemas.microsoft.com/office/drawing/2014/main" id="{0C5A6CCC-8F85-4140-86B3-D49D1E685E31}"/>
              </a:ext>
            </a:extLst>
          </p:cNvPr>
          <p:cNvSpPr/>
          <p:nvPr userDrawn="1"/>
        </p:nvSpPr>
        <p:spPr>
          <a:xfrm rot="10800000">
            <a:off x="227282" y="1409921"/>
            <a:ext cx="438665" cy="240204"/>
          </a:xfrm>
          <a:prstGeom prst="triangle">
            <a:avLst>
              <a:gd name="adj" fmla="val 4718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11" name="Picture 10">
            <a:extLst>
              <a:ext uri="{FF2B5EF4-FFF2-40B4-BE49-F238E27FC236}">
                <a16:creationId xmlns:a16="http://schemas.microsoft.com/office/drawing/2014/main" id="{24ED904E-9A50-EB46-8546-8B3A3B91CC24}"/>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tretch/>
        </p:blipFill>
        <p:spPr>
          <a:xfrm>
            <a:off x="0" y="297289"/>
            <a:ext cx="6858000" cy="4846211"/>
          </a:xfrm>
          <a:prstGeom prst="rect">
            <a:avLst/>
          </a:prstGeom>
        </p:spPr>
      </p:pic>
    </p:spTree>
    <p:extLst>
      <p:ext uri="{BB962C8B-B14F-4D97-AF65-F5344CB8AC3E}">
        <p14:creationId xmlns:p14="http://schemas.microsoft.com/office/powerpoint/2010/main" val="1119914070"/>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B3D8-C3E2-1F42-93A3-6886745CD715}"/>
              </a:ext>
            </a:extLst>
          </p:cNvPr>
          <p:cNvSpPr>
            <a:spLocks noGrp="1"/>
          </p:cNvSpPr>
          <p:nvPr>
            <p:ph type="title"/>
          </p:nvPr>
        </p:nvSpPr>
        <p:spPr>
          <a:xfrm>
            <a:off x="314946" y="1046377"/>
            <a:ext cx="5915025" cy="9941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CF7A84-CF65-CC46-97C0-3B056C073A2A}"/>
              </a:ext>
            </a:extLst>
          </p:cNvPr>
          <p:cNvSpPr>
            <a:spLocks noGrp="1"/>
          </p:cNvSpPr>
          <p:nvPr>
            <p:ph idx="1"/>
          </p:nvPr>
        </p:nvSpPr>
        <p:spPr>
          <a:xfrm>
            <a:off x="314946" y="2141755"/>
            <a:ext cx="5915025" cy="17046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B9823DA-6B8F-D34F-B77B-293EBDBA935B}"/>
              </a:ext>
            </a:extLst>
          </p:cNvPr>
          <p:cNvSpPr/>
          <p:nvPr userDrawn="1"/>
        </p:nvSpPr>
        <p:spPr>
          <a:xfrm>
            <a:off x="0" y="4750905"/>
            <a:ext cx="6858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2439D0B0-EE2D-6748-8EBE-5B127DB7F7FE}"/>
              </a:ext>
            </a:extLst>
          </p:cNvPr>
          <p:cNvSpPr/>
          <p:nvPr userDrawn="1"/>
        </p:nvSpPr>
        <p:spPr>
          <a:xfrm>
            <a:off x="0" y="449739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369D118B-293F-C248-BA28-B68002DC2FBA}"/>
              </a:ext>
            </a:extLst>
          </p:cNvPr>
          <p:cNvSpPr/>
          <p:nvPr userDrawn="1"/>
        </p:nvSpPr>
        <p:spPr>
          <a:xfrm>
            <a:off x="0" y="4621813"/>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067557431"/>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913EF-3539-B24F-BAD4-7B97C86E1870}"/>
              </a:ext>
            </a:extLst>
          </p:cNvPr>
          <p:cNvSpPr/>
          <p:nvPr userDrawn="1"/>
        </p:nvSpPr>
        <p:spPr>
          <a:xfrm>
            <a:off x="0" y="4750905"/>
            <a:ext cx="6858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6D689862-6EA4-BF46-99BF-BAD3A73769C8}"/>
              </a:ext>
            </a:extLst>
          </p:cNvPr>
          <p:cNvSpPr/>
          <p:nvPr userDrawn="1"/>
        </p:nvSpPr>
        <p:spPr>
          <a:xfrm>
            <a:off x="0" y="449739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A4858048-AAD4-0B44-BF43-40B913ECEB1A}"/>
              </a:ext>
            </a:extLst>
          </p:cNvPr>
          <p:cNvSpPr/>
          <p:nvPr userDrawn="1"/>
        </p:nvSpPr>
        <p:spPr>
          <a:xfrm>
            <a:off x="0" y="4621813"/>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1" name="Title 1">
            <a:extLst>
              <a:ext uri="{FF2B5EF4-FFF2-40B4-BE49-F238E27FC236}">
                <a16:creationId xmlns:a16="http://schemas.microsoft.com/office/drawing/2014/main" id="{271CF08E-2D69-5642-80CC-A30DB1685843}"/>
              </a:ext>
            </a:extLst>
          </p:cNvPr>
          <p:cNvSpPr>
            <a:spLocks noGrp="1"/>
          </p:cNvSpPr>
          <p:nvPr>
            <p:ph type="title"/>
          </p:nvPr>
        </p:nvSpPr>
        <p:spPr>
          <a:xfrm>
            <a:off x="314946" y="1046379"/>
            <a:ext cx="5915025" cy="477154"/>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52772D1C-B7D6-7E40-A101-C613743586C9}"/>
              </a:ext>
            </a:extLst>
          </p:cNvPr>
          <p:cNvSpPr>
            <a:spLocks noGrp="1"/>
          </p:cNvSpPr>
          <p:nvPr>
            <p:ph idx="1"/>
          </p:nvPr>
        </p:nvSpPr>
        <p:spPr>
          <a:xfrm>
            <a:off x="314946" y="1719471"/>
            <a:ext cx="4396202" cy="2516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74707"/>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38C66A-BB49-0F4B-8CD5-DD58CA18CCB9}"/>
              </a:ext>
            </a:extLst>
          </p:cNvPr>
          <p:cNvSpPr/>
          <p:nvPr userDrawn="1"/>
        </p:nvSpPr>
        <p:spPr>
          <a:xfrm>
            <a:off x="0" y="4750905"/>
            <a:ext cx="6858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D6D6DDEC-27DF-6B44-8A5C-8BA7D7877CEA}"/>
              </a:ext>
            </a:extLst>
          </p:cNvPr>
          <p:cNvSpPr/>
          <p:nvPr userDrawn="1"/>
        </p:nvSpPr>
        <p:spPr>
          <a:xfrm>
            <a:off x="0" y="449739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0" name="Rectangle 9">
            <a:extLst>
              <a:ext uri="{FF2B5EF4-FFF2-40B4-BE49-F238E27FC236}">
                <a16:creationId xmlns:a16="http://schemas.microsoft.com/office/drawing/2014/main" id="{EA11DC39-0F96-FC4D-9C92-F1BB1A8B409F}"/>
              </a:ext>
            </a:extLst>
          </p:cNvPr>
          <p:cNvSpPr/>
          <p:nvPr userDrawn="1"/>
        </p:nvSpPr>
        <p:spPr>
          <a:xfrm>
            <a:off x="0" y="4621813"/>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Title 1">
            <a:extLst>
              <a:ext uri="{FF2B5EF4-FFF2-40B4-BE49-F238E27FC236}">
                <a16:creationId xmlns:a16="http://schemas.microsoft.com/office/drawing/2014/main" id="{BC4BA2FD-240E-7D42-9001-70573928D6DF}"/>
              </a:ext>
            </a:extLst>
          </p:cNvPr>
          <p:cNvSpPr>
            <a:spLocks noGrp="1"/>
          </p:cNvSpPr>
          <p:nvPr>
            <p:ph type="title"/>
          </p:nvPr>
        </p:nvSpPr>
        <p:spPr>
          <a:xfrm>
            <a:off x="314946" y="1046379"/>
            <a:ext cx="5915025" cy="477154"/>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78872E4C-32C0-0E43-B171-E68384BD29CC}"/>
              </a:ext>
            </a:extLst>
          </p:cNvPr>
          <p:cNvSpPr>
            <a:spLocks noGrp="1"/>
          </p:cNvSpPr>
          <p:nvPr>
            <p:ph idx="1"/>
          </p:nvPr>
        </p:nvSpPr>
        <p:spPr>
          <a:xfrm>
            <a:off x="314946" y="1719471"/>
            <a:ext cx="4396202" cy="2516997"/>
          </a:xfrm>
        </p:spPr>
        <p:txBody>
          <a:bodyPr/>
          <a:lstStyle>
            <a:lvl1pPr marL="0" indent="0">
              <a:buNone/>
              <a:defRPr b="1">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3067937"/>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FFBB2B-EDFB-F14A-A023-1F8279F098C9}"/>
              </a:ext>
            </a:extLst>
          </p:cNvPr>
          <p:cNvSpPr/>
          <p:nvPr userDrawn="1"/>
        </p:nvSpPr>
        <p:spPr>
          <a:xfrm>
            <a:off x="0" y="4750905"/>
            <a:ext cx="6858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CEE7ECDF-F837-444E-8340-4683B45E354E}"/>
              </a:ext>
            </a:extLst>
          </p:cNvPr>
          <p:cNvSpPr/>
          <p:nvPr userDrawn="1"/>
        </p:nvSpPr>
        <p:spPr>
          <a:xfrm>
            <a:off x="0" y="449739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1D3DADA9-0C34-7C4C-8591-F29E7EBE7C9A}"/>
              </a:ext>
            </a:extLst>
          </p:cNvPr>
          <p:cNvSpPr/>
          <p:nvPr userDrawn="1"/>
        </p:nvSpPr>
        <p:spPr>
          <a:xfrm>
            <a:off x="0" y="4621813"/>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4" name="Title 1">
            <a:extLst>
              <a:ext uri="{FF2B5EF4-FFF2-40B4-BE49-F238E27FC236}">
                <a16:creationId xmlns:a16="http://schemas.microsoft.com/office/drawing/2014/main" id="{4469D51B-9609-254D-85D8-6D25ED25907D}"/>
              </a:ext>
            </a:extLst>
          </p:cNvPr>
          <p:cNvSpPr>
            <a:spLocks noGrp="1"/>
          </p:cNvSpPr>
          <p:nvPr>
            <p:ph type="title"/>
          </p:nvPr>
        </p:nvSpPr>
        <p:spPr>
          <a:xfrm>
            <a:off x="314946" y="1046379"/>
            <a:ext cx="5915025" cy="477154"/>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AFCFA703-8042-BB4C-A3BD-65A2A8F4486C}"/>
              </a:ext>
            </a:extLst>
          </p:cNvPr>
          <p:cNvSpPr>
            <a:spLocks noGrp="1"/>
          </p:cNvSpPr>
          <p:nvPr>
            <p:ph idx="1"/>
          </p:nvPr>
        </p:nvSpPr>
        <p:spPr>
          <a:xfrm>
            <a:off x="314949" y="1719471"/>
            <a:ext cx="3427136" cy="2594620"/>
          </a:xfrm>
        </p:spPr>
        <p:txBody>
          <a:bodyPr/>
          <a:lstStyle>
            <a:lvl1pPr marL="257169" indent="-257169">
              <a:buFont typeface="Arial" panose="020B0604020202020204" pitchFamily="34" charset="0"/>
              <a:buChar char="•"/>
              <a:defRPr sz="2100" b="0">
                <a:solidFill>
                  <a:schemeClr val="bg2">
                    <a:lumMod val="25000"/>
                  </a:schemeClr>
                </a:solidFill>
              </a:defRPr>
            </a:lvl1pPr>
            <a:lvl2pPr>
              <a:defRPr sz="1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441343"/>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BEC74E-85C4-FD4A-ADCD-F68FCCD62B6B}"/>
              </a:ext>
            </a:extLst>
          </p:cNvPr>
          <p:cNvSpPr/>
          <p:nvPr userDrawn="1"/>
        </p:nvSpPr>
        <p:spPr>
          <a:xfrm>
            <a:off x="0" y="4750905"/>
            <a:ext cx="6858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C818D588-9CF1-AC4B-AA40-F3AA7180A13D}"/>
              </a:ext>
            </a:extLst>
          </p:cNvPr>
          <p:cNvSpPr/>
          <p:nvPr userDrawn="1"/>
        </p:nvSpPr>
        <p:spPr>
          <a:xfrm>
            <a:off x="0" y="449739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949D0716-FCE9-FF47-9ABE-434154D75C76}"/>
              </a:ext>
            </a:extLst>
          </p:cNvPr>
          <p:cNvSpPr/>
          <p:nvPr userDrawn="1"/>
        </p:nvSpPr>
        <p:spPr>
          <a:xfrm>
            <a:off x="0" y="4621813"/>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760118264"/>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lide title, text and photo">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342901" y="1466194"/>
            <a:ext cx="3464473" cy="2790497"/>
          </a:xfrm>
          <a:prstGeom prst="rect">
            <a:avLst/>
          </a:prstGeom>
        </p:spPr>
        <p:txBody>
          <a:bodyPr/>
          <a:lstStyle>
            <a:lvl1pPr marL="192881" indent="-192881">
              <a:buFont typeface="Arial" panose="020B0604020202020204" pitchFamily="34" charset="0"/>
              <a:buChar char="•"/>
              <a:defRPr sz="1350"/>
            </a:lvl1pPr>
            <a:lvl2pPr>
              <a:defRPr sz="1350"/>
            </a:lvl2pPr>
            <a:lvl3pPr>
              <a:defRPr sz="1350"/>
            </a:lvl3pPr>
            <a:lvl4pPr>
              <a:defRPr sz="1350"/>
            </a:lvl4pPr>
            <a:lvl5pPr>
              <a:defRPr sz="135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p:cNvSpPr>
            <a:spLocks noGrp="1"/>
          </p:cNvSpPr>
          <p:nvPr>
            <p:ph type="pic" sz="quarter" idx="14" hasCustomPrompt="1"/>
          </p:nvPr>
        </p:nvSpPr>
        <p:spPr>
          <a:xfrm>
            <a:off x="3913585" y="1465661"/>
            <a:ext cx="2755106" cy="2790825"/>
          </a:xfrm>
          <a:prstGeom prst="rect">
            <a:avLst/>
          </a:prstGeom>
        </p:spPr>
        <p:txBody>
          <a:bodyPr/>
          <a:lstStyle>
            <a:lvl1pPr marL="0" indent="0" algn="ctr">
              <a:buNone/>
              <a:defRPr sz="1350"/>
            </a:lvl1pPr>
          </a:lstStyle>
          <a:p>
            <a:r>
              <a:rPr lang="en-GB"/>
              <a:t>Click here to insert your photograph</a:t>
            </a:r>
          </a:p>
        </p:txBody>
      </p:sp>
      <p:sp>
        <p:nvSpPr>
          <p:cNvPr id="5" name="Title 1"/>
          <p:cNvSpPr>
            <a:spLocks noGrp="1"/>
          </p:cNvSpPr>
          <p:nvPr>
            <p:ph type="ctrTitle" hasCustomPrompt="1"/>
          </p:nvPr>
        </p:nvSpPr>
        <p:spPr>
          <a:xfrm>
            <a:off x="342900" y="883447"/>
            <a:ext cx="5829300" cy="509587"/>
          </a:xfrm>
          <a:prstGeom prst="rect">
            <a:avLst/>
          </a:prstGeom>
        </p:spPr>
        <p:txBody>
          <a:bodyPr/>
          <a:lstStyle>
            <a:lvl1pPr algn="l">
              <a:defRPr sz="2025"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1835234673"/>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subtitle and tex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42900" y="1432322"/>
            <a:ext cx="4800600" cy="435769"/>
          </a:xfrm>
          <a:prstGeom prst="rect">
            <a:avLst/>
          </a:prstGeom>
        </p:spPr>
        <p:txBody>
          <a:bodyPr/>
          <a:lstStyle>
            <a:lvl1pPr marL="0" indent="0" algn="l">
              <a:buNone/>
              <a:defRPr sz="2100" b="1" baseline="0">
                <a:solidFill>
                  <a:srgbClr val="00389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Slide subtitle – Arial, 28, Bold</a:t>
            </a:r>
          </a:p>
        </p:txBody>
      </p:sp>
      <p:sp>
        <p:nvSpPr>
          <p:cNvPr id="8" name="Text Placeholder 7"/>
          <p:cNvSpPr>
            <a:spLocks noGrp="1"/>
          </p:cNvSpPr>
          <p:nvPr>
            <p:ph type="body" sz="quarter" idx="13" hasCustomPrompt="1"/>
          </p:nvPr>
        </p:nvSpPr>
        <p:spPr>
          <a:xfrm>
            <a:off x="342901" y="1964531"/>
            <a:ext cx="5879306" cy="1843088"/>
          </a:xfrm>
          <a:prstGeom prst="rect">
            <a:avLst/>
          </a:prstGeom>
        </p:spPr>
        <p:txBody>
          <a:bodyPr/>
          <a:lstStyle>
            <a:lvl1pPr>
              <a:defRPr sz="1800" baseline="0"/>
            </a:lvl1pPr>
            <a:lvl2pPr>
              <a:defRPr sz="1800"/>
            </a:lvl2pPr>
            <a:lvl3pPr>
              <a:defRPr sz="1800"/>
            </a:lvl3pPr>
            <a:lvl4pPr>
              <a:defRPr sz="1800"/>
            </a:lvl4pPr>
            <a:lvl5pPr>
              <a:defRPr sz="1800"/>
            </a:lvl5pPr>
          </a:lstStyle>
          <a:p>
            <a:pPr lvl="0"/>
            <a:r>
              <a:rPr lang="en-US" dirty="0"/>
              <a:t> Body text – Arial,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1"/>
          <p:cNvSpPr>
            <a:spLocks noGrp="1"/>
          </p:cNvSpPr>
          <p:nvPr>
            <p:ph type="ctrTitle" hasCustomPrompt="1"/>
          </p:nvPr>
        </p:nvSpPr>
        <p:spPr>
          <a:xfrm>
            <a:off x="342900" y="883445"/>
            <a:ext cx="5829300" cy="509587"/>
          </a:xfrm>
          <a:prstGeom prst="rect">
            <a:avLst/>
          </a:prstGeom>
        </p:spPr>
        <p:txBody>
          <a:bodyPr/>
          <a:lstStyle>
            <a:lvl1pPr algn="l">
              <a:defRPr sz="2700" b="1" baseline="0">
                <a:solidFill>
                  <a:srgbClr val="A00054"/>
                </a:solidFill>
              </a:defRPr>
            </a:lvl1pPr>
          </a:lstStyle>
          <a:p>
            <a:r>
              <a:rPr lang="en-US" dirty="0"/>
              <a:t>Slide title – Arial, 36, Bold</a:t>
            </a:r>
          </a:p>
        </p:txBody>
      </p:sp>
    </p:spTree>
    <p:extLst>
      <p:ext uri="{BB962C8B-B14F-4D97-AF65-F5344CB8AC3E}">
        <p14:creationId xmlns:p14="http://schemas.microsoft.com/office/powerpoint/2010/main" val="2789047668"/>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B1D160-F133-4CCB-A287-1C507CC7F938}"/>
              </a:ext>
            </a:extLst>
          </p:cNvPr>
          <p:cNvSpPr>
            <a:spLocks noGrp="1"/>
          </p:cNvSpPr>
          <p:nvPr>
            <p:ph type="dt" sz="half" idx="10"/>
          </p:nvPr>
        </p:nvSpPr>
        <p:spPr/>
        <p:txBody>
          <a:bodyPr/>
          <a:lstStyle/>
          <a:p>
            <a:fld id="{CBDCB74A-9767-4FBE-923C-B333177CEAD5}" type="datetimeFigureOut">
              <a:rPr lang="en-GB" smtClean="0"/>
              <a:t>20/10/2021</a:t>
            </a:fld>
            <a:endParaRPr lang="en-GB"/>
          </a:p>
        </p:txBody>
      </p:sp>
      <p:sp>
        <p:nvSpPr>
          <p:cNvPr id="3" name="Footer Placeholder 2">
            <a:extLst>
              <a:ext uri="{FF2B5EF4-FFF2-40B4-BE49-F238E27FC236}">
                <a16:creationId xmlns:a16="http://schemas.microsoft.com/office/drawing/2014/main" id="{B330F016-C664-4B84-8156-2793FE515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6D042B-5B01-4A24-8B35-C6D4CFFA8FB6}"/>
              </a:ext>
            </a:extLst>
          </p:cNvPr>
          <p:cNvSpPr>
            <a:spLocks noGrp="1"/>
          </p:cNvSpPr>
          <p:nvPr>
            <p:ph type="sldNum" sz="quarter" idx="12"/>
          </p:nvPr>
        </p:nvSpPr>
        <p:spPr/>
        <p:txBody>
          <a:bodyPr/>
          <a:lstStyle/>
          <a:p>
            <a:fld id="{FB0809F5-E218-48AB-AA17-553AD3D32BA6}" type="slidenum">
              <a:rPr lang="en-GB" smtClean="0"/>
              <a:t>‹#›</a:t>
            </a:fld>
            <a:endParaRPr lang="en-GB"/>
          </a:p>
        </p:txBody>
      </p:sp>
    </p:spTree>
    <p:extLst>
      <p:ext uri="{BB962C8B-B14F-4D97-AF65-F5344CB8AC3E}">
        <p14:creationId xmlns:p14="http://schemas.microsoft.com/office/powerpoint/2010/main" val="2189202797"/>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for title page">
    <p:spTree>
      <p:nvGrpSpPr>
        <p:cNvPr id="1" name=""/>
        <p:cNvGrpSpPr/>
        <p:nvPr/>
      </p:nvGrpSpPr>
      <p:grpSpPr>
        <a:xfrm>
          <a:off x="0" y="0"/>
          <a:ext cx="0" cy="0"/>
          <a:chOff x="0" y="0"/>
          <a:chExt cx="0" cy="0"/>
        </a:xfrm>
      </p:grpSpPr>
      <p:sp>
        <p:nvSpPr>
          <p:cNvPr id="3" name="Rectangle 2"/>
          <p:cNvSpPr/>
          <p:nvPr userDrawn="1"/>
        </p:nvSpPr>
        <p:spPr>
          <a:xfrm>
            <a:off x="0" y="4557712"/>
            <a:ext cx="6847200" cy="5857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13"/>
          </a:p>
        </p:txBody>
      </p:sp>
    </p:spTree>
    <p:extLst>
      <p:ext uri="{BB962C8B-B14F-4D97-AF65-F5344CB8AC3E}">
        <p14:creationId xmlns:p14="http://schemas.microsoft.com/office/powerpoint/2010/main" val="44374366"/>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2900" y="883445"/>
            <a:ext cx="5829300" cy="509587"/>
          </a:xfrm>
          <a:prstGeom prst="rect">
            <a:avLst/>
          </a:prstGeom>
        </p:spPr>
        <p:txBody>
          <a:bodyPr/>
          <a:lstStyle>
            <a:lvl1pPr algn="l">
              <a:defRPr sz="2700" b="1" baseline="0">
                <a:solidFill>
                  <a:srgbClr val="A00054"/>
                </a:solidFill>
              </a:defRPr>
            </a:lvl1pPr>
          </a:lstStyle>
          <a:p>
            <a:r>
              <a:rPr lang="en-US"/>
              <a:t>Slide title – Arial, 36, Bold</a:t>
            </a:r>
          </a:p>
        </p:txBody>
      </p:sp>
      <p:sp>
        <p:nvSpPr>
          <p:cNvPr id="10" name="Text Placeholder 7"/>
          <p:cNvSpPr>
            <a:spLocks noGrp="1"/>
          </p:cNvSpPr>
          <p:nvPr>
            <p:ph type="body" sz="quarter" idx="13" hasCustomPrompt="1"/>
          </p:nvPr>
        </p:nvSpPr>
        <p:spPr>
          <a:xfrm>
            <a:off x="342901" y="1466193"/>
            <a:ext cx="5879306" cy="2790497"/>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07873069"/>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B3D8-C3E2-1F42-93A3-6886745CD715}"/>
              </a:ext>
            </a:extLst>
          </p:cNvPr>
          <p:cNvSpPr>
            <a:spLocks noGrp="1"/>
          </p:cNvSpPr>
          <p:nvPr>
            <p:ph type="title"/>
          </p:nvPr>
        </p:nvSpPr>
        <p:spPr>
          <a:xfrm>
            <a:off x="314946" y="1046377"/>
            <a:ext cx="5915025" cy="99417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CF7A84-CF65-CC46-97C0-3B056C073A2A}"/>
              </a:ext>
            </a:extLst>
          </p:cNvPr>
          <p:cNvSpPr>
            <a:spLocks noGrp="1"/>
          </p:cNvSpPr>
          <p:nvPr>
            <p:ph idx="1"/>
          </p:nvPr>
        </p:nvSpPr>
        <p:spPr>
          <a:xfrm>
            <a:off x="314946" y="2141755"/>
            <a:ext cx="5915025" cy="170469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B9823DA-6B8F-D34F-B77B-293EBDBA935B}"/>
              </a:ext>
              <a:ext uri="{C183D7F6-B498-43B3-948B-1728B52AA6E4}">
                <adec:decorative xmlns:adec="http://schemas.microsoft.com/office/drawing/2017/decorative" val="1"/>
              </a:ext>
            </a:extLst>
          </p:cNvPr>
          <p:cNvSpPr/>
          <p:nvPr userDrawn="1"/>
        </p:nvSpPr>
        <p:spPr>
          <a:xfrm>
            <a:off x="0" y="4750905"/>
            <a:ext cx="6858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Rectangle 7">
            <a:extLst>
              <a:ext uri="{FF2B5EF4-FFF2-40B4-BE49-F238E27FC236}">
                <a16:creationId xmlns:a16="http://schemas.microsoft.com/office/drawing/2014/main" id="{2439D0B0-EE2D-6748-8EBE-5B127DB7F7FE}"/>
              </a:ext>
              <a:ext uri="{C183D7F6-B498-43B3-948B-1728B52AA6E4}">
                <adec:decorative xmlns:adec="http://schemas.microsoft.com/office/drawing/2017/decorative" val="1"/>
              </a:ext>
            </a:extLst>
          </p:cNvPr>
          <p:cNvSpPr/>
          <p:nvPr userDrawn="1"/>
        </p:nvSpPr>
        <p:spPr>
          <a:xfrm>
            <a:off x="0" y="449739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369D118B-293F-C248-BA28-B68002DC2FBA}"/>
              </a:ext>
              <a:ext uri="{C183D7F6-B498-43B3-948B-1728B52AA6E4}">
                <adec:decorative xmlns:adec="http://schemas.microsoft.com/office/drawing/2017/decorative" val="1"/>
              </a:ext>
            </a:extLst>
          </p:cNvPr>
          <p:cNvSpPr/>
          <p:nvPr userDrawn="1"/>
        </p:nvSpPr>
        <p:spPr>
          <a:xfrm>
            <a:off x="0" y="4621813"/>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Footer Placeholder 16">
            <a:extLst>
              <a:ext uri="{FF2B5EF4-FFF2-40B4-BE49-F238E27FC236}">
                <a16:creationId xmlns:a16="http://schemas.microsoft.com/office/drawing/2014/main" id="{4FC3C53A-2989-FD46-A3AC-A9D57F1BDCD9}"/>
              </a:ext>
            </a:extLst>
          </p:cNvPr>
          <p:cNvSpPr txBox="1">
            <a:spLocks/>
          </p:cNvSpPr>
          <p:nvPr userDrawn="1"/>
        </p:nvSpPr>
        <p:spPr>
          <a:xfrm>
            <a:off x="314946" y="4778378"/>
            <a:ext cx="40030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dirty="0">
                <a:solidFill>
                  <a:schemeClr val="accent5"/>
                </a:solidFill>
              </a:rPr>
              <a:t>@</a:t>
            </a:r>
            <a:r>
              <a:rPr lang="en-GB" sz="975" b="1" dirty="0" err="1">
                <a:solidFill>
                  <a:schemeClr val="accent5"/>
                </a:solidFill>
              </a:rPr>
              <a:t>NHS_HealthEdEng</a:t>
            </a:r>
            <a:endParaRPr lang="en-GB" sz="975" b="1" dirty="0">
              <a:solidFill>
                <a:schemeClr val="accent5"/>
              </a:solidFill>
            </a:endParaRPr>
          </a:p>
        </p:txBody>
      </p:sp>
    </p:spTree>
    <p:extLst>
      <p:ext uri="{BB962C8B-B14F-4D97-AF65-F5344CB8AC3E}">
        <p14:creationId xmlns:p14="http://schemas.microsoft.com/office/powerpoint/2010/main" val="2497698569"/>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title, text and photo">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342900" y="1466193"/>
            <a:ext cx="3464473" cy="2790497"/>
          </a:xfrm>
          <a:prstGeom prst="rect">
            <a:avLst/>
          </a:prstGeom>
        </p:spPr>
        <p:txBody>
          <a:bodyPr/>
          <a:lstStyle>
            <a:lvl1pPr marL="257175" indent="-257175">
              <a:buFont typeface="Arial" panose="020B0604020202020204" pitchFamily="34" charset="0"/>
              <a:buChar char="•"/>
              <a:defRPr sz="1800"/>
            </a:lvl1pPr>
            <a:lvl2pPr>
              <a:defRPr sz="1800"/>
            </a:lvl2pPr>
            <a:lvl3pPr>
              <a:defRPr sz="1800"/>
            </a:lvl3pPr>
            <a:lvl4pPr>
              <a:defRPr sz="1800"/>
            </a:lvl4pPr>
            <a:lvl5pPr>
              <a:defRPr sz="18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p:cNvSpPr>
            <a:spLocks noGrp="1"/>
          </p:cNvSpPr>
          <p:nvPr>
            <p:ph type="pic" sz="quarter" idx="14" hasCustomPrompt="1"/>
          </p:nvPr>
        </p:nvSpPr>
        <p:spPr>
          <a:xfrm>
            <a:off x="3913585" y="1465660"/>
            <a:ext cx="2755106" cy="2790825"/>
          </a:xfrm>
          <a:prstGeom prst="rect">
            <a:avLst/>
          </a:prstGeom>
        </p:spPr>
        <p:txBody>
          <a:bodyPr/>
          <a:lstStyle>
            <a:lvl1pPr marL="0" indent="0" algn="ctr">
              <a:buNone/>
              <a:defRPr sz="1800"/>
            </a:lvl1pPr>
          </a:lstStyle>
          <a:p>
            <a:r>
              <a:rPr lang="en-GB"/>
              <a:t>Click here to insert your photograph</a:t>
            </a:r>
          </a:p>
        </p:txBody>
      </p:sp>
      <p:sp>
        <p:nvSpPr>
          <p:cNvPr id="5" name="Title 1"/>
          <p:cNvSpPr>
            <a:spLocks noGrp="1"/>
          </p:cNvSpPr>
          <p:nvPr>
            <p:ph type="ctrTitle" hasCustomPrompt="1"/>
          </p:nvPr>
        </p:nvSpPr>
        <p:spPr>
          <a:xfrm>
            <a:off x="342900" y="883445"/>
            <a:ext cx="5829300" cy="509587"/>
          </a:xfrm>
          <a:prstGeom prst="rect">
            <a:avLst/>
          </a:prstGeom>
        </p:spPr>
        <p:txBody>
          <a:bodyPr/>
          <a:lstStyle>
            <a:lvl1pPr algn="l">
              <a:defRPr sz="2700"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1825336676"/>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subtitle and tex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42900" y="1432322"/>
            <a:ext cx="4800600" cy="435769"/>
          </a:xfrm>
          <a:prstGeom prst="rect">
            <a:avLst/>
          </a:prstGeom>
        </p:spPr>
        <p:txBody>
          <a:bodyPr/>
          <a:lstStyle>
            <a:lvl1pPr marL="0" indent="0" algn="l">
              <a:buNone/>
              <a:defRPr sz="2100" b="1" baseline="0">
                <a:solidFill>
                  <a:srgbClr val="00389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Slide subtitle – Arial, 28, Bold</a:t>
            </a:r>
          </a:p>
        </p:txBody>
      </p:sp>
      <p:sp>
        <p:nvSpPr>
          <p:cNvPr id="8" name="Text Placeholder 7"/>
          <p:cNvSpPr>
            <a:spLocks noGrp="1"/>
          </p:cNvSpPr>
          <p:nvPr>
            <p:ph type="body" sz="quarter" idx="13" hasCustomPrompt="1"/>
          </p:nvPr>
        </p:nvSpPr>
        <p:spPr>
          <a:xfrm>
            <a:off x="342901" y="1964531"/>
            <a:ext cx="5879306" cy="1843088"/>
          </a:xfrm>
          <a:prstGeom prst="rect">
            <a:avLst/>
          </a:prstGeom>
        </p:spPr>
        <p:txBody>
          <a:bodyPr/>
          <a:lstStyle>
            <a:lvl1pPr>
              <a:defRPr sz="1800" baseline="0"/>
            </a:lvl1pPr>
            <a:lvl2pPr>
              <a:defRPr sz="1800"/>
            </a:lvl2pPr>
            <a:lvl3pPr>
              <a:defRPr sz="1800"/>
            </a:lvl3pPr>
            <a:lvl4pPr>
              <a:defRPr sz="1800"/>
            </a:lvl4pPr>
            <a:lvl5pPr>
              <a:defRPr sz="18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1"/>
          <p:cNvSpPr>
            <a:spLocks noGrp="1"/>
          </p:cNvSpPr>
          <p:nvPr>
            <p:ph type="ctrTitle" hasCustomPrompt="1"/>
          </p:nvPr>
        </p:nvSpPr>
        <p:spPr>
          <a:xfrm>
            <a:off x="342900" y="883445"/>
            <a:ext cx="5829300" cy="509587"/>
          </a:xfrm>
          <a:prstGeom prst="rect">
            <a:avLst/>
          </a:prstGeom>
        </p:spPr>
        <p:txBody>
          <a:bodyPr/>
          <a:lstStyle>
            <a:lvl1pPr algn="l">
              <a:defRPr sz="2700"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612737876"/>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subtitle, text and photograph">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020741" y="1978819"/>
            <a:ext cx="2588419" cy="1843088"/>
          </a:xfrm>
          <a:prstGeom prst="rect">
            <a:avLst/>
          </a:prstGeom>
        </p:spPr>
        <p:txBody>
          <a:bodyPr/>
          <a:lstStyle>
            <a:lvl1pPr marL="0" indent="0" algn="ctr">
              <a:buNone/>
              <a:defRPr sz="1800" baseline="0"/>
            </a:lvl1pPr>
          </a:lstStyle>
          <a:p>
            <a:r>
              <a:rPr lang="en-GB"/>
              <a:t>Click here to insert your photograph</a:t>
            </a:r>
          </a:p>
        </p:txBody>
      </p:sp>
      <p:sp>
        <p:nvSpPr>
          <p:cNvPr id="6" name="Subtitle 2"/>
          <p:cNvSpPr>
            <a:spLocks noGrp="1"/>
          </p:cNvSpPr>
          <p:nvPr>
            <p:ph type="subTitle" idx="1" hasCustomPrompt="1"/>
          </p:nvPr>
        </p:nvSpPr>
        <p:spPr>
          <a:xfrm>
            <a:off x="342900" y="1432322"/>
            <a:ext cx="4800600" cy="435769"/>
          </a:xfrm>
          <a:prstGeom prst="rect">
            <a:avLst/>
          </a:prstGeom>
        </p:spPr>
        <p:txBody>
          <a:bodyPr/>
          <a:lstStyle>
            <a:lvl1pPr marL="0" indent="0" algn="l">
              <a:buNone/>
              <a:defRPr sz="2100" b="1" baseline="0">
                <a:solidFill>
                  <a:srgbClr val="00389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Slide subtitle – Arial, 28, Bold</a:t>
            </a:r>
          </a:p>
        </p:txBody>
      </p:sp>
      <p:sp>
        <p:nvSpPr>
          <p:cNvPr id="10" name="Text Placeholder 7"/>
          <p:cNvSpPr>
            <a:spLocks noGrp="1"/>
          </p:cNvSpPr>
          <p:nvPr>
            <p:ph type="body" sz="quarter" idx="13" hasCustomPrompt="1"/>
          </p:nvPr>
        </p:nvSpPr>
        <p:spPr>
          <a:xfrm>
            <a:off x="342901" y="1964531"/>
            <a:ext cx="3514725" cy="1843088"/>
          </a:xfrm>
          <a:prstGeom prst="rect">
            <a:avLst/>
          </a:prstGeom>
        </p:spPr>
        <p:txBody>
          <a:bodyPr/>
          <a:lstStyle>
            <a:lvl1pPr>
              <a:defRPr sz="1800" baseline="0"/>
            </a:lvl1pPr>
            <a:lvl2pPr>
              <a:defRPr sz="1800"/>
            </a:lvl2pPr>
            <a:lvl3pPr>
              <a:defRPr sz="1800"/>
            </a:lvl3pPr>
            <a:lvl4pPr>
              <a:defRPr sz="1800"/>
            </a:lvl4pPr>
            <a:lvl5pPr>
              <a:defRPr sz="18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ctrTitle" hasCustomPrompt="1"/>
          </p:nvPr>
        </p:nvSpPr>
        <p:spPr>
          <a:xfrm>
            <a:off x="342900" y="883445"/>
            <a:ext cx="5829300" cy="509587"/>
          </a:xfrm>
          <a:prstGeom prst="rect">
            <a:avLst/>
          </a:prstGeom>
        </p:spPr>
        <p:txBody>
          <a:bodyPr/>
          <a:lstStyle>
            <a:lvl1pPr algn="l">
              <a:defRPr sz="2700"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1650259388"/>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855870"/>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B1D160-F133-4CCB-A287-1C507CC7F938}"/>
              </a:ext>
            </a:extLst>
          </p:cNvPr>
          <p:cNvSpPr>
            <a:spLocks noGrp="1"/>
          </p:cNvSpPr>
          <p:nvPr>
            <p:ph type="dt" sz="half" idx="10"/>
          </p:nvPr>
        </p:nvSpPr>
        <p:spPr/>
        <p:txBody>
          <a:bodyPr/>
          <a:lstStyle/>
          <a:p>
            <a:fld id="{CBDCB74A-9767-4FBE-923C-B333177CEAD5}" type="datetimeFigureOut">
              <a:rPr lang="en-GB" smtClean="0"/>
              <a:t>20/10/2021</a:t>
            </a:fld>
            <a:endParaRPr lang="en-GB"/>
          </a:p>
        </p:txBody>
      </p:sp>
      <p:sp>
        <p:nvSpPr>
          <p:cNvPr id="3" name="Footer Placeholder 2">
            <a:extLst>
              <a:ext uri="{FF2B5EF4-FFF2-40B4-BE49-F238E27FC236}">
                <a16:creationId xmlns:a16="http://schemas.microsoft.com/office/drawing/2014/main" id="{B330F016-C664-4B84-8156-2793FE515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6D042B-5B01-4A24-8B35-C6D4CFFA8FB6}"/>
              </a:ext>
            </a:extLst>
          </p:cNvPr>
          <p:cNvSpPr>
            <a:spLocks noGrp="1"/>
          </p:cNvSpPr>
          <p:nvPr>
            <p:ph type="sldNum" sz="quarter" idx="12"/>
          </p:nvPr>
        </p:nvSpPr>
        <p:spPr/>
        <p:txBody>
          <a:bodyPr/>
          <a:lstStyle/>
          <a:p>
            <a:fld id="{FB0809F5-E218-48AB-AA17-553AD3D32BA6}" type="slidenum">
              <a:rPr lang="en-GB" smtClean="0"/>
              <a:t>‹#›</a:t>
            </a:fld>
            <a:endParaRPr lang="en-GB"/>
          </a:p>
        </p:txBody>
      </p:sp>
    </p:spTree>
    <p:extLst>
      <p:ext uri="{BB962C8B-B14F-4D97-AF65-F5344CB8AC3E}">
        <p14:creationId xmlns:p14="http://schemas.microsoft.com/office/powerpoint/2010/main" val="4279007324"/>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B3D8-C3E2-1F42-93A3-6886745CD715}"/>
              </a:ext>
            </a:extLst>
          </p:cNvPr>
          <p:cNvSpPr>
            <a:spLocks noGrp="1"/>
          </p:cNvSpPr>
          <p:nvPr>
            <p:ph type="title"/>
          </p:nvPr>
        </p:nvSpPr>
        <p:spPr>
          <a:xfrm>
            <a:off x="314947" y="1046377"/>
            <a:ext cx="5915025" cy="99417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CF7A84-CF65-CC46-97C0-3B056C073A2A}"/>
              </a:ext>
            </a:extLst>
          </p:cNvPr>
          <p:cNvSpPr>
            <a:spLocks noGrp="1"/>
          </p:cNvSpPr>
          <p:nvPr>
            <p:ph idx="1"/>
          </p:nvPr>
        </p:nvSpPr>
        <p:spPr>
          <a:xfrm>
            <a:off x="314947" y="2141757"/>
            <a:ext cx="5915025" cy="170469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B9823DA-6B8F-D34F-B77B-293EBDBA935B}"/>
              </a:ext>
            </a:extLst>
          </p:cNvPr>
          <p:cNvSpPr/>
          <p:nvPr userDrawn="1"/>
        </p:nvSpPr>
        <p:spPr>
          <a:xfrm>
            <a:off x="0" y="4750905"/>
            <a:ext cx="6858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8" name="Rectangle 7">
            <a:extLst>
              <a:ext uri="{FF2B5EF4-FFF2-40B4-BE49-F238E27FC236}">
                <a16:creationId xmlns:a16="http://schemas.microsoft.com/office/drawing/2014/main" id="{2439D0B0-EE2D-6748-8EBE-5B127DB7F7FE}"/>
              </a:ext>
            </a:extLst>
          </p:cNvPr>
          <p:cNvSpPr/>
          <p:nvPr userDrawn="1"/>
        </p:nvSpPr>
        <p:spPr>
          <a:xfrm>
            <a:off x="0" y="449739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60"/>
          </a:p>
        </p:txBody>
      </p:sp>
      <p:sp>
        <p:nvSpPr>
          <p:cNvPr id="9" name="Rectangle 8">
            <a:extLst>
              <a:ext uri="{FF2B5EF4-FFF2-40B4-BE49-F238E27FC236}">
                <a16:creationId xmlns:a16="http://schemas.microsoft.com/office/drawing/2014/main" id="{369D118B-293F-C248-BA28-B68002DC2FBA}"/>
              </a:ext>
            </a:extLst>
          </p:cNvPr>
          <p:cNvSpPr/>
          <p:nvPr userDrawn="1"/>
        </p:nvSpPr>
        <p:spPr>
          <a:xfrm>
            <a:off x="0" y="4621813"/>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60"/>
          </a:p>
        </p:txBody>
      </p:sp>
      <p:sp>
        <p:nvSpPr>
          <p:cNvPr id="12" name="Footer Placeholder 16">
            <a:extLst>
              <a:ext uri="{FF2B5EF4-FFF2-40B4-BE49-F238E27FC236}">
                <a16:creationId xmlns:a16="http://schemas.microsoft.com/office/drawing/2014/main" id="{4FC3C53A-2989-FD46-A3AC-A9D57F1BDCD9}"/>
              </a:ext>
            </a:extLst>
          </p:cNvPr>
          <p:cNvSpPr txBox="1">
            <a:spLocks/>
          </p:cNvSpPr>
          <p:nvPr userDrawn="1"/>
        </p:nvSpPr>
        <p:spPr>
          <a:xfrm>
            <a:off x="314947" y="4778380"/>
            <a:ext cx="40030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31" b="1" dirty="0">
                <a:solidFill>
                  <a:schemeClr val="accent5"/>
                </a:solidFill>
              </a:rPr>
              <a:t>@</a:t>
            </a:r>
            <a:r>
              <a:rPr lang="en-GB" sz="731" b="1" dirty="0" err="1">
                <a:solidFill>
                  <a:schemeClr val="accent5"/>
                </a:solidFill>
              </a:rPr>
              <a:t>NHS_HealthEdEng</a:t>
            </a:r>
            <a:endParaRPr lang="en-GB" sz="731" b="1" dirty="0">
              <a:solidFill>
                <a:schemeClr val="accent5"/>
              </a:solidFill>
            </a:endParaRPr>
          </a:p>
        </p:txBody>
      </p:sp>
    </p:spTree>
    <p:extLst>
      <p:ext uri="{BB962C8B-B14F-4D97-AF65-F5344CB8AC3E}">
        <p14:creationId xmlns:p14="http://schemas.microsoft.com/office/powerpoint/2010/main" val="3985857322"/>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8850" y="1494265"/>
            <a:ext cx="4400550" cy="1477535"/>
          </a:xfrm>
        </p:spPr>
        <p:txBody>
          <a:bodyPr anchor="ctr">
            <a:normAutofit/>
          </a:bodyPr>
          <a:lstStyle>
            <a:lvl1pPr algn="l">
              <a:defRPr sz="2250" b="1" cap="all"/>
            </a:lvl1pPr>
          </a:lstStyle>
          <a:p>
            <a:r>
              <a:rPr lang="en-US"/>
              <a:t>Click to edit Master title style</a:t>
            </a:r>
            <a:endParaRPr lang="en-US" dirty="0"/>
          </a:p>
        </p:txBody>
      </p:sp>
      <p:sp>
        <p:nvSpPr>
          <p:cNvPr id="3" name="Text Placeholder 2"/>
          <p:cNvSpPr>
            <a:spLocks noGrp="1"/>
          </p:cNvSpPr>
          <p:nvPr>
            <p:ph type="body" idx="1"/>
          </p:nvPr>
        </p:nvSpPr>
        <p:spPr>
          <a:xfrm>
            <a:off x="285750" y="3829051"/>
            <a:ext cx="6172201" cy="281840"/>
          </a:xfrm>
        </p:spPr>
        <p:txBody>
          <a:bodyPr anchor="b">
            <a:normAutofit/>
          </a:bodyPr>
          <a:lstStyle>
            <a:lvl1pPr marL="0" indent="0" algn="r">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7" name="Oval 6"/>
          <p:cNvSpPr/>
          <p:nvPr userDrawn="1"/>
        </p:nvSpPr>
        <p:spPr>
          <a:xfrm>
            <a:off x="571500" y="1459657"/>
            <a:ext cx="1543050" cy="154305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sp>
        <p:nvSpPr>
          <p:cNvPr id="8" name="Rectangle 7"/>
          <p:cNvSpPr/>
          <p:nvPr userDrawn="1"/>
        </p:nvSpPr>
        <p:spPr>
          <a:xfrm>
            <a:off x="6515100" y="3949032"/>
            <a:ext cx="342900" cy="725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rgbClr val="FF6600"/>
                </a:solidFill>
              </a:rPr>
              <a:t>           </a:t>
            </a:r>
          </a:p>
        </p:txBody>
      </p:sp>
      <p:sp>
        <p:nvSpPr>
          <p:cNvPr id="9" name="Oval 8"/>
          <p:cNvSpPr/>
          <p:nvPr userDrawn="1"/>
        </p:nvSpPr>
        <p:spPr>
          <a:xfrm>
            <a:off x="755496" y="1494266"/>
            <a:ext cx="1187604" cy="97155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spTree>
    <p:extLst>
      <p:ext uri="{BB962C8B-B14F-4D97-AF65-F5344CB8AC3E}">
        <p14:creationId xmlns:p14="http://schemas.microsoft.com/office/powerpoint/2010/main" val="605957894"/>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913EF-3539-B24F-BAD4-7B97C86E1870}"/>
              </a:ext>
              <a:ext uri="{C183D7F6-B498-43B3-948B-1728B52AA6E4}">
                <adec:decorative xmlns:adec="http://schemas.microsoft.com/office/drawing/2017/decorative" val="1"/>
              </a:ext>
            </a:extLst>
          </p:cNvPr>
          <p:cNvSpPr/>
          <p:nvPr userDrawn="1"/>
        </p:nvSpPr>
        <p:spPr>
          <a:xfrm>
            <a:off x="0" y="4750905"/>
            <a:ext cx="6858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Rectangle 7">
            <a:extLst>
              <a:ext uri="{FF2B5EF4-FFF2-40B4-BE49-F238E27FC236}">
                <a16:creationId xmlns:a16="http://schemas.microsoft.com/office/drawing/2014/main" id="{6D689862-6EA4-BF46-99BF-BAD3A73769C8}"/>
              </a:ext>
              <a:ext uri="{C183D7F6-B498-43B3-948B-1728B52AA6E4}">
                <adec:decorative xmlns:adec="http://schemas.microsoft.com/office/drawing/2017/decorative" val="1"/>
              </a:ext>
            </a:extLst>
          </p:cNvPr>
          <p:cNvSpPr/>
          <p:nvPr userDrawn="1"/>
        </p:nvSpPr>
        <p:spPr>
          <a:xfrm>
            <a:off x="0" y="449739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A4858048-AAD4-0B44-BF43-40B913ECEB1A}"/>
              </a:ext>
              <a:ext uri="{C183D7F6-B498-43B3-948B-1728B52AA6E4}">
                <adec:decorative xmlns:adec="http://schemas.microsoft.com/office/drawing/2017/decorative" val="1"/>
              </a:ext>
            </a:extLst>
          </p:cNvPr>
          <p:cNvSpPr/>
          <p:nvPr userDrawn="1"/>
        </p:nvSpPr>
        <p:spPr>
          <a:xfrm>
            <a:off x="0" y="4621813"/>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0" name="Footer Placeholder 16">
            <a:extLst>
              <a:ext uri="{FF2B5EF4-FFF2-40B4-BE49-F238E27FC236}">
                <a16:creationId xmlns:a16="http://schemas.microsoft.com/office/drawing/2014/main" id="{DD4979A2-FB9A-3B4E-91D7-99D15F0FFC19}"/>
              </a:ext>
            </a:extLst>
          </p:cNvPr>
          <p:cNvSpPr txBox="1">
            <a:spLocks/>
          </p:cNvSpPr>
          <p:nvPr userDrawn="1"/>
        </p:nvSpPr>
        <p:spPr>
          <a:xfrm>
            <a:off x="314946" y="4778378"/>
            <a:ext cx="40030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dirty="0">
                <a:solidFill>
                  <a:schemeClr val="accent5"/>
                </a:solidFill>
              </a:rPr>
              <a:t>@</a:t>
            </a:r>
            <a:r>
              <a:rPr lang="en-GB" sz="975" b="1" dirty="0" err="1">
                <a:solidFill>
                  <a:schemeClr val="accent5"/>
                </a:solidFill>
              </a:rPr>
              <a:t>NHS_HealthEdEng</a:t>
            </a:r>
            <a:endParaRPr lang="en-GB" sz="975" b="1" dirty="0">
              <a:solidFill>
                <a:schemeClr val="accent5"/>
              </a:solidFill>
            </a:endParaRPr>
          </a:p>
        </p:txBody>
      </p:sp>
      <p:sp>
        <p:nvSpPr>
          <p:cNvPr id="11" name="Title 1">
            <a:extLst>
              <a:ext uri="{FF2B5EF4-FFF2-40B4-BE49-F238E27FC236}">
                <a16:creationId xmlns:a16="http://schemas.microsoft.com/office/drawing/2014/main" id="{271CF08E-2D69-5642-80CC-A30DB1685843}"/>
              </a:ext>
            </a:extLst>
          </p:cNvPr>
          <p:cNvSpPr>
            <a:spLocks noGrp="1"/>
          </p:cNvSpPr>
          <p:nvPr>
            <p:ph type="title"/>
          </p:nvPr>
        </p:nvSpPr>
        <p:spPr>
          <a:xfrm>
            <a:off x="314946" y="1046379"/>
            <a:ext cx="5915025" cy="477154"/>
          </a:xfrm>
        </p:spPr>
        <p:txBody>
          <a:bodyPr/>
          <a:lstStyle/>
          <a:p>
            <a:r>
              <a:rPr lang="en-US" dirty="0"/>
              <a:t>Click to edit Master title style</a:t>
            </a:r>
          </a:p>
        </p:txBody>
      </p:sp>
      <p:sp>
        <p:nvSpPr>
          <p:cNvPr id="12" name="Content Placeholder 2">
            <a:extLst>
              <a:ext uri="{FF2B5EF4-FFF2-40B4-BE49-F238E27FC236}">
                <a16:creationId xmlns:a16="http://schemas.microsoft.com/office/drawing/2014/main" id="{52772D1C-B7D6-7E40-A101-C613743586C9}"/>
              </a:ext>
            </a:extLst>
          </p:cNvPr>
          <p:cNvSpPr>
            <a:spLocks noGrp="1"/>
          </p:cNvSpPr>
          <p:nvPr>
            <p:ph idx="1"/>
          </p:nvPr>
        </p:nvSpPr>
        <p:spPr>
          <a:xfrm>
            <a:off x="314946" y="1719471"/>
            <a:ext cx="4396202" cy="251699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1593188"/>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38C66A-BB49-0F4B-8CD5-DD58CA18CCB9}"/>
              </a:ext>
              <a:ext uri="{C183D7F6-B498-43B3-948B-1728B52AA6E4}">
                <adec:decorative xmlns:adec="http://schemas.microsoft.com/office/drawing/2017/decorative" val="1"/>
              </a:ext>
            </a:extLst>
          </p:cNvPr>
          <p:cNvSpPr/>
          <p:nvPr userDrawn="1"/>
        </p:nvSpPr>
        <p:spPr>
          <a:xfrm>
            <a:off x="0" y="4750905"/>
            <a:ext cx="6858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Rectangle 8">
            <a:extLst>
              <a:ext uri="{FF2B5EF4-FFF2-40B4-BE49-F238E27FC236}">
                <a16:creationId xmlns:a16="http://schemas.microsoft.com/office/drawing/2014/main" id="{D6D6DDEC-27DF-6B44-8A5C-8BA7D7877CEA}"/>
              </a:ext>
              <a:ext uri="{C183D7F6-B498-43B3-948B-1728B52AA6E4}">
                <adec:decorative xmlns:adec="http://schemas.microsoft.com/office/drawing/2017/decorative" val="1"/>
              </a:ext>
            </a:extLst>
          </p:cNvPr>
          <p:cNvSpPr/>
          <p:nvPr userDrawn="1"/>
        </p:nvSpPr>
        <p:spPr>
          <a:xfrm>
            <a:off x="0" y="449739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0" name="Rectangle 9">
            <a:extLst>
              <a:ext uri="{FF2B5EF4-FFF2-40B4-BE49-F238E27FC236}">
                <a16:creationId xmlns:a16="http://schemas.microsoft.com/office/drawing/2014/main" id="{EA11DC39-0F96-FC4D-9C92-F1BB1A8B409F}"/>
              </a:ext>
              <a:ext uri="{C183D7F6-B498-43B3-948B-1728B52AA6E4}">
                <adec:decorative xmlns:adec="http://schemas.microsoft.com/office/drawing/2017/decorative" val="1"/>
              </a:ext>
            </a:extLst>
          </p:cNvPr>
          <p:cNvSpPr/>
          <p:nvPr userDrawn="1"/>
        </p:nvSpPr>
        <p:spPr>
          <a:xfrm>
            <a:off x="0" y="4621813"/>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1" name="Footer Placeholder 16">
            <a:extLst>
              <a:ext uri="{FF2B5EF4-FFF2-40B4-BE49-F238E27FC236}">
                <a16:creationId xmlns:a16="http://schemas.microsoft.com/office/drawing/2014/main" id="{A0451A68-537B-AF4D-BD45-6E48D4DB2BDE}"/>
              </a:ext>
            </a:extLst>
          </p:cNvPr>
          <p:cNvSpPr txBox="1">
            <a:spLocks/>
          </p:cNvSpPr>
          <p:nvPr userDrawn="1"/>
        </p:nvSpPr>
        <p:spPr>
          <a:xfrm>
            <a:off x="314946" y="4778378"/>
            <a:ext cx="40030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dirty="0">
                <a:solidFill>
                  <a:schemeClr val="accent5"/>
                </a:solidFill>
              </a:rPr>
              <a:t>@</a:t>
            </a:r>
            <a:r>
              <a:rPr lang="en-GB" sz="975" b="1" dirty="0" err="1">
                <a:solidFill>
                  <a:schemeClr val="accent5"/>
                </a:solidFill>
              </a:rPr>
              <a:t>NHS_HealthEdEng</a:t>
            </a:r>
            <a:endParaRPr lang="en-GB" sz="975" b="1" dirty="0">
              <a:solidFill>
                <a:schemeClr val="accent5"/>
              </a:solidFill>
            </a:endParaRPr>
          </a:p>
        </p:txBody>
      </p:sp>
      <p:sp>
        <p:nvSpPr>
          <p:cNvPr id="12" name="Title 1">
            <a:extLst>
              <a:ext uri="{FF2B5EF4-FFF2-40B4-BE49-F238E27FC236}">
                <a16:creationId xmlns:a16="http://schemas.microsoft.com/office/drawing/2014/main" id="{BC4BA2FD-240E-7D42-9001-70573928D6DF}"/>
              </a:ext>
            </a:extLst>
          </p:cNvPr>
          <p:cNvSpPr>
            <a:spLocks noGrp="1"/>
          </p:cNvSpPr>
          <p:nvPr>
            <p:ph type="title"/>
          </p:nvPr>
        </p:nvSpPr>
        <p:spPr>
          <a:xfrm>
            <a:off x="314946" y="1046379"/>
            <a:ext cx="5915025" cy="477154"/>
          </a:xfrm>
        </p:spPr>
        <p:txBody>
          <a:bodyPr/>
          <a:lstStyle/>
          <a:p>
            <a:r>
              <a:rPr lang="en-US" dirty="0"/>
              <a:t>Click to edit Master title style</a:t>
            </a:r>
          </a:p>
        </p:txBody>
      </p:sp>
      <p:sp>
        <p:nvSpPr>
          <p:cNvPr id="13" name="Content Placeholder 2">
            <a:extLst>
              <a:ext uri="{FF2B5EF4-FFF2-40B4-BE49-F238E27FC236}">
                <a16:creationId xmlns:a16="http://schemas.microsoft.com/office/drawing/2014/main" id="{78872E4C-32C0-0E43-B171-E68384BD29CC}"/>
              </a:ext>
            </a:extLst>
          </p:cNvPr>
          <p:cNvSpPr>
            <a:spLocks noGrp="1"/>
          </p:cNvSpPr>
          <p:nvPr>
            <p:ph idx="1"/>
          </p:nvPr>
        </p:nvSpPr>
        <p:spPr>
          <a:xfrm>
            <a:off x="314946" y="1719471"/>
            <a:ext cx="4396202" cy="2516997"/>
          </a:xfrm>
        </p:spPr>
        <p:txBody>
          <a:bodyPr/>
          <a:lstStyle>
            <a:lvl1pPr marL="0" indent="0">
              <a:buNone/>
              <a:defRPr b="1">
                <a:solidFill>
                  <a:schemeClr val="tx1"/>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8756621"/>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FFBB2B-EDFB-F14A-A023-1F8279F098C9}"/>
              </a:ext>
              <a:ext uri="{C183D7F6-B498-43B3-948B-1728B52AA6E4}">
                <adec:decorative xmlns:adec="http://schemas.microsoft.com/office/drawing/2017/decorative" val="1"/>
              </a:ext>
            </a:extLst>
          </p:cNvPr>
          <p:cNvSpPr/>
          <p:nvPr userDrawn="1"/>
        </p:nvSpPr>
        <p:spPr>
          <a:xfrm>
            <a:off x="0" y="4750905"/>
            <a:ext cx="6858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1" name="Rectangle 10">
            <a:extLst>
              <a:ext uri="{FF2B5EF4-FFF2-40B4-BE49-F238E27FC236}">
                <a16:creationId xmlns:a16="http://schemas.microsoft.com/office/drawing/2014/main" id="{CEE7ECDF-F837-444E-8340-4683B45E354E}"/>
              </a:ext>
              <a:ext uri="{C183D7F6-B498-43B3-948B-1728B52AA6E4}">
                <adec:decorative xmlns:adec="http://schemas.microsoft.com/office/drawing/2017/decorative" val="1"/>
              </a:ext>
            </a:extLst>
          </p:cNvPr>
          <p:cNvSpPr/>
          <p:nvPr userDrawn="1"/>
        </p:nvSpPr>
        <p:spPr>
          <a:xfrm>
            <a:off x="0" y="449739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1D3DADA9-0C34-7C4C-8591-F29E7EBE7C9A}"/>
              </a:ext>
              <a:ext uri="{C183D7F6-B498-43B3-948B-1728B52AA6E4}">
                <adec:decorative xmlns:adec="http://schemas.microsoft.com/office/drawing/2017/decorative" val="1"/>
              </a:ext>
            </a:extLst>
          </p:cNvPr>
          <p:cNvSpPr/>
          <p:nvPr userDrawn="1"/>
        </p:nvSpPr>
        <p:spPr>
          <a:xfrm>
            <a:off x="0" y="4621813"/>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3" name="Footer Placeholder 16">
            <a:extLst>
              <a:ext uri="{FF2B5EF4-FFF2-40B4-BE49-F238E27FC236}">
                <a16:creationId xmlns:a16="http://schemas.microsoft.com/office/drawing/2014/main" id="{DF732811-1995-6E4A-B606-DE84E0AFF445}"/>
              </a:ext>
            </a:extLst>
          </p:cNvPr>
          <p:cNvSpPr txBox="1">
            <a:spLocks/>
          </p:cNvSpPr>
          <p:nvPr userDrawn="1"/>
        </p:nvSpPr>
        <p:spPr>
          <a:xfrm>
            <a:off x="314946" y="4778378"/>
            <a:ext cx="40030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dirty="0">
                <a:solidFill>
                  <a:schemeClr val="accent5"/>
                </a:solidFill>
              </a:rPr>
              <a:t>@</a:t>
            </a:r>
            <a:r>
              <a:rPr lang="en-GB" sz="975" b="1" dirty="0" err="1">
                <a:solidFill>
                  <a:schemeClr val="accent5"/>
                </a:solidFill>
              </a:rPr>
              <a:t>NHS_HealthEdEng</a:t>
            </a:r>
            <a:endParaRPr lang="en-GB" sz="975" b="1" dirty="0">
              <a:solidFill>
                <a:schemeClr val="accent5"/>
              </a:solidFill>
            </a:endParaRPr>
          </a:p>
        </p:txBody>
      </p:sp>
      <p:sp>
        <p:nvSpPr>
          <p:cNvPr id="14" name="Title 1">
            <a:extLst>
              <a:ext uri="{FF2B5EF4-FFF2-40B4-BE49-F238E27FC236}">
                <a16:creationId xmlns:a16="http://schemas.microsoft.com/office/drawing/2014/main" id="{4469D51B-9609-254D-85D8-6D25ED25907D}"/>
              </a:ext>
            </a:extLst>
          </p:cNvPr>
          <p:cNvSpPr>
            <a:spLocks noGrp="1"/>
          </p:cNvSpPr>
          <p:nvPr>
            <p:ph type="title"/>
          </p:nvPr>
        </p:nvSpPr>
        <p:spPr>
          <a:xfrm>
            <a:off x="314946" y="1046379"/>
            <a:ext cx="5915025" cy="477154"/>
          </a:xfrm>
        </p:spPr>
        <p:txBody>
          <a:bodyPr/>
          <a:lstStyle/>
          <a:p>
            <a:r>
              <a:rPr lang="en-US" dirty="0"/>
              <a:t>Click to edit Master title style</a:t>
            </a:r>
          </a:p>
        </p:txBody>
      </p:sp>
      <p:sp>
        <p:nvSpPr>
          <p:cNvPr id="15" name="Content Placeholder 2">
            <a:extLst>
              <a:ext uri="{FF2B5EF4-FFF2-40B4-BE49-F238E27FC236}">
                <a16:creationId xmlns:a16="http://schemas.microsoft.com/office/drawing/2014/main" id="{AFCFA703-8042-BB4C-A3BD-65A2A8F4486C}"/>
              </a:ext>
            </a:extLst>
          </p:cNvPr>
          <p:cNvSpPr>
            <a:spLocks noGrp="1"/>
          </p:cNvSpPr>
          <p:nvPr>
            <p:ph idx="1"/>
          </p:nvPr>
        </p:nvSpPr>
        <p:spPr>
          <a:xfrm>
            <a:off x="314949" y="1719471"/>
            <a:ext cx="3427136" cy="2594620"/>
          </a:xfrm>
        </p:spPr>
        <p:txBody>
          <a:bodyPr/>
          <a:lstStyle>
            <a:lvl1pPr marL="257169" indent="-257169">
              <a:buFont typeface="Arial" panose="020B0604020202020204" pitchFamily="34" charset="0"/>
              <a:buChar char="•"/>
              <a:defRPr sz="2100" b="0">
                <a:solidFill>
                  <a:schemeClr val="bg2">
                    <a:lumMod val="25000"/>
                  </a:schemeClr>
                </a:solidFill>
              </a:defRPr>
            </a:lvl1pPr>
            <a:lvl2pPr>
              <a:defRPr sz="18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880213"/>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BEC74E-85C4-FD4A-ADCD-F68FCCD62B6B}"/>
              </a:ext>
              <a:ext uri="{C183D7F6-B498-43B3-948B-1728B52AA6E4}">
                <adec:decorative xmlns:adec="http://schemas.microsoft.com/office/drawing/2017/decorative" val="1"/>
              </a:ext>
            </a:extLst>
          </p:cNvPr>
          <p:cNvSpPr/>
          <p:nvPr userDrawn="1"/>
        </p:nvSpPr>
        <p:spPr>
          <a:xfrm>
            <a:off x="0" y="4750905"/>
            <a:ext cx="6858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Rectangle 6">
            <a:extLst>
              <a:ext uri="{FF2B5EF4-FFF2-40B4-BE49-F238E27FC236}">
                <a16:creationId xmlns:a16="http://schemas.microsoft.com/office/drawing/2014/main" id="{C818D588-9CF1-AC4B-AA40-F3AA7180A13D}"/>
              </a:ext>
              <a:ext uri="{C183D7F6-B498-43B3-948B-1728B52AA6E4}">
                <adec:decorative xmlns:adec="http://schemas.microsoft.com/office/drawing/2017/decorative" val="1"/>
              </a:ext>
            </a:extLst>
          </p:cNvPr>
          <p:cNvSpPr/>
          <p:nvPr userDrawn="1"/>
        </p:nvSpPr>
        <p:spPr>
          <a:xfrm>
            <a:off x="0" y="449739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949D0716-FCE9-FF47-9ABE-434154D75C76}"/>
              </a:ext>
              <a:ext uri="{C183D7F6-B498-43B3-948B-1728B52AA6E4}">
                <adec:decorative xmlns:adec="http://schemas.microsoft.com/office/drawing/2017/decorative" val="1"/>
              </a:ext>
            </a:extLst>
          </p:cNvPr>
          <p:cNvSpPr/>
          <p:nvPr userDrawn="1"/>
        </p:nvSpPr>
        <p:spPr>
          <a:xfrm>
            <a:off x="0" y="4621813"/>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772122247"/>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2900" y="883447"/>
            <a:ext cx="5829300" cy="509587"/>
          </a:xfrm>
          <a:prstGeom prst="rect">
            <a:avLst/>
          </a:prstGeom>
        </p:spPr>
        <p:txBody>
          <a:bodyPr/>
          <a:lstStyle>
            <a:lvl1pPr algn="l">
              <a:defRPr sz="2025" b="1" baseline="0">
                <a:solidFill>
                  <a:srgbClr val="A00054"/>
                </a:solidFill>
              </a:defRPr>
            </a:lvl1pPr>
          </a:lstStyle>
          <a:p>
            <a:r>
              <a:rPr lang="en-US"/>
              <a:t>Slide title – Arial, 36, Bold</a:t>
            </a:r>
          </a:p>
        </p:txBody>
      </p:sp>
      <p:sp>
        <p:nvSpPr>
          <p:cNvPr id="10" name="Text Placeholder 7"/>
          <p:cNvSpPr>
            <a:spLocks noGrp="1"/>
          </p:cNvSpPr>
          <p:nvPr>
            <p:ph type="body" sz="quarter" idx="13" hasCustomPrompt="1"/>
          </p:nvPr>
        </p:nvSpPr>
        <p:spPr>
          <a:xfrm>
            <a:off x="342901" y="1466194"/>
            <a:ext cx="5879306" cy="2790497"/>
          </a:xfrm>
          <a:prstGeom prst="rect">
            <a:avLst/>
          </a:prstGeom>
        </p:spPr>
        <p:txBody>
          <a:bodyPr/>
          <a:lstStyle>
            <a:lvl1pPr>
              <a:defRPr sz="1350"/>
            </a:lvl1pPr>
            <a:lvl2pPr>
              <a:defRPr sz="1350"/>
            </a:lvl2pPr>
            <a:lvl3pPr>
              <a:defRPr sz="1350"/>
            </a:lvl3pPr>
            <a:lvl4pPr>
              <a:defRPr sz="1350"/>
            </a:lvl4pPr>
            <a:lvl5pPr>
              <a:defRPr sz="135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7316632"/>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srcRect l="2599" r="5874" b="5262"/>
          <a:stretch/>
        </p:blipFill>
        <p:spPr>
          <a:xfrm>
            <a:off x="2648" y="4400550"/>
            <a:ext cx="6858000" cy="790271"/>
          </a:xfrm>
          <a:prstGeom prst="rect">
            <a:avLst/>
          </a:prstGeom>
        </p:spPr>
      </p:pic>
      <p:sp>
        <p:nvSpPr>
          <p:cNvPr id="2" name="Date Placeholder 1"/>
          <p:cNvSpPr>
            <a:spLocks noGrp="1"/>
          </p:cNvSpPr>
          <p:nvPr>
            <p:ph type="dt" sz="half" idx="10"/>
          </p:nvPr>
        </p:nvSpPr>
        <p:spPr/>
        <p:txBody>
          <a:bodyPr/>
          <a:lstStyle/>
          <a:p>
            <a:fld id="{2FF934E2-BBB6-4D34-BB01-078E9AA25260}" type="datetimeFigureOut">
              <a:rPr lang="en-US" smtClean="0"/>
              <a:pPr/>
              <a:t>10/20/2021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820FCD-5F4C-4989-BE05-0A8208BCBC21}" type="slidenum">
              <a:rPr lang="en-US" smtClean="0"/>
              <a:pPr/>
              <a:t>‹#›</a:t>
            </a:fld>
            <a:endParaRPr lang="en-US" dirty="0"/>
          </a:p>
        </p:txBody>
      </p:sp>
    </p:spTree>
    <p:extLst>
      <p:ext uri="{BB962C8B-B14F-4D97-AF65-F5344CB8AC3E}">
        <p14:creationId xmlns:p14="http://schemas.microsoft.com/office/powerpoint/2010/main" val="8990560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7E8-7BAC-6649-906A-497A8C475198}"/>
              </a:ext>
            </a:extLst>
          </p:cNvPr>
          <p:cNvSpPr>
            <a:spLocks noGrp="1"/>
          </p:cNvSpPr>
          <p:nvPr>
            <p:ph type="ctrTitle"/>
          </p:nvPr>
        </p:nvSpPr>
        <p:spPr>
          <a:xfrm>
            <a:off x="243257" y="790492"/>
            <a:ext cx="6453554" cy="656492"/>
          </a:xfrm>
        </p:spPr>
        <p:txBody>
          <a:bodyPr anchor="t">
            <a:normAutofit/>
          </a:bodyPr>
          <a:lstStyle>
            <a:lvl1pPr algn="l">
              <a:defRPr sz="2700"/>
            </a:lvl1pPr>
          </a:lstStyle>
          <a:p>
            <a:r>
              <a:rPr lang="en-US"/>
              <a:t>Click to edit Master title style</a:t>
            </a:r>
          </a:p>
        </p:txBody>
      </p:sp>
      <p:sp>
        <p:nvSpPr>
          <p:cNvPr id="3" name="Subtitle 2">
            <a:extLst>
              <a:ext uri="{FF2B5EF4-FFF2-40B4-BE49-F238E27FC236}">
                <a16:creationId xmlns:a16="http://schemas.microsoft.com/office/drawing/2014/main" id="{5F6BB4CB-BC33-0D45-839D-72013BE15246}"/>
              </a:ext>
            </a:extLst>
          </p:cNvPr>
          <p:cNvSpPr>
            <a:spLocks noGrp="1"/>
          </p:cNvSpPr>
          <p:nvPr>
            <p:ph type="subTitle" idx="1"/>
          </p:nvPr>
        </p:nvSpPr>
        <p:spPr>
          <a:xfrm>
            <a:off x="243254" y="3946063"/>
            <a:ext cx="5143500" cy="618392"/>
          </a:xfrm>
        </p:spPr>
        <p:txBody>
          <a:bodyPr/>
          <a:lstStyle>
            <a:lvl1pPr marL="0" indent="0" algn="l">
              <a:buNone/>
              <a:defRPr sz="1350" b="1">
                <a:solidFill>
                  <a:schemeClr val="tx1"/>
                </a:solidFill>
              </a:defRPr>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p>
        </p:txBody>
      </p:sp>
      <p:sp>
        <p:nvSpPr>
          <p:cNvPr id="8" name="Triangle 7">
            <a:extLst>
              <a:ext uri="{FF2B5EF4-FFF2-40B4-BE49-F238E27FC236}">
                <a16:creationId xmlns:a16="http://schemas.microsoft.com/office/drawing/2014/main" id="{0C5A6CCC-8F85-4140-86B3-D49D1E685E31}"/>
              </a:ext>
            </a:extLst>
          </p:cNvPr>
          <p:cNvSpPr/>
          <p:nvPr userDrawn="1"/>
        </p:nvSpPr>
        <p:spPr>
          <a:xfrm rot="10800000">
            <a:off x="227282" y="1409921"/>
            <a:ext cx="438665" cy="240204"/>
          </a:xfrm>
          <a:prstGeom prst="triangle">
            <a:avLst>
              <a:gd name="adj" fmla="val 4718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11" name="Picture 10">
            <a:extLst>
              <a:ext uri="{FF2B5EF4-FFF2-40B4-BE49-F238E27FC236}">
                <a16:creationId xmlns:a16="http://schemas.microsoft.com/office/drawing/2014/main" id="{24ED904E-9A50-EB46-8546-8B3A3B91CC24}"/>
              </a:ext>
            </a:extLst>
          </p:cNvPr>
          <p:cNvPicPr>
            <a:picLocks noChangeAspect="1"/>
          </p:cNvPicPr>
          <p:nvPr userDrawn="1"/>
        </p:nvPicPr>
        <p:blipFill rotWithShape="1">
          <a:blip r:embed="rId2">
            <a:extLst>
              <a:ext uri="{28A0092B-C50C-407E-A947-70E740481C1C}">
                <a14:useLocalDpi xmlns:a14="http://schemas.microsoft.com/office/drawing/2010/main"/>
              </a:ext>
            </a:extLst>
          </a:blip>
          <a:stretch/>
        </p:blipFill>
        <p:spPr>
          <a:xfrm>
            <a:off x="0" y="297289"/>
            <a:ext cx="6858000" cy="4846211"/>
          </a:xfrm>
          <a:prstGeom prst="rect">
            <a:avLst/>
          </a:prstGeom>
        </p:spPr>
      </p:pic>
    </p:spTree>
    <p:extLst>
      <p:ext uri="{BB962C8B-B14F-4D97-AF65-F5344CB8AC3E}">
        <p14:creationId xmlns:p14="http://schemas.microsoft.com/office/powerpoint/2010/main" val="694908393"/>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4.emf"/><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3.jpe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4D4DF-AC27-AD4D-9F0E-9A38943E8D63}"/>
              </a:ext>
            </a:extLst>
          </p:cNvPr>
          <p:cNvSpPr>
            <a:spLocks noGrp="1"/>
          </p:cNvSpPr>
          <p:nvPr>
            <p:ph type="title"/>
          </p:nvPr>
        </p:nvSpPr>
        <p:spPr>
          <a:xfrm>
            <a:off x="471488" y="1344553"/>
            <a:ext cx="5915025"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2124F78-BAB5-B945-B76C-3103CC5E95D9}"/>
              </a:ext>
            </a:extLst>
          </p:cNvPr>
          <p:cNvSpPr>
            <a:spLocks noGrp="1"/>
          </p:cNvSpPr>
          <p:nvPr>
            <p:ph type="body" idx="1"/>
          </p:nvPr>
        </p:nvSpPr>
        <p:spPr>
          <a:xfrm>
            <a:off x="471488" y="2439926"/>
            <a:ext cx="5915025" cy="23040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7604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713" r:id="rId8"/>
  </p:sldLayoutIdLst>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txStyles>
    <p:titleStyle>
      <a:lvl1pPr algn="l" defTabSz="514337" rtl="0" eaLnBrk="1" latinLnBrk="0" hangingPunct="1">
        <a:lnSpc>
          <a:spcPct val="90000"/>
        </a:lnSpc>
        <a:spcBef>
          <a:spcPct val="0"/>
        </a:spcBef>
        <a:buNone/>
        <a:defRPr sz="2700" b="1" kern="1200">
          <a:solidFill>
            <a:schemeClr val="accent5"/>
          </a:solidFill>
          <a:latin typeface="+mj-lt"/>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2">
              <a:lumMod val="25000"/>
            </a:schemeClr>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bg2">
              <a:lumMod val="25000"/>
            </a:schemeClr>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bg2">
              <a:lumMod val="25000"/>
            </a:schemeClr>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4D4DF-AC27-AD4D-9F0E-9A38943E8D63}"/>
              </a:ext>
            </a:extLst>
          </p:cNvPr>
          <p:cNvSpPr>
            <a:spLocks noGrp="1"/>
          </p:cNvSpPr>
          <p:nvPr>
            <p:ph type="title"/>
          </p:nvPr>
        </p:nvSpPr>
        <p:spPr>
          <a:xfrm>
            <a:off x="471488" y="1344553"/>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124F78-BAB5-B945-B76C-3103CC5E95D9}"/>
              </a:ext>
            </a:extLst>
          </p:cNvPr>
          <p:cNvSpPr>
            <a:spLocks noGrp="1"/>
          </p:cNvSpPr>
          <p:nvPr>
            <p:ph type="body" idx="1"/>
          </p:nvPr>
        </p:nvSpPr>
        <p:spPr>
          <a:xfrm>
            <a:off x="471488" y="2439926"/>
            <a:ext cx="5915025" cy="23040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19158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2" r:id="rId8"/>
    <p:sldLayoutId id="2147483703" r:id="rId9"/>
  </p:sldLayoutIdLst>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txStyles>
    <p:titleStyle>
      <a:lvl1pPr algn="l" defTabSz="514337" rtl="0" eaLnBrk="1" latinLnBrk="0" hangingPunct="1">
        <a:lnSpc>
          <a:spcPct val="90000"/>
        </a:lnSpc>
        <a:spcBef>
          <a:spcPct val="0"/>
        </a:spcBef>
        <a:buNone/>
        <a:defRPr sz="2700" b="1" kern="1200">
          <a:solidFill>
            <a:schemeClr val="accent5"/>
          </a:solidFill>
          <a:latin typeface="+mj-lt"/>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2">
              <a:lumMod val="25000"/>
            </a:schemeClr>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bg2">
              <a:lumMod val="25000"/>
            </a:schemeClr>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bg2">
              <a:lumMod val="25000"/>
            </a:schemeClr>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1678" y="270000"/>
            <a:ext cx="2324862" cy="461772"/>
          </a:xfrm>
          <a:prstGeom prst="rect">
            <a:avLst/>
          </a:prstGeom>
        </p:spPr>
      </p:pic>
      <p:sp>
        <p:nvSpPr>
          <p:cNvPr id="8" name="Rectangle 7"/>
          <p:cNvSpPr/>
          <p:nvPr/>
        </p:nvSpPr>
        <p:spPr>
          <a:xfrm>
            <a:off x="0" y="4670535"/>
            <a:ext cx="6858000" cy="47296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10" name="Picture 9"/>
          <p:cNvPicPr>
            <a:picLocks noChangeAspect="1"/>
          </p:cNvPicPr>
          <p:nvPr userDrawn="1"/>
        </p:nvPicPr>
        <p:blipFill>
          <a:blip r:embed="rId12"/>
          <a:stretch>
            <a:fillRect/>
          </a:stretch>
        </p:blipFill>
        <p:spPr>
          <a:xfrm>
            <a:off x="0" y="4641966"/>
            <a:ext cx="6858000" cy="190500"/>
          </a:xfrm>
          <a:prstGeom prst="rect">
            <a:avLst/>
          </a:prstGeom>
        </p:spPr>
      </p:pic>
    </p:spTree>
    <p:extLst>
      <p:ext uri="{BB962C8B-B14F-4D97-AF65-F5344CB8AC3E}">
        <p14:creationId xmlns:p14="http://schemas.microsoft.com/office/powerpoint/2010/main" val="8485053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4" r:id="rId9"/>
  </p:sldLayoutIdLst>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6.jp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101407" y="1022558"/>
            <a:ext cx="6453554" cy="656492"/>
          </a:xfrm>
        </p:spPr>
        <p:txBody>
          <a:bodyPr>
            <a:normAutofit fontScale="90000"/>
          </a:bodyPr>
          <a:lstStyle/>
          <a:p>
            <a:r>
              <a:rPr lang="en-US" dirty="0"/>
              <a:t>Systemwide approach to Support MSW Competency, Education and Career Development Framework </a:t>
            </a:r>
            <a:br>
              <a:rPr lang="en-US" dirty="0"/>
            </a:br>
            <a:r>
              <a:rPr lang="en-US" dirty="0"/>
              <a:t>Implementation</a:t>
            </a:r>
          </a:p>
        </p:txBody>
      </p:sp>
      <p:sp>
        <p:nvSpPr>
          <p:cNvPr id="3" name="Subtitle 2">
            <a:extLst>
              <a:ext uri="{FF2B5EF4-FFF2-40B4-BE49-F238E27FC236}">
                <a16:creationId xmlns:a16="http://schemas.microsoft.com/office/drawing/2014/main" id="{9C61A5FE-A2DA-F048-8E22-57F2866C6F74}"/>
              </a:ext>
            </a:extLst>
          </p:cNvPr>
          <p:cNvSpPr>
            <a:spLocks noGrp="1"/>
          </p:cNvSpPr>
          <p:nvPr>
            <p:ph type="subTitle" idx="1"/>
          </p:nvPr>
        </p:nvSpPr>
        <p:spPr>
          <a:xfrm>
            <a:off x="101407" y="4097705"/>
            <a:ext cx="5143500" cy="525914"/>
          </a:xfrm>
        </p:spPr>
        <p:txBody>
          <a:bodyPr>
            <a:normAutofit lnSpcReduction="10000"/>
          </a:bodyPr>
          <a:lstStyle/>
          <a:p>
            <a:r>
              <a:rPr lang="en-US" dirty="0"/>
              <a:t>Lucy Johnson – HEE Regional Clinical Lead midwife</a:t>
            </a:r>
          </a:p>
          <a:p>
            <a:r>
              <a:rPr lang="en-US" dirty="0"/>
              <a:t>		    – Midlands</a:t>
            </a:r>
          </a:p>
        </p:txBody>
      </p:sp>
      <p:sp>
        <p:nvSpPr>
          <p:cNvPr id="12" name="Rectangle 11">
            <a:extLst>
              <a:ext uri="{FF2B5EF4-FFF2-40B4-BE49-F238E27FC236}">
                <a16:creationId xmlns:a16="http://schemas.microsoft.com/office/drawing/2014/main" id="{8128372D-C4B4-BF45-BF8F-065FBDC2AA95}"/>
              </a:ext>
              <a:ext uri="{C183D7F6-B498-43B3-948B-1728B52AA6E4}">
                <adec:decorative xmlns:adec="http://schemas.microsoft.com/office/drawing/2017/decorative" val="1"/>
              </a:ext>
            </a:extLst>
          </p:cNvPr>
          <p:cNvSpPr/>
          <p:nvPr/>
        </p:nvSpPr>
        <p:spPr>
          <a:xfrm>
            <a:off x="0" y="3710429"/>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1DA40B3-60F1-AC4C-BC75-1DFB592B81D3}"/>
              </a:ext>
              <a:ext uri="{C183D7F6-B498-43B3-948B-1728B52AA6E4}">
                <adec:decorative xmlns:adec="http://schemas.microsoft.com/office/drawing/2017/decorative" val="1"/>
              </a:ext>
            </a:extLst>
          </p:cNvPr>
          <p:cNvSpPr/>
          <p:nvPr/>
        </p:nvSpPr>
        <p:spPr>
          <a:xfrm>
            <a:off x="0" y="3839521"/>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14" name="Picture 13" descr="HEE logo">
            <a:extLst>
              <a:ext uri="{FF2B5EF4-FFF2-40B4-BE49-F238E27FC236}">
                <a16:creationId xmlns:a16="http://schemas.microsoft.com/office/drawing/2014/main" id="{859F973A-FB81-4F4A-A2C3-7512A5F7B6F7}"/>
              </a:ext>
            </a:extLst>
          </p:cNvPr>
          <p:cNvPicPr preferRelativeResize="0">
            <a:picLocks/>
          </p:cNvPicPr>
          <p:nvPr/>
        </p:nvPicPr>
        <p:blipFill>
          <a:blip r:embed="rId2"/>
          <a:stretch>
            <a:fillRect/>
          </a:stretch>
        </p:blipFill>
        <p:spPr>
          <a:xfrm>
            <a:off x="4125114" y="0"/>
            <a:ext cx="2732886" cy="1047600"/>
          </a:xfrm>
          <a:prstGeom prst="rect">
            <a:avLst/>
          </a:prstGeom>
        </p:spPr>
      </p:pic>
      <p:pic>
        <p:nvPicPr>
          <p:cNvPr id="8" name="Picture 7">
            <a:extLst>
              <a:ext uri="{FF2B5EF4-FFF2-40B4-BE49-F238E27FC236}">
                <a16:creationId xmlns:a16="http://schemas.microsoft.com/office/drawing/2014/main" id="{654759B2-3B65-42AE-96B3-FBC3B1336DD9}"/>
              </a:ext>
            </a:extLst>
          </p:cNvPr>
          <p:cNvPicPr>
            <a:picLocks noChangeAspect="1"/>
          </p:cNvPicPr>
          <p:nvPr/>
        </p:nvPicPr>
        <p:blipFill>
          <a:blip r:embed="rId3"/>
          <a:stretch>
            <a:fillRect/>
          </a:stretch>
        </p:blipFill>
        <p:spPr>
          <a:xfrm>
            <a:off x="4542503" y="1910928"/>
            <a:ext cx="2214090" cy="2973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5801661"/>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23268825"/>
              </p:ext>
            </p:extLst>
          </p:nvPr>
        </p:nvGraphicFramePr>
        <p:xfrm>
          <a:off x="76481" y="754535"/>
          <a:ext cx="6353912" cy="4110990"/>
        </p:xfrm>
        <a:graphic>
          <a:graphicData uri="http://schemas.openxmlformats.org/drawingml/2006/table">
            <a:tbl>
              <a:tblPr firstRow="1" bandRow="1">
                <a:tableStyleId>{5C22544A-7EE6-4342-B048-85BDC9FD1C3A}</a:tableStyleId>
              </a:tblPr>
              <a:tblGrid>
                <a:gridCol w="1588478">
                  <a:extLst>
                    <a:ext uri="{9D8B030D-6E8A-4147-A177-3AD203B41FA5}">
                      <a16:colId xmlns:a16="http://schemas.microsoft.com/office/drawing/2014/main" val="20000"/>
                    </a:ext>
                  </a:extLst>
                </a:gridCol>
                <a:gridCol w="1588478">
                  <a:extLst>
                    <a:ext uri="{9D8B030D-6E8A-4147-A177-3AD203B41FA5}">
                      <a16:colId xmlns:a16="http://schemas.microsoft.com/office/drawing/2014/main" val="20001"/>
                    </a:ext>
                  </a:extLst>
                </a:gridCol>
                <a:gridCol w="1588478">
                  <a:extLst>
                    <a:ext uri="{9D8B030D-6E8A-4147-A177-3AD203B41FA5}">
                      <a16:colId xmlns:a16="http://schemas.microsoft.com/office/drawing/2014/main" val="20002"/>
                    </a:ext>
                  </a:extLst>
                </a:gridCol>
                <a:gridCol w="1588478">
                  <a:extLst>
                    <a:ext uri="{9D8B030D-6E8A-4147-A177-3AD203B41FA5}">
                      <a16:colId xmlns:a16="http://schemas.microsoft.com/office/drawing/2014/main" val="20003"/>
                    </a:ext>
                  </a:extLst>
                </a:gridCol>
              </a:tblGrid>
              <a:tr h="3886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Key</a:t>
                      </a:r>
                      <a:r>
                        <a:rPr lang="en-US" sz="1100" baseline="0" dirty="0"/>
                        <a:t> point</a:t>
                      </a:r>
                      <a:endParaRPr lang="en-GB" sz="1100" dirty="0"/>
                    </a:p>
                    <a:p>
                      <a:endParaRPr lang="en-GB" sz="1100" dirty="0"/>
                    </a:p>
                  </a:txBody>
                  <a:tcPr marL="68580" marR="68580" marT="34290" marB="34290"/>
                </a:tc>
                <a:tc>
                  <a:txBody>
                    <a:bodyPr/>
                    <a:lstStyle/>
                    <a:p>
                      <a:r>
                        <a:rPr lang="en-US" sz="1100" dirty="0"/>
                        <a:t>Progress</a:t>
                      </a:r>
                      <a:endParaRPr lang="en-GB" sz="1100" dirty="0"/>
                    </a:p>
                  </a:txBody>
                  <a:tcPr marL="68580" marR="68580" marT="34290" marB="34290"/>
                </a:tc>
                <a:tc>
                  <a:txBody>
                    <a:bodyPr/>
                    <a:lstStyle/>
                    <a:p>
                      <a:r>
                        <a:rPr lang="en-US" sz="1100" dirty="0"/>
                        <a:t>Next steps</a:t>
                      </a:r>
                      <a:endParaRPr lang="en-GB" sz="1100" dirty="0"/>
                    </a:p>
                  </a:txBody>
                  <a:tcPr marL="68580" marR="68580" marT="34290" marB="34290"/>
                </a:tc>
                <a:tc>
                  <a:txBody>
                    <a:bodyPr/>
                    <a:lstStyle/>
                    <a:p>
                      <a:r>
                        <a:rPr lang="en-US" sz="1100" dirty="0"/>
                        <a:t>Anticipated Time frame</a:t>
                      </a:r>
                      <a:endParaRPr lang="en-GB" sz="1100" dirty="0"/>
                    </a:p>
                  </a:txBody>
                  <a:tcPr marL="68580" marR="68580" marT="34290" marB="34290"/>
                </a:tc>
                <a:extLst>
                  <a:ext uri="{0D108BD9-81ED-4DB2-BD59-A6C34878D82A}">
                    <a16:rowId xmlns:a16="http://schemas.microsoft.com/office/drawing/2014/main" val="10000"/>
                  </a:ext>
                </a:extLst>
              </a:tr>
              <a:tr h="19545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dirty="0"/>
                        <a:t>3. Develop a standard regional training package and development pathway/</a:t>
                      </a:r>
                      <a:r>
                        <a:rPr lang="en-GB" sz="800" baseline="0" dirty="0"/>
                        <a:t> Access to Senior Healthcare Apprenticeship/ Access to fundamental skills training (maths and English) as required</a:t>
                      </a:r>
                      <a:endParaRPr lang="en-GB" sz="800" dirty="0"/>
                    </a:p>
                    <a:p>
                      <a:endParaRPr lang="en-GB" sz="800" dirty="0"/>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j-lt"/>
                          <a:ea typeface="Calibri" panose="020F0502020204030204" pitchFamily="34" charset="0"/>
                          <a:cs typeface="Times New Roman" panose="02020603050405020304" pitchFamily="18" charset="0"/>
                        </a:rPr>
                        <a:t>Whilst there has been attempts to review training packages within the working </a:t>
                      </a:r>
                      <a:r>
                        <a:rPr lang="en-US" sz="800" baseline="0" dirty="0">
                          <a:latin typeface="+mj-lt"/>
                          <a:ea typeface="Calibri" panose="020F0502020204030204" pitchFamily="34" charset="0"/>
                          <a:cs typeface="Times New Roman" panose="02020603050405020304" pitchFamily="18" charset="0"/>
                        </a:rPr>
                        <a:t> party</a:t>
                      </a:r>
                      <a:r>
                        <a:rPr lang="en-US" sz="800" dirty="0">
                          <a:latin typeface="+mj-lt"/>
                          <a:ea typeface="Calibri" panose="020F0502020204030204" pitchFamily="34" charset="0"/>
                          <a:cs typeface="Times New Roman" panose="02020603050405020304" pitchFamily="18" charset="0"/>
                        </a:rPr>
                        <a:t> local views are still required.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800" dirty="0">
                        <a:latin typeface="+mj-lt"/>
                        <a:ea typeface="Calibri" panose="020F0502020204030204" pitchFamily="34" charset="0"/>
                        <a:cs typeface="Times New Roman" panose="02020603050405020304"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j-lt"/>
                          <a:ea typeface="Calibri" panose="020F0502020204030204" pitchFamily="34" charset="0"/>
                          <a:cs typeface="Times New Roman" panose="02020603050405020304" pitchFamily="18" charset="0"/>
                        </a:rPr>
                        <a:t>Information has been shared across the system regarding best practice and appropriate training packages for level 3 training/level 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800" dirty="0">
                        <a:latin typeface="+mj-lt"/>
                        <a:ea typeface="Calibri" panose="020F0502020204030204" pitchFamily="34" charset="0"/>
                        <a:cs typeface="Times New Roman" panose="02020603050405020304"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j-lt"/>
                          <a:ea typeface="Calibri" panose="020F0502020204030204" pitchFamily="34" charset="0"/>
                          <a:cs typeface="Times New Roman" panose="02020603050405020304" pitchFamily="18" charset="0"/>
                        </a:rPr>
                        <a:t>Access to fundamental training has been shared via</a:t>
                      </a:r>
                      <a:r>
                        <a:rPr lang="en-US" sz="800" baseline="0" dirty="0">
                          <a:latin typeface="+mj-lt"/>
                          <a:ea typeface="Calibri" panose="020F0502020204030204" pitchFamily="34" charset="0"/>
                          <a:cs typeface="Times New Roman" panose="02020603050405020304" pitchFamily="18" charset="0"/>
                        </a:rPr>
                        <a:t> the working group</a:t>
                      </a:r>
                      <a:endParaRPr lang="en-US" sz="800" dirty="0">
                        <a:latin typeface="+mj-lt"/>
                        <a:ea typeface="Calibri" panose="020F0502020204030204" pitchFamily="34" charset="0"/>
                        <a:cs typeface="Times New Roman" panose="02020603050405020304" pitchFamily="18" charset="0"/>
                      </a:endParaRPr>
                    </a:p>
                    <a:p>
                      <a:endParaRPr lang="en-GB" sz="800" dirty="0"/>
                    </a:p>
                    <a:p>
                      <a:r>
                        <a:rPr lang="en-GB" sz="800" dirty="0"/>
                        <a:t>Gap training is being addressed</a:t>
                      </a:r>
                    </a:p>
                    <a:p>
                      <a:endParaRPr lang="en-GB" sz="800" dirty="0"/>
                    </a:p>
                    <a:p>
                      <a:r>
                        <a:rPr lang="en-GB" sz="800" dirty="0"/>
                        <a:t>Working group want to design a standardised annual update MSW training programme</a:t>
                      </a:r>
                    </a:p>
                  </a:txBody>
                  <a:tcPr marL="68580" marR="68580" marT="34290" marB="34290"/>
                </a:tc>
                <a:tc>
                  <a:txBody>
                    <a:bodyPr/>
                    <a:lstStyle/>
                    <a:p>
                      <a:r>
                        <a:rPr lang="en-US" sz="800" baseline="0" dirty="0"/>
                        <a:t>Trusts to speak with providers to support training and procurement arrangements to identify MSW training plans and pathway for level 3 senior healthcare apprenticeship and level 2 support worker and where applicable level 4/5 training. </a:t>
                      </a:r>
                    </a:p>
                    <a:p>
                      <a:endParaRPr lang="en-US" sz="800" baseline="0" dirty="0"/>
                    </a:p>
                    <a:p>
                      <a:r>
                        <a:rPr lang="en-US" sz="800" baseline="0" dirty="0"/>
                        <a:t>Ensure gaps in training have been closed</a:t>
                      </a:r>
                    </a:p>
                    <a:p>
                      <a:endParaRPr lang="en-US" sz="800" baseline="0" dirty="0"/>
                    </a:p>
                    <a:p>
                      <a:r>
                        <a:rPr lang="en-US" sz="800" baseline="0" dirty="0"/>
                        <a:t>A subgroup to review the content and timetable for an appropriate MSW annual update</a:t>
                      </a:r>
                      <a:endParaRPr lang="en-GB" sz="800" dirty="0"/>
                    </a:p>
                  </a:txBody>
                  <a:tcPr marL="68580" marR="68580" marT="34290" marB="34290"/>
                </a:tc>
                <a:tc>
                  <a:txBody>
                    <a:bodyPr/>
                    <a:lstStyle/>
                    <a:p>
                      <a:r>
                        <a:rPr lang="en-US" sz="800" dirty="0"/>
                        <a:t>By ***</a:t>
                      </a:r>
                      <a:r>
                        <a:rPr lang="en-US" sz="800" baseline="0" dirty="0"/>
                        <a:t> 50% of all Trusts will have an identifiable training package for level 3 MSW training or closed any existing gaps to support progression</a:t>
                      </a:r>
                    </a:p>
                    <a:p>
                      <a:endParaRPr lang="en-US" sz="800" baseline="0" dirty="0"/>
                    </a:p>
                    <a:p>
                      <a:r>
                        <a:rPr lang="en-US" sz="800" baseline="0" dirty="0"/>
                        <a:t>100% will have a plan to access existing training capacity for level 2 training</a:t>
                      </a:r>
                    </a:p>
                    <a:p>
                      <a:endParaRPr lang="en-US" sz="800" baseline="0" dirty="0"/>
                    </a:p>
                    <a:p>
                      <a:r>
                        <a:rPr lang="en-US" sz="800" baseline="0" dirty="0"/>
                        <a:t>Level 4/5 training for the region will have been identified but anticipated to be required by a minimum number of staff</a:t>
                      </a:r>
                    </a:p>
                    <a:p>
                      <a:endParaRPr lang="en-US" sz="800" baseline="0" dirty="0"/>
                    </a:p>
                    <a:p>
                      <a:r>
                        <a:rPr lang="en-US" sz="800" baseline="0" dirty="0"/>
                        <a:t>Annual update </a:t>
                      </a:r>
                      <a:r>
                        <a:rPr lang="en-US" sz="800" baseline="0" dirty="0" err="1"/>
                        <a:t>programme</a:t>
                      </a:r>
                      <a:r>
                        <a:rPr lang="en-US" sz="800" baseline="0" dirty="0"/>
                        <a:t> to be ready for review by December 2021</a:t>
                      </a:r>
                      <a:endParaRPr lang="en-GB" sz="800" dirty="0"/>
                    </a:p>
                  </a:txBody>
                  <a:tcPr marL="68580" marR="68580" marT="34290" marB="34290"/>
                </a:tc>
                <a:extLst>
                  <a:ext uri="{0D108BD9-81ED-4DB2-BD59-A6C34878D82A}">
                    <a16:rowId xmlns:a16="http://schemas.microsoft.com/office/drawing/2014/main" val="10001"/>
                  </a:ext>
                </a:extLst>
              </a:tr>
              <a:tr h="12001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b="0" dirty="0">
                          <a:solidFill>
                            <a:schemeClr val="tx1"/>
                          </a:solidFill>
                          <a:effectLst/>
                        </a:rPr>
                        <a:t>4. Ensure all existing MSWs have the required care certificate</a:t>
                      </a:r>
                      <a:endParaRPr lang="en-GB" sz="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800" dirty="0"/>
                    </a:p>
                    <a:p>
                      <a:endParaRPr lang="en-GB" sz="800" dirty="0"/>
                    </a:p>
                  </a:txBody>
                  <a:tcPr marL="68580" marR="68580" marT="34290" marB="34290"/>
                </a:tc>
                <a:tc>
                  <a:txBody>
                    <a:bodyPr/>
                    <a:lstStyle/>
                    <a:p>
                      <a:r>
                        <a:rPr lang="en-US" sz="800" dirty="0"/>
                        <a:t>Each area has now scoped the workforce and can identify those who require care certification.  This is being achieved through local arrangements,</a:t>
                      </a:r>
                      <a:r>
                        <a:rPr lang="en-US" sz="800" baseline="0" dirty="0"/>
                        <a:t> for example ELearning for health care certificate/ self certification route/inhouse training </a:t>
                      </a:r>
                      <a:endParaRPr lang="en-GB" sz="800" dirty="0"/>
                    </a:p>
                  </a:txBody>
                  <a:tcPr marL="68580" marR="68580" marT="34290" marB="34290"/>
                </a:tc>
                <a:tc>
                  <a:txBody>
                    <a:bodyPr/>
                    <a:lstStyle/>
                    <a:p>
                      <a:r>
                        <a:rPr lang="en-US" sz="800" dirty="0"/>
                        <a:t>Care</a:t>
                      </a:r>
                      <a:r>
                        <a:rPr lang="en-US" sz="800" baseline="0" dirty="0"/>
                        <a:t> certification is part of the MSW mapping process, therefore on completion of data collection each Trust should arrange care certification to be arranged locally within each Trust</a:t>
                      </a:r>
                      <a:endParaRPr lang="en-GB" sz="800" dirty="0"/>
                    </a:p>
                  </a:txBody>
                  <a:tcPr marL="68580" marR="68580" marT="34290" marB="34290"/>
                </a:tc>
                <a:tc>
                  <a:txBody>
                    <a:bodyPr/>
                    <a:lstStyle/>
                    <a:p>
                      <a:r>
                        <a:rPr lang="en-US" sz="800" dirty="0"/>
                        <a:t>100%</a:t>
                      </a:r>
                      <a:r>
                        <a:rPr lang="en-US" sz="800" baseline="0" dirty="0"/>
                        <a:t> of all existing MSWs will have completed care certification by January 2022</a:t>
                      </a:r>
                      <a:endParaRPr lang="en-GB" sz="800" dirty="0"/>
                    </a:p>
                  </a:txBody>
                  <a:tcPr marL="68580" marR="68580" marT="34290" marB="34290"/>
                </a:tc>
                <a:extLst>
                  <a:ext uri="{0D108BD9-81ED-4DB2-BD59-A6C34878D82A}">
                    <a16:rowId xmlns:a16="http://schemas.microsoft.com/office/drawing/2014/main" val="10002"/>
                  </a:ext>
                </a:extLst>
              </a:tr>
            </a:tbl>
          </a:graphicData>
        </a:graphic>
      </p:graphicFrame>
      <p:sp>
        <p:nvSpPr>
          <p:cNvPr id="2" name="Rectangle 1"/>
          <p:cNvSpPr/>
          <p:nvPr/>
        </p:nvSpPr>
        <p:spPr>
          <a:xfrm>
            <a:off x="76481" y="145234"/>
            <a:ext cx="4028667" cy="415498"/>
          </a:xfrm>
          <a:prstGeom prst="rect">
            <a:avLst/>
          </a:prstGeom>
        </p:spPr>
        <p:txBody>
          <a:bodyPr wrap="none">
            <a:spAutoFit/>
          </a:bodyPr>
          <a:lstStyle/>
          <a:p>
            <a:r>
              <a:rPr lang="en-US" sz="2100" b="1" dirty="0">
                <a:solidFill>
                  <a:srgbClr val="A00054"/>
                </a:solidFill>
              </a:rPr>
              <a:t>Progress of deliverables 3 &amp; 4</a:t>
            </a:r>
            <a:endParaRPr lang="en-GB" sz="2100" b="1" dirty="0">
              <a:solidFill>
                <a:srgbClr val="A00054"/>
              </a:solidFill>
            </a:endParaRPr>
          </a:p>
        </p:txBody>
      </p:sp>
    </p:spTree>
    <p:extLst>
      <p:ext uri="{BB962C8B-B14F-4D97-AF65-F5344CB8AC3E}">
        <p14:creationId xmlns:p14="http://schemas.microsoft.com/office/powerpoint/2010/main" val="1833768558"/>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B4B7C-8FAA-4853-AD40-7B62F135DB54}"/>
              </a:ext>
            </a:extLst>
          </p:cNvPr>
          <p:cNvSpPr>
            <a:spLocks noGrp="1"/>
          </p:cNvSpPr>
          <p:nvPr>
            <p:ph type="ctrTitle" idx="4294967295"/>
          </p:nvPr>
        </p:nvSpPr>
        <p:spPr>
          <a:xfrm>
            <a:off x="0" y="627063"/>
            <a:ext cx="1844675" cy="509587"/>
          </a:xfrm>
          <a:prstGeom prst="rect">
            <a:avLst/>
          </a:prstGeom>
        </p:spPr>
        <p:txBody>
          <a:bodyPr/>
          <a:lstStyle/>
          <a:p>
            <a:r>
              <a:rPr lang="en-GB" dirty="0"/>
              <a:t>LMNS</a:t>
            </a:r>
          </a:p>
        </p:txBody>
      </p:sp>
      <p:sp>
        <p:nvSpPr>
          <p:cNvPr id="3" name="Text Placeholder 2">
            <a:extLst>
              <a:ext uri="{FF2B5EF4-FFF2-40B4-BE49-F238E27FC236}">
                <a16:creationId xmlns:a16="http://schemas.microsoft.com/office/drawing/2014/main" id="{AA547435-F160-4BE1-939D-CE8B00485F14}"/>
              </a:ext>
            </a:extLst>
          </p:cNvPr>
          <p:cNvSpPr>
            <a:spLocks noGrp="1"/>
          </p:cNvSpPr>
          <p:nvPr>
            <p:ph type="body" sz="quarter" idx="4294967295"/>
          </p:nvPr>
        </p:nvSpPr>
        <p:spPr>
          <a:xfrm>
            <a:off x="2905125" y="823913"/>
            <a:ext cx="3952875" cy="3770210"/>
          </a:xfrm>
          <a:prstGeom prst="rect">
            <a:avLst/>
          </a:prstGeom>
        </p:spPr>
        <p:txBody>
          <a:bodyPr vert="horz" lIns="68580" tIns="34290" rIns="68580" bIns="34290" rtlCol="0" anchor="t">
            <a:normAutofit/>
          </a:bodyPr>
          <a:lstStyle/>
          <a:p>
            <a:pPr marL="0" indent="0">
              <a:buNone/>
            </a:pPr>
            <a:r>
              <a:rPr lang="en-GB" sz="1050" b="1" dirty="0">
                <a:solidFill>
                  <a:srgbClr val="003893"/>
                </a:solidFill>
              </a:rPr>
              <a:t>LMNS oversight is required to ensure commitment for implementation of the MSW framework continues:</a:t>
            </a:r>
            <a:endParaRPr lang="en-GB" sz="1050" dirty="0"/>
          </a:p>
          <a:p>
            <a:pPr>
              <a:buClr>
                <a:srgbClr val="E28C05"/>
              </a:buClr>
              <a:buFont typeface="Wingdings" panose="05000000000000000000" pitchFamily="2" charset="2"/>
              <a:buChar char="Ø"/>
            </a:pPr>
            <a:r>
              <a:rPr lang="en-GB" sz="1200" dirty="0"/>
              <a:t>Ensuring that the training requirements identified are being implemented ideally through apprenticeships where required </a:t>
            </a:r>
          </a:p>
          <a:p>
            <a:pPr>
              <a:buClr>
                <a:srgbClr val="E28C05"/>
              </a:buClr>
              <a:buFont typeface="Wingdings" panose="05000000000000000000" pitchFamily="2" charset="2"/>
              <a:buChar char="Ø"/>
            </a:pPr>
            <a:endParaRPr lang="en-GB" sz="1200" dirty="0"/>
          </a:p>
          <a:p>
            <a:pPr>
              <a:buClr>
                <a:srgbClr val="E28C05"/>
              </a:buClr>
              <a:buFont typeface="Wingdings" panose="05000000000000000000" pitchFamily="2" charset="2"/>
              <a:buChar char="Ø"/>
            </a:pPr>
            <a:r>
              <a:rPr lang="en-GB" sz="1200" dirty="0"/>
              <a:t>That staff are trained and signed off against the framework within a specific timescale</a:t>
            </a:r>
          </a:p>
          <a:p>
            <a:pPr>
              <a:buClr>
                <a:srgbClr val="E28C05"/>
              </a:buClr>
              <a:buFont typeface="Wingdings" panose="05000000000000000000" pitchFamily="2" charset="2"/>
              <a:buChar char="Ø"/>
            </a:pPr>
            <a:endParaRPr lang="en-GB" sz="1200" dirty="0"/>
          </a:p>
          <a:p>
            <a:pPr>
              <a:buClr>
                <a:srgbClr val="E28C05"/>
              </a:buClr>
              <a:buFont typeface="Wingdings" panose="05000000000000000000" pitchFamily="2" charset="2"/>
              <a:buChar char="Ø"/>
            </a:pPr>
            <a:r>
              <a:rPr lang="en-GB" sz="1200" dirty="0"/>
              <a:t>Bank and agency MSW staff meet the framework requirements against the role for which they are employed. </a:t>
            </a:r>
          </a:p>
          <a:p>
            <a:pPr>
              <a:buClr>
                <a:srgbClr val="E28C05"/>
              </a:buClr>
              <a:buFont typeface="Wingdings" panose="05000000000000000000" pitchFamily="2" charset="2"/>
              <a:buChar char="Ø"/>
            </a:pPr>
            <a:endParaRPr lang="en-GB" sz="1200" dirty="0"/>
          </a:p>
          <a:p>
            <a:pPr>
              <a:buClr>
                <a:srgbClr val="E28C05"/>
              </a:buClr>
              <a:buFont typeface="Wingdings" panose="05000000000000000000" pitchFamily="2" charset="2"/>
              <a:buChar char="Ø"/>
            </a:pPr>
            <a:r>
              <a:rPr lang="en-GB" sz="1200" dirty="0"/>
              <a:t>(Recruitment and retention could be affected in Trusts who are not following implementation and there could be migration of the workforce into bordering areas and LMNS who are providing those opportunities). </a:t>
            </a:r>
          </a:p>
          <a:p>
            <a:pPr marL="0" indent="0">
              <a:buNone/>
            </a:pPr>
            <a:endParaRPr lang="en-GB" sz="1050" dirty="0"/>
          </a:p>
          <a:p>
            <a:endParaRPr lang="en-GB" sz="1050" dirty="0"/>
          </a:p>
          <a:p>
            <a:pPr>
              <a:buFont typeface="Wingdings" panose="05000000000000000000" pitchFamily="2" charset="2"/>
              <a:buChar char="§"/>
            </a:pPr>
            <a:endParaRPr lang="en-US" dirty="0">
              <a:cs typeface="Arial"/>
            </a:endParaRPr>
          </a:p>
        </p:txBody>
      </p:sp>
      <p:pic>
        <p:nvPicPr>
          <p:cNvPr id="5" name="Picture 4">
            <a:extLst>
              <a:ext uri="{FF2B5EF4-FFF2-40B4-BE49-F238E27FC236}">
                <a16:creationId xmlns:a16="http://schemas.microsoft.com/office/drawing/2014/main" id="{B6CAF591-3615-4BA9-9C47-187920059711}"/>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7632"/>
          <a:stretch/>
        </p:blipFill>
        <p:spPr bwMode="auto">
          <a:xfrm>
            <a:off x="342900" y="1266724"/>
            <a:ext cx="2439119" cy="324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438949"/>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6200000">
            <a:off x="-1609511" y="1838112"/>
            <a:ext cx="4114800" cy="781477"/>
          </a:xfrm>
          <a:prstGeom prst="rect">
            <a:avLst/>
          </a:prstGeom>
          <a:noFill/>
        </p:spPr>
        <p:txBody>
          <a:bodyPr wrap="square" rtlCol="0" anchor="b" anchorCtr="0">
            <a:normAutofit/>
          </a:bodyPr>
          <a:lstStyle/>
          <a:p>
            <a:r>
              <a:rPr lang="en-US" sz="2400" b="1" dirty="0">
                <a:solidFill>
                  <a:prstClr val="white"/>
                </a:solidFill>
              </a:rPr>
              <a:t>Objective of this session</a:t>
            </a:r>
            <a:endParaRPr lang="en-US" sz="2400" dirty="0">
              <a:solidFill>
                <a:prstClr val="white"/>
              </a:solidFill>
            </a:endParaRPr>
          </a:p>
        </p:txBody>
      </p:sp>
      <p:sp>
        <p:nvSpPr>
          <p:cNvPr id="3" name="TextBox 2"/>
          <p:cNvSpPr txBox="1"/>
          <p:nvPr/>
        </p:nvSpPr>
        <p:spPr>
          <a:xfrm>
            <a:off x="1143000" y="514350"/>
            <a:ext cx="5543551" cy="1012371"/>
          </a:xfrm>
          <a:prstGeom prst="rect">
            <a:avLst/>
          </a:prstGeom>
          <a:noFill/>
        </p:spPr>
        <p:txBody>
          <a:bodyPr wrap="square" rtlCol="0">
            <a:normAutofit/>
          </a:bodyPr>
          <a:lstStyle/>
          <a:p>
            <a:endParaRPr lang="en-US" sz="1425" dirty="0">
              <a:solidFill>
                <a:srgbClr val="2C99FC"/>
              </a:solidFill>
            </a:endParaRPr>
          </a:p>
          <a:p>
            <a:endParaRPr lang="en-US" sz="1013" dirty="0">
              <a:solidFill>
                <a:prstClr val="black"/>
              </a:solidFill>
            </a:endParaRPr>
          </a:p>
        </p:txBody>
      </p:sp>
      <p:pic>
        <p:nvPicPr>
          <p:cNvPr id="10" name="Picture 3" descr="C:\Users\lucy.johnson.WHT\AppData\Local\Microsoft\Windows\INetCache\IE\Y9W85TAF\164-moving-forward-389-620x400[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7583" y="837694"/>
            <a:ext cx="2414079" cy="18843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lucy.johnson.WHT\AppData\Local\Microsoft\Windows\INetCache\IE\Y9W85TAF\3279909967_17109c85e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015" y="2694051"/>
            <a:ext cx="3601672" cy="18843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lucy.johnson.WHT\AppData\Local\Microsoft\Windows\INetCache\IE\QH8YIJ6J\1200px-Gartoon_actions_findreplace.svg[1].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3796121">
            <a:off x="3889581" y="844924"/>
            <a:ext cx="2689193" cy="26891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9670" y="1190874"/>
            <a:ext cx="764953" cy="248209"/>
          </a:xfrm>
          <a:prstGeom prst="rect">
            <a:avLst/>
          </a:prstGeom>
          <a:noFill/>
        </p:spPr>
        <p:txBody>
          <a:bodyPr wrap="none" rtlCol="0">
            <a:spAutoFit/>
          </a:bodyPr>
          <a:lstStyle/>
          <a:p>
            <a:r>
              <a:rPr lang="en-GB" sz="1013" b="1" dirty="0"/>
              <a:t>DRIVERS</a:t>
            </a:r>
          </a:p>
        </p:txBody>
      </p:sp>
      <p:sp>
        <p:nvSpPr>
          <p:cNvPr id="6" name="TextBox 5"/>
          <p:cNvSpPr txBox="1"/>
          <p:nvPr/>
        </p:nvSpPr>
        <p:spPr>
          <a:xfrm>
            <a:off x="1767187" y="2890974"/>
            <a:ext cx="1289135" cy="248209"/>
          </a:xfrm>
          <a:prstGeom prst="rect">
            <a:avLst/>
          </a:prstGeom>
          <a:noFill/>
        </p:spPr>
        <p:txBody>
          <a:bodyPr wrap="none" rtlCol="0">
            <a:spAutoFit/>
          </a:bodyPr>
          <a:lstStyle/>
          <a:p>
            <a:r>
              <a:rPr lang="en-GB" sz="1013" b="1" dirty="0"/>
              <a:t>CURRENT STATE</a:t>
            </a:r>
          </a:p>
        </p:txBody>
      </p:sp>
      <p:sp>
        <p:nvSpPr>
          <p:cNvPr id="7" name="TextBox 6"/>
          <p:cNvSpPr txBox="1"/>
          <p:nvPr/>
        </p:nvSpPr>
        <p:spPr>
          <a:xfrm>
            <a:off x="4136217" y="1779845"/>
            <a:ext cx="772969" cy="248209"/>
          </a:xfrm>
          <a:prstGeom prst="rect">
            <a:avLst/>
          </a:prstGeom>
          <a:noFill/>
        </p:spPr>
        <p:txBody>
          <a:bodyPr wrap="none" rtlCol="0">
            <a:spAutoFit/>
          </a:bodyPr>
          <a:lstStyle/>
          <a:p>
            <a:r>
              <a:rPr lang="en-GB" sz="1013" b="1" dirty="0"/>
              <a:t>ACTIONS</a:t>
            </a:r>
          </a:p>
        </p:txBody>
      </p:sp>
      <p:sp>
        <p:nvSpPr>
          <p:cNvPr id="9" name="Title 8">
            <a:extLst>
              <a:ext uri="{FF2B5EF4-FFF2-40B4-BE49-F238E27FC236}">
                <a16:creationId xmlns:a16="http://schemas.microsoft.com/office/drawing/2014/main" id="{1DFD25EE-3989-4710-B540-3D6AB354B62D}"/>
              </a:ext>
            </a:extLst>
          </p:cNvPr>
          <p:cNvSpPr>
            <a:spLocks noGrp="1"/>
          </p:cNvSpPr>
          <p:nvPr>
            <p:ph type="ctrTitle"/>
          </p:nvPr>
        </p:nvSpPr>
        <p:spPr>
          <a:xfrm>
            <a:off x="180418" y="266055"/>
            <a:ext cx="5829300" cy="509587"/>
          </a:xfrm>
          <a:prstGeom prst="rect">
            <a:avLst/>
          </a:prstGeom>
        </p:spPr>
        <p:txBody>
          <a:bodyPr/>
          <a:lstStyle/>
          <a:p>
            <a:r>
              <a:rPr lang="en-GB" sz="2800" dirty="0"/>
              <a:t>LMNS </a:t>
            </a:r>
            <a:r>
              <a:rPr lang="en-GB" sz="2800" b="1" dirty="0"/>
              <a:t>Presentation:</a:t>
            </a:r>
            <a:br>
              <a:rPr lang="en-GB" sz="2800" b="1" dirty="0"/>
            </a:br>
            <a:endParaRPr lang="en-GB" dirty="0"/>
          </a:p>
        </p:txBody>
      </p:sp>
    </p:spTree>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69D42F-24CE-4A3C-87AE-41FDFDF7DC66}"/>
              </a:ext>
            </a:extLst>
          </p:cNvPr>
          <p:cNvPicPr>
            <a:picLocks noChangeAspect="1"/>
          </p:cNvPicPr>
          <p:nvPr/>
        </p:nvPicPr>
        <p:blipFill>
          <a:blip r:embed="rId2"/>
          <a:stretch>
            <a:fillRect/>
          </a:stretch>
        </p:blipFill>
        <p:spPr>
          <a:xfrm>
            <a:off x="0" y="123398"/>
            <a:ext cx="3818310" cy="2440978"/>
          </a:xfrm>
          <a:prstGeom prst="rect">
            <a:avLst/>
          </a:prstGeom>
        </p:spPr>
      </p:pic>
      <p:pic>
        <p:nvPicPr>
          <p:cNvPr id="9" name="Picture 8">
            <a:extLst>
              <a:ext uri="{FF2B5EF4-FFF2-40B4-BE49-F238E27FC236}">
                <a16:creationId xmlns:a16="http://schemas.microsoft.com/office/drawing/2014/main" id="{1FF4BF74-72A6-42FC-AC3B-8A1EC3C958AC}"/>
              </a:ext>
            </a:extLst>
          </p:cNvPr>
          <p:cNvPicPr>
            <a:picLocks noChangeAspect="1"/>
          </p:cNvPicPr>
          <p:nvPr/>
        </p:nvPicPr>
        <p:blipFill>
          <a:blip r:embed="rId3"/>
          <a:stretch>
            <a:fillRect/>
          </a:stretch>
        </p:blipFill>
        <p:spPr>
          <a:xfrm>
            <a:off x="1439251" y="1572312"/>
            <a:ext cx="3818310" cy="2512718"/>
          </a:xfrm>
          <a:prstGeom prst="rect">
            <a:avLst/>
          </a:prstGeom>
        </p:spPr>
      </p:pic>
      <p:pic>
        <p:nvPicPr>
          <p:cNvPr id="11" name="Picture 10">
            <a:extLst>
              <a:ext uri="{FF2B5EF4-FFF2-40B4-BE49-F238E27FC236}">
                <a16:creationId xmlns:a16="http://schemas.microsoft.com/office/drawing/2014/main" id="{16E79B95-2BA7-472F-89C3-8F086B9DE369}"/>
              </a:ext>
            </a:extLst>
          </p:cNvPr>
          <p:cNvPicPr>
            <a:picLocks noChangeAspect="1"/>
          </p:cNvPicPr>
          <p:nvPr/>
        </p:nvPicPr>
        <p:blipFill>
          <a:blip r:embed="rId4"/>
          <a:stretch>
            <a:fillRect/>
          </a:stretch>
        </p:blipFill>
        <p:spPr>
          <a:xfrm>
            <a:off x="2883310" y="2828671"/>
            <a:ext cx="3974690" cy="2339389"/>
          </a:xfrm>
          <a:prstGeom prst="rect">
            <a:avLst/>
          </a:prstGeom>
        </p:spPr>
      </p:pic>
    </p:spTree>
    <p:extLst>
      <p:ext uri="{BB962C8B-B14F-4D97-AF65-F5344CB8AC3E}">
        <p14:creationId xmlns:p14="http://schemas.microsoft.com/office/powerpoint/2010/main" val="2710627338"/>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49237" y="1098754"/>
            <a:ext cx="3608389" cy="3414251"/>
          </a:xfrm>
        </p:spPr>
        <p:txBody>
          <a:bodyPr>
            <a:normAutofit fontScale="55000" lnSpcReduction="20000"/>
          </a:bodyPr>
          <a:lstStyle/>
          <a:p>
            <a:pPr marL="0" indent="0">
              <a:buNone/>
            </a:pPr>
            <a:r>
              <a:rPr lang="en-GB" dirty="0"/>
              <a:t>Whilst undertaking this work some unrest could have unintentionally been caused amongst the MSW workforce if they perceived to be under review, therefore we need to consider:</a:t>
            </a:r>
          </a:p>
          <a:p>
            <a:pPr marL="0" indent="0">
              <a:buNone/>
            </a:pPr>
            <a:endParaRPr lang="en-GB" dirty="0"/>
          </a:p>
          <a:p>
            <a:r>
              <a:rPr lang="en-GB" dirty="0"/>
              <a:t>MSW involvement</a:t>
            </a:r>
          </a:p>
          <a:p>
            <a:r>
              <a:rPr lang="en-GB" dirty="0"/>
              <a:t>Focus groups</a:t>
            </a:r>
          </a:p>
          <a:p>
            <a:r>
              <a:rPr lang="en-GB" dirty="0"/>
              <a:t>Keep midwives informed of the developing MSW role</a:t>
            </a:r>
          </a:p>
          <a:p>
            <a:r>
              <a:rPr lang="en-GB" dirty="0"/>
              <a:t>Good communication is essential</a:t>
            </a:r>
          </a:p>
          <a:p>
            <a:endParaRPr lang="en-GB" dirty="0"/>
          </a:p>
          <a:p>
            <a:endParaRPr lang="en-GB" dirty="0"/>
          </a:p>
          <a:p>
            <a:pPr marL="0" indent="0">
              <a:buNone/>
            </a:pPr>
            <a:endParaRPr lang="en-GB" dirty="0"/>
          </a:p>
          <a:p>
            <a:pPr marL="0" indent="0">
              <a:buNone/>
            </a:pPr>
            <a:r>
              <a:rPr lang="en-GB" dirty="0"/>
              <a:t> Organisational change may be required to determine new structures of band 2, 3, and 4 workforces and the role and aspects they deliver may change following training. </a:t>
            </a:r>
          </a:p>
          <a:p>
            <a:pPr marL="0" indent="0">
              <a:buNone/>
            </a:pPr>
            <a:endParaRPr lang="en-GB" dirty="0"/>
          </a:p>
          <a:p>
            <a:pPr marL="0" indent="0">
              <a:buNone/>
            </a:pPr>
            <a:r>
              <a:rPr lang="en-GB" dirty="0"/>
              <a:t>Supporting MSWs with continued professional development is the employees’ responsibility. </a:t>
            </a:r>
          </a:p>
          <a:p>
            <a:pPr marL="0" indent="0">
              <a:buNone/>
            </a:pPr>
            <a:endParaRPr lang="en-GB" dirty="0"/>
          </a:p>
          <a:p>
            <a:pPr marL="0" indent="0">
              <a:buNone/>
            </a:pPr>
            <a:r>
              <a:rPr lang="en-GB" dirty="0"/>
              <a:t>Through the use of apprenticeships, experienced MSWs may also wish to train as midwives; an LMNS that supports a ‘grow your own’ philosophy will also have an approach that addresses midwifery workforce supply</a:t>
            </a:r>
          </a:p>
        </p:txBody>
      </p:sp>
      <p:sp>
        <p:nvSpPr>
          <p:cNvPr id="2" name="Title 1"/>
          <p:cNvSpPr>
            <a:spLocks noGrp="1"/>
          </p:cNvSpPr>
          <p:nvPr>
            <p:ph type="ctrTitle"/>
          </p:nvPr>
        </p:nvSpPr>
        <p:spPr>
          <a:xfrm>
            <a:off x="70055" y="182897"/>
            <a:ext cx="5829300" cy="509587"/>
          </a:xfrm>
        </p:spPr>
        <p:txBody>
          <a:bodyPr>
            <a:normAutofit fontScale="90000"/>
          </a:bodyPr>
          <a:lstStyle/>
          <a:p>
            <a:r>
              <a:rPr lang="en-GB" dirty="0"/>
              <a:t>LMNS to take the workforce </a:t>
            </a:r>
            <a:br>
              <a:rPr lang="en-GB" dirty="0"/>
            </a:br>
            <a:r>
              <a:rPr lang="en-GB" dirty="0"/>
              <a:t>with them on the journey</a:t>
            </a:r>
          </a:p>
        </p:txBody>
      </p:sp>
      <p:pic>
        <p:nvPicPr>
          <p:cNvPr id="6" name="Picture Placeholder 5" descr="Twisting road thorugh hills and a valley at sunset">
            <a:extLst>
              <a:ext uri="{FF2B5EF4-FFF2-40B4-BE49-F238E27FC236}">
                <a16:creationId xmlns:a16="http://schemas.microsoft.com/office/drawing/2014/main" id="{58C2BC38-790E-432E-B84F-190CDC554F95}"/>
              </a:ext>
            </a:extLst>
          </p:cNvPr>
          <p:cNvPicPr>
            <a:picLocks noGrp="1" noChangeAspect="1"/>
          </p:cNvPicPr>
          <p:nvPr>
            <p:ph type="pic" sz="quarter" idx="14"/>
          </p:nvPr>
        </p:nvPicPr>
        <p:blipFill>
          <a:blip r:embed="rId2"/>
          <a:srcRect l="22202" r="22202"/>
          <a:stretch>
            <a:fillRect/>
          </a:stretch>
        </p:blipFill>
        <p:spPr>
          <a:xfrm>
            <a:off x="3857626" y="1172498"/>
            <a:ext cx="2897135" cy="3052916"/>
          </a:xfrm>
          <a:prstGeom prst="rect">
            <a:avLst/>
          </a:prstGeom>
        </p:spPr>
      </p:pic>
    </p:spTree>
    <p:extLst>
      <p:ext uri="{BB962C8B-B14F-4D97-AF65-F5344CB8AC3E}">
        <p14:creationId xmlns:p14="http://schemas.microsoft.com/office/powerpoint/2010/main" val="1222071430"/>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lucy.johnson.WHT\AppData\Local\Microsoft\Windows\INetCache\IE\QH8YIJ6J\14533030538_3c45d188e7_z[1].jpg">
            <a:extLst>
              <a:ext uri="{FF2B5EF4-FFF2-40B4-BE49-F238E27FC236}">
                <a16:creationId xmlns:a16="http://schemas.microsoft.com/office/drawing/2014/main" id="{1C364D93-4B40-44E0-9844-8F135DAAD85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63379" y="175597"/>
            <a:ext cx="2286000" cy="16144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EA8EE6-16C8-4395-8BAF-848DE35AE8F6}"/>
              </a:ext>
            </a:extLst>
          </p:cNvPr>
          <p:cNvSpPr txBox="1"/>
          <p:nvPr/>
        </p:nvSpPr>
        <p:spPr>
          <a:xfrm>
            <a:off x="929148" y="1979558"/>
            <a:ext cx="4354461" cy="2246769"/>
          </a:xfrm>
          <a:prstGeom prst="rect">
            <a:avLst/>
          </a:prstGeom>
          <a:noFill/>
        </p:spPr>
        <p:txBody>
          <a:bodyPr wrap="square">
            <a:spAutoFit/>
          </a:bodyPr>
          <a:lstStyle/>
          <a:p>
            <a:pPr marL="214313" indent="-214313">
              <a:buClr>
                <a:srgbClr val="E28C05"/>
              </a:buClr>
              <a:buFont typeface="Wingdings" panose="05000000000000000000" pitchFamily="2" charset="2"/>
              <a:buChar char="Ø"/>
            </a:pPr>
            <a:r>
              <a:rPr lang="en-US" sz="1400" dirty="0"/>
              <a:t>Distributing, sharing and promoting the Maternity Support Worker Competency, Education and Career Development Framework</a:t>
            </a:r>
          </a:p>
          <a:p>
            <a:pPr marL="0" indent="0">
              <a:buClr>
                <a:srgbClr val="E28C05"/>
              </a:buClr>
              <a:buNone/>
            </a:pPr>
            <a:endParaRPr lang="en-US" sz="1400" dirty="0"/>
          </a:p>
          <a:p>
            <a:pPr marL="214313" indent="-214313">
              <a:buClr>
                <a:srgbClr val="E28C05"/>
              </a:buClr>
              <a:buFont typeface="Wingdings" panose="05000000000000000000" pitchFamily="2" charset="2"/>
              <a:buChar char="Ø"/>
            </a:pPr>
            <a:r>
              <a:rPr lang="en-US" sz="1400" dirty="0"/>
              <a:t>Engaging with the senior workforce to ensure the </a:t>
            </a:r>
            <a:r>
              <a:rPr lang="en-US" sz="1400" dirty="0" err="1"/>
              <a:t>standardisation</a:t>
            </a:r>
            <a:r>
              <a:rPr lang="en-US" sz="1400" dirty="0"/>
              <a:t> of the MSW workforce is high on their agenda</a:t>
            </a:r>
          </a:p>
          <a:p>
            <a:pPr marL="0" indent="0">
              <a:buClr>
                <a:srgbClr val="E28C05"/>
              </a:buClr>
              <a:buNone/>
            </a:pPr>
            <a:endParaRPr lang="en-US" sz="1400" dirty="0"/>
          </a:p>
          <a:p>
            <a:pPr marL="214313" indent="-214313">
              <a:buClr>
                <a:srgbClr val="E28C05"/>
              </a:buClr>
              <a:buFont typeface="Wingdings" panose="05000000000000000000" pitchFamily="2" charset="2"/>
              <a:buChar char="Ø"/>
            </a:pPr>
            <a:r>
              <a:rPr lang="en-US" sz="1400" dirty="0"/>
              <a:t>Providing a catalogue of webinars for the MSWs to have a platform of there </a:t>
            </a:r>
            <a:endParaRPr lang="en-GB" dirty="0"/>
          </a:p>
        </p:txBody>
      </p:sp>
    </p:spTree>
    <p:extLst>
      <p:ext uri="{BB962C8B-B14F-4D97-AF65-F5344CB8AC3E}">
        <p14:creationId xmlns:p14="http://schemas.microsoft.com/office/powerpoint/2010/main" val="1741298275"/>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B10AC951-B5E4-452B-A14D-4B9631C34122}"/>
              </a:ext>
            </a:extLst>
          </p:cNvPr>
          <p:cNvGraphicFramePr/>
          <p:nvPr>
            <p:extLst>
              <p:ext uri="{D42A27DB-BD31-4B8C-83A1-F6EECF244321}">
                <p14:modId xmlns:p14="http://schemas.microsoft.com/office/powerpoint/2010/main" val="2533159343"/>
              </p:ext>
            </p:extLst>
          </p:nvPr>
        </p:nvGraphicFramePr>
        <p:xfrm>
          <a:off x="1004043" y="420992"/>
          <a:ext cx="4849914" cy="4411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27872F6B-A6C0-4336-8F4A-D6D7D61136EF}"/>
              </a:ext>
            </a:extLst>
          </p:cNvPr>
          <p:cNvSpPr>
            <a:spLocks noGrp="1"/>
          </p:cNvSpPr>
          <p:nvPr>
            <p:ph type="ctrTitle"/>
          </p:nvPr>
        </p:nvSpPr>
        <p:spPr>
          <a:xfrm>
            <a:off x="24657" y="56194"/>
            <a:ext cx="5829300" cy="509587"/>
          </a:xfrm>
          <a:prstGeom prst="rect">
            <a:avLst/>
          </a:prstGeom>
        </p:spPr>
        <p:txBody>
          <a:bodyPr/>
          <a:lstStyle/>
          <a:p>
            <a:r>
              <a:rPr lang="en-GB" sz="2200" dirty="0"/>
              <a:t>Raising the profile…</a:t>
            </a:r>
          </a:p>
        </p:txBody>
      </p:sp>
      <p:sp>
        <p:nvSpPr>
          <p:cNvPr id="4" name="Text Placeholder 3">
            <a:extLst>
              <a:ext uri="{FF2B5EF4-FFF2-40B4-BE49-F238E27FC236}">
                <a16:creationId xmlns:a16="http://schemas.microsoft.com/office/drawing/2014/main" id="{197C7797-E9AF-4952-8F4E-FEA55EE2D21D}"/>
              </a:ext>
            </a:extLst>
          </p:cNvPr>
          <p:cNvSpPr>
            <a:spLocks noGrp="1"/>
          </p:cNvSpPr>
          <p:nvPr>
            <p:ph type="body" sz="quarter" idx="13"/>
          </p:nvPr>
        </p:nvSpPr>
        <p:spPr/>
        <p:txBody>
          <a:bodyPr/>
          <a:lstStyle/>
          <a:p>
            <a:pPr marL="0" indent="0">
              <a:buNone/>
            </a:pPr>
            <a:endParaRPr lang="en-GB" dirty="0"/>
          </a:p>
        </p:txBody>
      </p:sp>
    </p:spTree>
    <p:extLst>
      <p:ext uri="{BB962C8B-B14F-4D97-AF65-F5344CB8AC3E}">
        <p14:creationId xmlns:p14="http://schemas.microsoft.com/office/powerpoint/2010/main" val="3103058399"/>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 y="632016"/>
            <a:ext cx="5829300" cy="509587"/>
          </a:xfrm>
        </p:spPr>
        <p:txBody>
          <a:bodyPr/>
          <a:lstStyle/>
          <a:p>
            <a:r>
              <a:rPr lang="en-US" dirty="0"/>
              <a:t>Webinar outcome</a:t>
            </a:r>
            <a:endParaRPr lang="en-GB" dirty="0"/>
          </a:p>
        </p:txBody>
      </p:sp>
      <p:sp>
        <p:nvSpPr>
          <p:cNvPr id="3" name="Text Placeholder 2"/>
          <p:cNvSpPr>
            <a:spLocks noGrp="1"/>
          </p:cNvSpPr>
          <p:nvPr>
            <p:ph type="body" sz="quarter" idx="13"/>
          </p:nvPr>
        </p:nvSpPr>
        <p:spPr>
          <a:xfrm>
            <a:off x="394520" y="1237593"/>
            <a:ext cx="5879306" cy="2790497"/>
          </a:xfrm>
        </p:spPr>
        <p:txBody>
          <a:bodyPr/>
          <a:lstStyle/>
          <a:p>
            <a:r>
              <a:rPr lang="en-US" dirty="0"/>
              <a:t>100 + attendees between Midlands and East of England (unable to identify specific MSW attendees)</a:t>
            </a:r>
          </a:p>
          <a:p>
            <a:endParaRPr lang="en-US" dirty="0"/>
          </a:p>
          <a:p>
            <a:r>
              <a:rPr lang="en-US" dirty="0"/>
              <a:t>To continue with MSW engagement through offering future MSW webinars/support</a:t>
            </a:r>
          </a:p>
          <a:p>
            <a:endParaRPr lang="en-US" dirty="0"/>
          </a:p>
          <a:p>
            <a:r>
              <a:rPr lang="en-US" dirty="0"/>
              <a:t>Definite interest for development opportunities – enquiries about level 3 and level 4 training</a:t>
            </a:r>
          </a:p>
          <a:p>
            <a:endParaRPr lang="en-US" dirty="0"/>
          </a:p>
          <a:p>
            <a:r>
              <a:rPr lang="en-US" dirty="0"/>
              <a:t>Presentations and recordings available on the HEE website</a:t>
            </a:r>
            <a:endParaRPr lang="en-GB" dirty="0"/>
          </a:p>
        </p:txBody>
      </p:sp>
    </p:spTree>
    <p:extLst>
      <p:ext uri="{BB962C8B-B14F-4D97-AF65-F5344CB8AC3E}">
        <p14:creationId xmlns:p14="http://schemas.microsoft.com/office/powerpoint/2010/main" val="1606661444"/>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232539" y="2593372"/>
            <a:ext cx="2339282" cy="2050104"/>
          </a:xfrm>
          <a:prstGeom prst="rect">
            <a:avLst/>
          </a:prstGeom>
        </p:spPr>
      </p:pic>
      <p:sp>
        <p:nvSpPr>
          <p:cNvPr id="2" name="Oval 1"/>
          <p:cNvSpPr/>
          <p:nvPr/>
        </p:nvSpPr>
        <p:spPr>
          <a:xfrm>
            <a:off x="1543050" y="1159795"/>
            <a:ext cx="1543050" cy="1543050"/>
          </a:xfrm>
          <a:prstGeom prst="ellipse">
            <a:avLst/>
          </a:prstGeom>
          <a:gradFill>
            <a:gsLst>
              <a:gs pos="0">
                <a:schemeClr val="bg1">
                  <a:lumMod val="95000"/>
                </a:schemeClr>
              </a:gs>
              <a:gs pos="50000">
                <a:schemeClr val="bg1">
                  <a:lumMod val="75000"/>
                </a:schemeClr>
              </a:gs>
              <a:gs pos="100000">
                <a:schemeClr val="tx1">
                  <a:lumMod val="65000"/>
                  <a:lumOff val="35000"/>
                </a:schemeClr>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prstClr val="white"/>
                </a:solidFill>
              </a:rPr>
              <a:t>             </a:t>
            </a:r>
          </a:p>
        </p:txBody>
      </p:sp>
      <p:sp>
        <p:nvSpPr>
          <p:cNvPr id="4" name="TextBox 3"/>
          <p:cNvSpPr txBox="1"/>
          <p:nvPr/>
        </p:nvSpPr>
        <p:spPr>
          <a:xfrm>
            <a:off x="1857375" y="1049907"/>
            <a:ext cx="914400" cy="1823576"/>
          </a:xfrm>
          <a:prstGeom prst="rect">
            <a:avLst/>
          </a:prstGeom>
          <a:noFill/>
        </p:spPr>
        <p:txBody>
          <a:bodyPr wrap="square" rtlCol="0">
            <a:spAutoFit/>
          </a:bodyPr>
          <a:lstStyle/>
          <a:p>
            <a:r>
              <a:rPr lang="en-US" sz="11250" b="1" dirty="0">
                <a:solidFill>
                  <a:prstClr val="white">
                    <a:lumMod val="65000"/>
                  </a:prstClr>
                </a:solidFill>
                <a:latin typeface="Georgia" pitchFamily="18" charset="0"/>
                <a:cs typeface="Arial" pitchFamily="34" charset="0"/>
              </a:rPr>
              <a:t>?</a:t>
            </a:r>
          </a:p>
        </p:txBody>
      </p:sp>
      <p:sp>
        <p:nvSpPr>
          <p:cNvPr id="9" name="Title 8"/>
          <p:cNvSpPr>
            <a:spLocks noGrp="1"/>
          </p:cNvSpPr>
          <p:nvPr>
            <p:ph type="title" idx="4294967295"/>
          </p:nvPr>
        </p:nvSpPr>
        <p:spPr>
          <a:xfrm>
            <a:off x="2457450" y="1493838"/>
            <a:ext cx="4400550" cy="1477962"/>
          </a:xfrm>
        </p:spPr>
        <p:txBody>
          <a:bodyPr>
            <a:normAutofit/>
          </a:bodyPr>
          <a:lstStyle/>
          <a:p>
            <a:pPr>
              <a:spcBef>
                <a:spcPts val="0"/>
              </a:spcBef>
            </a:pPr>
            <a:r>
              <a:rPr lang="en-US" sz="3000" cap="none" dirty="0">
                <a:solidFill>
                  <a:prstClr val="black">
                    <a:lumMod val="85000"/>
                    <a:lumOff val="15000"/>
                  </a:prstClr>
                </a:solidFill>
                <a:ea typeface="+mn-ea"/>
                <a:cs typeface="+mn-cs"/>
              </a:rPr>
              <a:t>Any questions…</a:t>
            </a:r>
            <a:r>
              <a:rPr lang="en-US" sz="3000" b="0" cap="none" dirty="0">
                <a:solidFill>
                  <a:prstClr val="black"/>
                </a:solidFill>
                <a:ea typeface="+mn-ea"/>
                <a:cs typeface="+mn-cs"/>
              </a:rPr>
              <a:t> </a:t>
            </a:r>
            <a:br>
              <a:rPr lang="en-US" sz="3000" b="0" cap="none" dirty="0">
                <a:solidFill>
                  <a:prstClr val="black"/>
                </a:solidFill>
                <a:ea typeface="+mn-ea"/>
                <a:cs typeface="+mn-cs"/>
              </a:rPr>
            </a:br>
            <a:br>
              <a:rPr lang="en-US" sz="3000" b="0" cap="none" dirty="0">
                <a:solidFill>
                  <a:prstClr val="black">
                    <a:lumMod val="50000"/>
                    <a:lumOff val="50000"/>
                  </a:prstClr>
                </a:solidFill>
                <a:ea typeface="+mn-ea"/>
                <a:cs typeface="Arial" pitchFamily="34" charset="0"/>
              </a:rPr>
            </a:br>
            <a:endParaRPr lang="en-US" sz="2100" dirty="0"/>
          </a:p>
        </p:txBody>
      </p:sp>
      <p:sp>
        <p:nvSpPr>
          <p:cNvPr id="10" name="Text Placeholder 9"/>
          <p:cNvSpPr>
            <a:spLocks noGrp="1"/>
          </p:cNvSpPr>
          <p:nvPr>
            <p:ph type="body" idx="4294967295"/>
          </p:nvPr>
        </p:nvSpPr>
        <p:spPr>
          <a:xfrm>
            <a:off x="0" y="3829050"/>
            <a:ext cx="6172200" cy="282575"/>
          </a:xfrm>
        </p:spPr>
        <p:txBody>
          <a:bodyPr>
            <a:normAutofit lnSpcReduction="10000"/>
          </a:bodyPr>
          <a:lstStyle/>
          <a:p>
            <a:pPr>
              <a:spcBef>
                <a:spcPts val="0"/>
              </a:spcBef>
            </a:pPr>
            <a:r>
              <a:rPr lang="en-US" sz="1275" b="1" dirty="0">
                <a:solidFill>
                  <a:prstClr val="black">
                    <a:lumMod val="75000"/>
                    <a:lumOff val="25000"/>
                  </a:prstClr>
                </a:solidFill>
              </a:rPr>
              <a:t>Please feel free to share these slides</a:t>
            </a:r>
          </a:p>
        </p:txBody>
      </p:sp>
    </p:spTree>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874" y="2598808"/>
            <a:ext cx="3714750" cy="1990930"/>
          </a:xfrm>
          <a:prstGeom prst="rect">
            <a:avLst/>
          </a:prstGeom>
          <a:noFill/>
        </p:spPr>
        <p:txBody>
          <a:bodyPr wrap="square" rtlCol="0">
            <a:normAutofit/>
          </a:bodyPr>
          <a:lstStyle/>
          <a:p>
            <a:pPr>
              <a:spcBef>
                <a:spcPts val="75"/>
              </a:spcBef>
            </a:pPr>
            <a:r>
              <a:rPr lang="en-US" sz="1500" dirty="0"/>
              <a:t>Across the region to create a standardised approach</a:t>
            </a:r>
          </a:p>
          <a:p>
            <a:pPr>
              <a:spcBef>
                <a:spcPts val="75"/>
              </a:spcBef>
            </a:pPr>
            <a:endParaRPr lang="en-US" sz="1500" dirty="0"/>
          </a:p>
          <a:p>
            <a:pPr>
              <a:spcBef>
                <a:spcPts val="75"/>
              </a:spcBef>
            </a:pPr>
            <a:r>
              <a:rPr lang="en-US" sz="1500" dirty="0"/>
              <a:t>For </a:t>
            </a:r>
            <a:r>
              <a:rPr lang="en-US" sz="1500" dirty="0" err="1"/>
              <a:t>widerteam</a:t>
            </a:r>
            <a:r>
              <a:rPr lang="en-US" sz="1500" dirty="0"/>
              <a:t> work to support implementation</a:t>
            </a:r>
          </a:p>
          <a:p>
            <a:pPr>
              <a:spcBef>
                <a:spcPts val="75"/>
              </a:spcBef>
            </a:pPr>
            <a:endParaRPr lang="en-US" sz="1500" dirty="0"/>
          </a:p>
          <a:p>
            <a:pPr>
              <a:spcBef>
                <a:spcPts val="75"/>
              </a:spcBef>
            </a:pPr>
            <a:r>
              <a:rPr lang="en-US" sz="1500" dirty="0"/>
              <a:t>Seeking LMNS oversight to support  change and sustain</a:t>
            </a:r>
          </a:p>
          <a:p>
            <a:pPr>
              <a:spcBef>
                <a:spcPts val="75"/>
              </a:spcBef>
            </a:pPr>
            <a:endParaRPr lang="en-US" sz="1500" dirty="0">
              <a:solidFill>
                <a:prstClr val="white"/>
              </a:solidFill>
            </a:endParaRPr>
          </a:p>
          <a:p>
            <a:endParaRPr lang="en-US" sz="1800" dirty="0">
              <a:solidFill>
                <a:prstClr val="black"/>
              </a:solidFill>
            </a:endParaRPr>
          </a:p>
        </p:txBody>
      </p:sp>
      <p:sp>
        <p:nvSpPr>
          <p:cNvPr id="5" name="TextBox 4"/>
          <p:cNvSpPr txBox="1"/>
          <p:nvPr/>
        </p:nvSpPr>
        <p:spPr>
          <a:xfrm>
            <a:off x="299691" y="921839"/>
            <a:ext cx="3486150" cy="1777231"/>
          </a:xfrm>
          <a:prstGeom prst="rect">
            <a:avLst/>
          </a:prstGeom>
          <a:noFill/>
        </p:spPr>
        <p:txBody>
          <a:bodyPr wrap="square" rtlCol="0" anchor="b">
            <a:normAutofit/>
          </a:bodyPr>
          <a:lstStyle/>
          <a:p>
            <a:r>
              <a:rPr lang="en-US" sz="3300" b="1" dirty="0">
                <a:solidFill>
                  <a:srgbClr val="7BCF27"/>
                </a:solidFill>
              </a:rPr>
              <a:t>Collaboration…</a:t>
            </a:r>
          </a:p>
        </p:txBody>
      </p:sp>
      <p:pic>
        <p:nvPicPr>
          <p:cNvPr id="12" name="Picture 11"/>
          <p:cNvPicPr>
            <a:picLocks noChangeAspect="1"/>
          </p:cNvPicPr>
          <p:nvPr/>
        </p:nvPicPr>
        <p:blipFill>
          <a:blip r:embed="rId3" cstate="print"/>
          <a:stretch>
            <a:fillRect/>
          </a:stretch>
        </p:blipFill>
        <p:spPr>
          <a:xfrm rot="198018">
            <a:off x="5631042" y="3031727"/>
            <a:ext cx="773860" cy="1712523"/>
          </a:xfrm>
          <a:prstGeom prst="rect">
            <a:avLst/>
          </a:prstGeom>
        </p:spPr>
      </p:pic>
      <p:pic>
        <p:nvPicPr>
          <p:cNvPr id="16" name="Picture 15"/>
          <p:cNvPicPr>
            <a:picLocks noChangeAspect="1"/>
          </p:cNvPicPr>
          <p:nvPr/>
        </p:nvPicPr>
        <p:blipFill>
          <a:blip r:embed="rId4" cstate="print"/>
          <a:stretch>
            <a:fillRect/>
          </a:stretch>
        </p:blipFill>
        <p:spPr>
          <a:xfrm>
            <a:off x="5039034" y="1114835"/>
            <a:ext cx="1188335" cy="1828800"/>
          </a:xfrm>
          <a:prstGeom prst="rect">
            <a:avLst/>
          </a:prstGeom>
        </p:spPr>
      </p:pic>
      <p:pic>
        <p:nvPicPr>
          <p:cNvPr id="18" name="Picture 17"/>
          <p:cNvPicPr>
            <a:picLocks noChangeAspect="1"/>
          </p:cNvPicPr>
          <p:nvPr/>
        </p:nvPicPr>
        <p:blipFill>
          <a:blip r:embed="rId5" cstate="print"/>
          <a:stretch>
            <a:fillRect/>
          </a:stretch>
        </p:blipFill>
        <p:spPr>
          <a:xfrm>
            <a:off x="3744946" y="944012"/>
            <a:ext cx="621082" cy="1600200"/>
          </a:xfrm>
          <a:prstGeom prst="rect">
            <a:avLst/>
          </a:prstGeom>
        </p:spPr>
      </p:pic>
      <p:sp>
        <p:nvSpPr>
          <p:cNvPr id="19" name="Left-Right Arrow 18"/>
          <p:cNvSpPr/>
          <p:nvPr/>
        </p:nvSpPr>
        <p:spPr>
          <a:xfrm rot="5400000">
            <a:off x="3867938" y="2851453"/>
            <a:ext cx="514350" cy="318837"/>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20" name="Left-Right Arrow 19"/>
          <p:cNvSpPr/>
          <p:nvPr/>
        </p:nvSpPr>
        <p:spPr>
          <a:xfrm rot="10800000">
            <a:off x="4824623" y="3747716"/>
            <a:ext cx="514350" cy="318837"/>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21" name="Left-Right Arrow 20"/>
          <p:cNvSpPr/>
          <p:nvPr/>
        </p:nvSpPr>
        <p:spPr>
          <a:xfrm rot="7846803">
            <a:off x="4617603" y="3093752"/>
            <a:ext cx="614853" cy="318837"/>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27" name="Oval 26"/>
          <p:cNvSpPr/>
          <p:nvPr/>
        </p:nvSpPr>
        <p:spPr>
          <a:xfrm>
            <a:off x="3602056" y="3422933"/>
            <a:ext cx="1094285" cy="12214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Working together</a:t>
            </a:r>
          </a:p>
        </p:txBody>
      </p:sp>
      <p:sp>
        <p:nvSpPr>
          <p:cNvPr id="3" name="Title 2">
            <a:extLst>
              <a:ext uri="{FF2B5EF4-FFF2-40B4-BE49-F238E27FC236}">
                <a16:creationId xmlns:a16="http://schemas.microsoft.com/office/drawing/2014/main" id="{A4E98268-974D-45B2-83E3-2D4ED3696008}"/>
              </a:ext>
            </a:extLst>
          </p:cNvPr>
          <p:cNvSpPr>
            <a:spLocks noGrp="1"/>
          </p:cNvSpPr>
          <p:nvPr>
            <p:ph type="ctrTitle"/>
          </p:nvPr>
        </p:nvSpPr>
        <p:spPr>
          <a:xfrm>
            <a:off x="0" y="196400"/>
            <a:ext cx="6453554" cy="656492"/>
          </a:xfrm>
        </p:spPr>
        <p:txBody>
          <a:bodyPr/>
          <a:lstStyle/>
          <a:p>
            <a:r>
              <a:rPr lang="en-GB" dirty="0"/>
              <a:t>Aim….</a:t>
            </a:r>
          </a:p>
        </p:txBody>
      </p:sp>
      <p:pic>
        <p:nvPicPr>
          <p:cNvPr id="17" name="Picture 16" descr="HEE logo">
            <a:extLst>
              <a:ext uri="{FF2B5EF4-FFF2-40B4-BE49-F238E27FC236}">
                <a16:creationId xmlns:a16="http://schemas.microsoft.com/office/drawing/2014/main" id="{9EDF1A22-AB88-454C-BDB2-B376C0C4D32C}"/>
              </a:ext>
            </a:extLst>
          </p:cNvPr>
          <p:cNvPicPr preferRelativeResize="0">
            <a:picLocks/>
          </p:cNvPicPr>
          <p:nvPr/>
        </p:nvPicPr>
        <p:blipFill>
          <a:blip r:embed="rId6"/>
          <a:stretch>
            <a:fillRect/>
          </a:stretch>
        </p:blipFill>
        <p:spPr>
          <a:xfrm>
            <a:off x="4125114" y="0"/>
            <a:ext cx="2732886" cy="1047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p:dissolve/>
      </p:transition>
    </mc:Choice>
    <mc:Fallback xmlns="">
      <p:transition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750"/>
                                        <p:tgtEl>
                                          <p:spTgt spid="16"/>
                                        </p:tgtEl>
                                      </p:cBhvr>
                                    </p:animEffect>
                                  </p:childTnLst>
                                </p:cTn>
                              </p:par>
                              <p:par>
                                <p:cTn id="11" presetID="10" presetClass="entr" presetSubtype="0"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75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outVertical)">
                                      <p:cBhvr>
                                        <p:cTn id="16" dur="500"/>
                                        <p:tgtEl>
                                          <p:spTgt spid="20"/>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outHorizontal)">
                                      <p:cBhvr>
                                        <p:cTn id="19" dur="500"/>
                                        <p:tgtEl>
                                          <p:spTgt spid="19"/>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outVertical)">
                                      <p:cBhvr>
                                        <p:cTn id="22" dur="500"/>
                                        <p:tgtEl>
                                          <p:spTgt spid="21"/>
                                        </p:tgtEl>
                                      </p:cBhvr>
                                    </p:animEffect>
                                  </p:childTnLst>
                                </p:cTn>
                              </p:par>
                              <p:par>
                                <p:cTn id="23" presetID="1" presetClass="entr" presetSubtype="0" fill="hold" grpId="1"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42" presetClass="path" presetSubtype="0" accel="50000" decel="50000" fill="hold" grpId="0" nodeType="withEffect">
                                  <p:stCondLst>
                                    <p:cond delay="0"/>
                                  </p:stCondLst>
                                  <p:childTnLst>
                                    <p:animMotion origin="layout" path="M 0.00139 0.00031 L 0.11458 -0.18086 " pathEditMode="relative" rAng="0" ptsTypes="AA">
                                      <p:cBhvr>
                                        <p:cTn id="26" dur="1500" fill="hold"/>
                                        <p:tgtEl>
                                          <p:spTgt spid="27"/>
                                        </p:tgtEl>
                                        <p:attrNameLst>
                                          <p:attrName>ppt_x</p:attrName>
                                          <p:attrName>ppt_y</p:attrName>
                                        </p:attrNameLst>
                                      </p:cBhvr>
                                      <p:rCtr x="5648" y="-9074"/>
                                    </p:animMotion>
                                  </p:childTnLst>
                                </p:cTn>
                              </p:par>
                            </p:childTnLst>
                          </p:cTn>
                        </p:par>
                        <p:par>
                          <p:cTn id="27" fill="hold">
                            <p:stCondLst>
                              <p:cond delay="1500"/>
                            </p:stCondLst>
                            <p:childTnLst>
                              <p:par>
                                <p:cTn id="28" presetID="10" presetClass="exit" presetSubtype="0" fill="hold" grpId="2" nodeType="after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7" grpId="0" animBg="1"/>
      <p:bldP spid="27" grpId="1" animBg="1"/>
      <p:bldP spid="27"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D1182E-351F-48FD-AD81-7B7ACBC0B6D0}"/>
              </a:ext>
            </a:extLst>
          </p:cNvPr>
          <p:cNvSpPr>
            <a:spLocks noGrp="1"/>
          </p:cNvSpPr>
          <p:nvPr>
            <p:ph type="body" sz="quarter" idx="13"/>
          </p:nvPr>
        </p:nvSpPr>
        <p:spPr>
          <a:xfrm>
            <a:off x="392907" y="1393032"/>
            <a:ext cx="5779293" cy="3083103"/>
          </a:xfrm>
        </p:spPr>
        <p:txBody>
          <a:bodyPr>
            <a:normAutofit fontScale="77500" lnSpcReduction="20000"/>
          </a:bodyPr>
          <a:lstStyle/>
          <a:p>
            <a:pPr marL="0" indent="0">
              <a:buNone/>
            </a:pPr>
            <a:r>
              <a:rPr lang="en-GB" dirty="0"/>
              <a:t>The evidence from the forthcoming report will determine what educational provision is required to support full implementation</a:t>
            </a:r>
          </a:p>
          <a:p>
            <a:pPr marL="0" indent="0">
              <a:buNone/>
            </a:pPr>
            <a:r>
              <a:rPr lang="en-GB" dirty="0"/>
              <a:t>- whilst </a:t>
            </a:r>
            <a:r>
              <a:rPr lang="en-GB" b="1" dirty="0"/>
              <a:t>all organisations remain publicly committed </a:t>
            </a:r>
            <a:r>
              <a:rPr lang="en-GB" dirty="0"/>
              <a:t>to:</a:t>
            </a:r>
          </a:p>
          <a:p>
            <a:pPr marL="0" indent="0">
              <a:buNone/>
            </a:pPr>
            <a:endParaRPr lang="en-GB" b="1" dirty="0">
              <a:solidFill>
                <a:srgbClr val="003893"/>
              </a:solidFill>
            </a:endParaRPr>
          </a:p>
          <a:p>
            <a:pPr marL="160735" indent="-160735"/>
            <a:r>
              <a:rPr lang="en-GB" b="1" dirty="0">
                <a:solidFill>
                  <a:srgbClr val="0070C0"/>
                </a:solidFill>
              </a:rPr>
              <a:t>Undertake learning needs assessments and create development plans to enable implementation of the framework for their MSW workforce</a:t>
            </a:r>
          </a:p>
          <a:p>
            <a:pPr lvl="0"/>
            <a:endParaRPr lang="en-GB" dirty="0">
              <a:solidFill>
                <a:srgbClr val="0070C0"/>
              </a:solidFill>
            </a:endParaRPr>
          </a:p>
          <a:p>
            <a:pPr marL="160735" indent="-160735"/>
            <a:r>
              <a:rPr lang="en-US" b="1" dirty="0">
                <a:solidFill>
                  <a:srgbClr val="0070C0"/>
                </a:solidFill>
              </a:rPr>
              <a:t>HEE regional maternity leads, and Fellows will be supporting implementation plans</a:t>
            </a:r>
          </a:p>
          <a:p>
            <a:pPr lvl="0"/>
            <a:endParaRPr lang="en-GB" dirty="0">
              <a:solidFill>
                <a:srgbClr val="0070C0"/>
              </a:solidFill>
            </a:endParaRPr>
          </a:p>
          <a:p>
            <a:pPr marL="160735" indent="-160735"/>
            <a:r>
              <a:rPr lang="en-US" b="1" dirty="0">
                <a:solidFill>
                  <a:srgbClr val="0070C0"/>
                </a:solidFill>
              </a:rPr>
              <a:t>Train future MSWs in line with the requirements of the framework</a:t>
            </a:r>
          </a:p>
          <a:p>
            <a:pPr marL="0" indent="0">
              <a:buNone/>
            </a:pPr>
            <a:endParaRPr lang="en-US" b="1" dirty="0">
              <a:solidFill>
                <a:srgbClr val="0070C0"/>
              </a:solidFill>
            </a:endParaRPr>
          </a:p>
          <a:p>
            <a:pPr marL="160735" indent="-160735"/>
            <a:r>
              <a:rPr lang="en-GB" b="1" dirty="0">
                <a:solidFill>
                  <a:srgbClr val="0070C0"/>
                </a:solidFill>
              </a:rPr>
              <a:t>Assignment to a redefined electronic staffing record (ESR)</a:t>
            </a:r>
          </a:p>
        </p:txBody>
      </p:sp>
      <p:sp>
        <p:nvSpPr>
          <p:cNvPr id="2" name="Title 1">
            <a:extLst>
              <a:ext uri="{FF2B5EF4-FFF2-40B4-BE49-F238E27FC236}">
                <a16:creationId xmlns:a16="http://schemas.microsoft.com/office/drawing/2014/main" id="{F502F428-632E-458F-8C11-C93241805E42}"/>
              </a:ext>
            </a:extLst>
          </p:cNvPr>
          <p:cNvSpPr>
            <a:spLocks noGrp="1"/>
          </p:cNvSpPr>
          <p:nvPr>
            <p:ph type="ctrTitle"/>
          </p:nvPr>
        </p:nvSpPr>
        <p:spPr>
          <a:xfrm>
            <a:off x="232287" y="674357"/>
            <a:ext cx="5829300" cy="509587"/>
          </a:xfrm>
        </p:spPr>
        <p:txBody>
          <a:bodyPr>
            <a:normAutofit fontScale="90000"/>
          </a:bodyPr>
          <a:lstStyle/>
          <a:p>
            <a:r>
              <a:rPr lang="en-US" sz="2800" dirty="0"/>
              <a:t>What will enable us to grow?</a:t>
            </a:r>
            <a:br>
              <a:rPr lang="en-US" dirty="0"/>
            </a:br>
            <a:endParaRPr lang="en-GB" dirty="0"/>
          </a:p>
        </p:txBody>
      </p:sp>
    </p:spTree>
    <p:extLst>
      <p:ext uri="{BB962C8B-B14F-4D97-AF65-F5344CB8AC3E}">
        <p14:creationId xmlns:p14="http://schemas.microsoft.com/office/powerpoint/2010/main" val="9153702"/>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CCE7EEBC-A4D9-4BA8-A4BD-159AD75EB129}"/>
              </a:ext>
            </a:extLst>
          </p:cNvPr>
          <p:cNvGraphicFramePr/>
          <p:nvPr>
            <p:extLst>
              <p:ext uri="{D42A27DB-BD31-4B8C-83A1-F6EECF244321}">
                <p14:modId xmlns:p14="http://schemas.microsoft.com/office/powerpoint/2010/main" val="972167419"/>
              </p:ext>
            </p:extLst>
          </p:nvPr>
        </p:nvGraphicFramePr>
        <p:xfrm>
          <a:off x="133165" y="699116"/>
          <a:ext cx="6514566" cy="4259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6376983"/>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s holding each other">
            <a:extLst>
              <a:ext uri="{FF2B5EF4-FFF2-40B4-BE49-F238E27FC236}">
                <a16:creationId xmlns:a16="http://schemas.microsoft.com/office/drawing/2014/main" id="{48E96937-D2A0-43E9-A1E8-1E8456203B40}"/>
              </a:ext>
            </a:extLst>
          </p:cNvPr>
          <p:cNvPicPr>
            <a:picLocks noChangeAspect="1"/>
          </p:cNvPicPr>
          <p:nvPr/>
        </p:nvPicPr>
        <p:blipFill>
          <a:blip r:embed="rId3"/>
          <a:stretch>
            <a:fillRect/>
          </a:stretch>
        </p:blipFill>
        <p:spPr>
          <a:xfrm>
            <a:off x="566043" y="2440858"/>
            <a:ext cx="3187422" cy="2124948"/>
          </a:xfrm>
          <a:prstGeom prst="rect">
            <a:avLst/>
          </a:prstGeom>
        </p:spPr>
      </p:pic>
      <p:sp>
        <p:nvSpPr>
          <p:cNvPr id="2" name="Title 1">
            <a:extLst>
              <a:ext uri="{FF2B5EF4-FFF2-40B4-BE49-F238E27FC236}">
                <a16:creationId xmlns:a16="http://schemas.microsoft.com/office/drawing/2014/main" id="{DCFB4B7C-8FAA-4853-AD40-7B62F135DB54}"/>
              </a:ext>
            </a:extLst>
          </p:cNvPr>
          <p:cNvSpPr>
            <a:spLocks noGrp="1"/>
          </p:cNvSpPr>
          <p:nvPr>
            <p:ph type="ctrTitle"/>
          </p:nvPr>
        </p:nvSpPr>
        <p:spPr>
          <a:xfrm>
            <a:off x="173293" y="209013"/>
            <a:ext cx="5829300" cy="509587"/>
          </a:xfrm>
          <a:prstGeom prst="rect">
            <a:avLst/>
          </a:prstGeom>
        </p:spPr>
        <p:txBody>
          <a:bodyPr/>
          <a:lstStyle/>
          <a:p>
            <a:r>
              <a:rPr lang="en-GB" dirty="0"/>
              <a:t>Regional Working</a:t>
            </a:r>
            <a:br>
              <a:rPr lang="en-GB" dirty="0"/>
            </a:br>
            <a:r>
              <a:rPr lang="en-GB" dirty="0"/>
              <a:t> group</a:t>
            </a:r>
          </a:p>
        </p:txBody>
      </p:sp>
      <p:sp>
        <p:nvSpPr>
          <p:cNvPr id="3" name="Text Placeholder 2">
            <a:extLst>
              <a:ext uri="{FF2B5EF4-FFF2-40B4-BE49-F238E27FC236}">
                <a16:creationId xmlns:a16="http://schemas.microsoft.com/office/drawing/2014/main" id="{AA547435-F160-4BE1-939D-CE8B00485F14}"/>
              </a:ext>
            </a:extLst>
          </p:cNvPr>
          <p:cNvSpPr>
            <a:spLocks noGrp="1"/>
          </p:cNvSpPr>
          <p:nvPr>
            <p:ph type="body" sz="quarter" idx="13"/>
          </p:nvPr>
        </p:nvSpPr>
        <p:spPr>
          <a:xfrm>
            <a:off x="291282" y="1104857"/>
            <a:ext cx="5879306" cy="3540885"/>
          </a:xfrm>
          <a:prstGeom prst="rect">
            <a:avLst/>
          </a:prstGeom>
        </p:spPr>
        <p:txBody>
          <a:bodyPr lIns="68580" tIns="34290" rIns="68580" bIns="34290" anchor="t"/>
          <a:lstStyle/>
          <a:p>
            <a:pPr marL="0" indent="0">
              <a:buNone/>
            </a:pPr>
            <a:r>
              <a:rPr lang="en-US" sz="1200" dirty="0"/>
              <a:t>To support </a:t>
            </a:r>
            <a:r>
              <a:rPr lang="en-GB" sz="1200" dirty="0"/>
              <a:t>our current and future MSW workforce to be aligned to the National MSW Framework, the HEE regional team supported the Midlands to develop a working group with members from all 11 LMNSs to:</a:t>
            </a:r>
          </a:p>
          <a:p>
            <a:pPr marL="0" indent="0">
              <a:buNone/>
            </a:pPr>
            <a:endParaRPr lang="en-GB" sz="1200" dirty="0"/>
          </a:p>
          <a:p>
            <a:pPr marL="0" indent="0">
              <a:buNone/>
            </a:pPr>
            <a:r>
              <a:rPr lang="en-GB" sz="1200" dirty="0"/>
              <a:t>Create a collaborative approach to reduce the gaps and identify appropriate training to support education needs</a:t>
            </a:r>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r>
              <a:rPr lang="en-GB" sz="1200" dirty="0"/>
              <a:t>										T</a:t>
            </a:r>
            <a:r>
              <a:rPr lang="en-US" sz="1200" dirty="0"/>
              <a:t>he Midlands working group 											provided  support and advice 											during the initial data collect 											and continues to support the  											implementation phase</a:t>
            </a:r>
            <a:endParaRPr lang="en-US" sz="1200" dirty="0">
              <a:cs typeface="Arial"/>
            </a:endParaRPr>
          </a:p>
        </p:txBody>
      </p:sp>
    </p:spTree>
    <p:extLst>
      <p:ext uri="{BB962C8B-B14F-4D97-AF65-F5344CB8AC3E}">
        <p14:creationId xmlns:p14="http://schemas.microsoft.com/office/powerpoint/2010/main" val="2820147587"/>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D45039-50A2-4573-A6E0-F2095933A62B}"/>
              </a:ext>
            </a:extLst>
          </p:cNvPr>
          <p:cNvSpPr>
            <a:spLocks noGrp="1"/>
          </p:cNvSpPr>
          <p:nvPr>
            <p:ph type="ctrTitle"/>
          </p:nvPr>
        </p:nvSpPr>
        <p:spPr>
          <a:xfrm>
            <a:off x="92178" y="127639"/>
            <a:ext cx="5829300" cy="509587"/>
          </a:xfrm>
        </p:spPr>
        <p:txBody>
          <a:bodyPr/>
          <a:lstStyle/>
          <a:p>
            <a:r>
              <a:rPr lang="en-GB" dirty="0"/>
              <a:t>Working Group Structure</a:t>
            </a:r>
          </a:p>
        </p:txBody>
      </p:sp>
      <p:sp>
        <p:nvSpPr>
          <p:cNvPr id="5" name="Text Placeholder 4">
            <a:extLst>
              <a:ext uri="{FF2B5EF4-FFF2-40B4-BE49-F238E27FC236}">
                <a16:creationId xmlns:a16="http://schemas.microsoft.com/office/drawing/2014/main" id="{7F4BDF87-12DE-496A-8B12-8F2B6C8D5B15}"/>
              </a:ext>
            </a:extLst>
          </p:cNvPr>
          <p:cNvSpPr>
            <a:spLocks noGrp="1"/>
          </p:cNvSpPr>
          <p:nvPr>
            <p:ph type="body" sz="quarter" idx="13"/>
          </p:nvPr>
        </p:nvSpPr>
        <p:spPr>
          <a:xfrm>
            <a:off x="151172" y="795142"/>
            <a:ext cx="5879306" cy="2790497"/>
          </a:xfrm>
        </p:spPr>
        <p:txBody>
          <a:bodyPr/>
          <a:lstStyle/>
          <a:p>
            <a:r>
              <a:rPr lang="en-GB" dirty="0"/>
              <a:t>TORs</a:t>
            </a:r>
          </a:p>
          <a:p>
            <a:r>
              <a:rPr lang="en-GB" dirty="0"/>
              <a:t>Agenda</a:t>
            </a:r>
          </a:p>
          <a:p>
            <a:r>
              <a:rPr lang="en-GB" dirty="0"/>
              <a:t>Minutes to communicate to:</a:t>
            </a:r>
          </a:p>
          <a:p>
            <a:pPr lvl="1">
              <a:buFont typeface="Arial" panose="020B0604020202020204" pitchFamily="34" charset="0"/>
              <a:buChar char="•"/>
            </a:pPr>
            <a:r>
              <a:rPr lang="en-GB" dirty="0"/>
              <a:t>All working group members for each Trust</a:t>
            </a:r>
          </a:p>
          <a:p>
            <a:pPr lvl="1">
              <a:buFont typeface="Arial" panose="020B0604020202020204" pitchFamily="34" charset="0"/>
              <a:buChar char="•"/>
            </a:pPr>
            <a:r>
              <a:rPr lang="en-GB" dirty="0"/>
              <a:t>All HOMs/DOMs</a:t>
            </a:r>
          </a:p>
          <a:p>
            <a:pPr lvl="1">
              <a:buFont typeface="Arial" panose="020B0604020202020204" pitchFamily="34" charset="0"/>
              <a:buChar char="•"/>
            </a:pPr>
            <a:r>
              <a:rPr lang="en-GB" dirty="0"/>
              <a:t>LMNS leads</a:t>
            </a:r>
          </a:p>
          <a:p>
            <a:pPr marL="342900" lvl="1" indent="0">
              <a:buNone/>
            </a:pPr>
            <a:endParaRPr lang="en-GB" dirty="0"/>
          </a:p>
          <a:p>
            <a:pPr marL="342900" lvl="1" indent="0">
              <a:buNone/>
            </a:pPr>
            <a:r>
              <a:rPr lang="en-GB" dirty="0"/>
              <a:t>Sub – groups are created as required to work through matters arising</a:t>
            </a:r>
          </a:p>
          <a:p>
            <a:endParaRPr lang="en-GB" dirty="0"/>
          </a:p>
        </p:txBody>
      </p:sp>
    </p:spTree>
    <p:extLst>
      <p:ext uri="{BB962C8B-B14F-4D97-AF65-F5344CB8AC3E}">
        <p14:creationId xmlns:p14="http://schemas.microsoft.com/office/powerpoint/2010/main" val="2501028448"/>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B4B7C-8FAA-4853-AD40-7B62F135DB54}"/>
              </a:ext>
            </a:extLst>
          </p:cNvPr>
          <p:cNvSpPr>
            <a:spLocks noGrp="1"/>
          </p:cNvSpPr>
          <p:nvPr>
            <p:ph type="ctrTitle"/>
          </p:nvPr>
        </p:nvSpPr>
        <p:spPr>
          <a:xfrm>
            <a:off x="392907" y="514916"/>
            <a:ext cx="5829300" cy="509587"/>
          </a:xfrm>
          <a:prstGeom prst="rect">
            <a:avLst/>
          </a:prstGeom>
        </p:spPr>
        <p:txBody>
          <a:bodyPr/>
          <a:lstStyle/>
          <a:p>
            <a:r>
              <a:rPr lang="en-GB" dirty="0"/>
              <a:t>Next steps :</a:t>
            </a:r>
          </a:p>
        </p:txBody>
      </p:sp>
      <p:sp>
        <p:nvSpPr>
          <p:cNvPr id="3" name="Text Placeholder 2">
            <a:extLst>
              <a:ext uri="{FF2B5EF4-FFF2-40B4-BE49-F238E27FC236}">
                <a16:creationId xmlns:a16="http://schemas.microsoft.com/office/drawing/2014/main" id="{2C9D72F9-A66F-4A55-92F7-EBEE52A4E23C}"/>
              </a:ext>
            </a:extLst>
          </p:cNvPr>
          <p:cNvSpPr>
            <a:spLocks noGrp="1"/>
          </p:cNvSpPr>
          <p:nvPr>
            <p:ph type="body" sz="quarter" idx="13"/>
          </p:nvPr>
        </p:nvSpPr>
        <p:spPr/>
        <p:txBody>
          <a:bodyPr/>
          <a:lstStyle/>
          <a:p>
            <a:endParaRPr lang="en-GB"/>
          </a:p>
        </p:txBody>
      </p:sp>
      <p:graphicFrame>
        <p:nvGraphicFramePr>
          <p:cNvPr id="4" name="Diagram 3">
            <a:extLst>
              <a:ext uri="{FF2B5EF4-FFF2-40B4-BE49-F238E27FC236}">
                <a16:creationId xmlns:a16="http://schemas.microsoft.com/office/drawing/2014/main" id="{A429B492-9B6B-470E-A037-DF3B83EE1BDC}"/>
              </a:ext>
            </a:extLst>
          </p:cNvPr>
          <p:cNvGraphicFramePr/>
          <p:nvPr>
            <p:extLst>
              <p:ext uri="{D42A27DB-BD31-4B8C-83A1-F6EECF244321}">
                <p14:modId xmlns:p14="http://schemas.microsoft.com/office/powerpoint/2010/main" val="465748870"/>
              </p:ext>
            </p:extLst>
          </p:nvPr>
        </p:nvGraphicFramePr>
        <p:xfrm>
          <a:off x="207034" y="1030240"/>
          <a:ext cx="6483698" cy="3431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7092285"/>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9F976A-2652-4FDD-84F5-5A919EFC3F8C}"/>
              </a:ext>
            </a:extLst>
          </p:cNvPr>
          <p:cNvSpPr txBox="1"/>
          <p:nvPr/>
        </p:nvSpPr>
        <p:spPr>
          <a:xfrm>
            <a:off x="117614" y="781137"/>
            <a:ext cx="4172348" cy="488211"/>
          </a:xfrm>
          <a:prstGeom prst="rect">
            <a:avLst/>
          </a:prstGeom>
        </p:spPr>
        <p:txBody>
          <a:bodyPr>
            <a:noAutofit/>
          </a:bodyPr>
          <a:lstStyle>
            <a:defPPr>
              <a:defRPr lang="en-US"/>
            </a:defPPr>
            <a:lvl1pPr>
              <a:lnSpc>
                <a:spcPct val="90000"/>
              </a:lnSpc>
              <a:spcBef>
                <a:spcPct val="0"/>
              </a:spcBef>
              <a:buNone/>
              <a:defRPr sz="2800" b="1">
                <a:solidFill>
                  <a:srgbClr val="005EB8"/>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A00054"/>
                </a:solidFill>
                <a:effectLst/>
                <a:uLnTx/>
                <a:uFillTx/>
                <a:latin typeface="Arial" panose="020B0604020202020204" pitchFamily="34" charset="0"/>
                <a:ea typeface="+mj-ea"/>
                <a:cs typeface="Arial" panose="020B0604020202020204" pitchFamily="34" charset="0"/>
              </a:rPr>
              <a:t>Deliverables 1-4</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GB" sz="1575" b="1" i="0" u="none" strike="noStrike" kern="1200" cap="none" spc="0" normalizeH="0" baseline="0" noProof="0" dirty="0">
              <a:ln>
                <a:noFill/>
              </a:ln>
              <a:solidFill>
                <a:srgbClr val="005EB8"/>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6D55D1F7-3121-4711-9816-C9607F59E50C}"/>
              </a:ext>
            </a:extLst>
          </p:cNvPr>
          <p:cNvSpPr/>
          <p:nvPr/>
        </p:nvSpPr>
        <p:spPr>
          <a:xfrm>
            <a:off x="117614" y="1366168"/>
            <a:ext cx="4393971" cy="47320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E28C05"/>
                </a:solidFill>
                <a:effectLst/>
                <a:uLnTx/>
                <a:uFillTx/>
                <a:latin typeface="Arial" panose="020B0604020202020204"/>
                <a:ea typeface="+mn-ea"/>
                <a:cs typeface="+mn-cs"/>
              </a:rPr>
              <a:t>The working </a:t>
            </a:r>
            <a:r>
              <a:rPr lang="en-US" b="1" dirty="0">
                <a:solidFill>
                  <a:srgbClr val="E28C05"/>
                </a:solidFill>
                <a:latin typeface="Arial" panose="020B0604020202020204"/>
              </a:rPr>
              <a:t>group</a:t>
            </a:r>
            <a:r>
              <a:rPr kumimoji="0" lang="en-US" sz="1350" b="1" i="0" u="none" strike="noStrike" kern="1200" cap="none" spc="0" normalizeH="0" baseline="0" noProof="0" dirty="0">
                <a:ln>
                  <a:noFill/>
                </a:ln>
                <a:solidFill>
                  <a:srgbClr val="E28C05"/>
                </a:solidFill>
                <a:effectLst/>
                <a:uLnTx/>
                <a:uFillTx/>
                <a:latin typeface="Arial" panose="020B0604020202020204"/>
                <a:ea typeface="+mn-ea"/>
                <a:cs typeface="+mn-cs"/>
              </a:rPr>
              <a:t> identified 4 key deliverables</a:t>
            </a:r>
            <a:r>
              <a:rPr kumimoji="0" lang="en-US" sz="1350" b="0" i="0" u="none" strike="noStrike" kern="1200" cap="none" spc="0" normalizeH="0" baseline="0" noProof="0" dirty="0">
                <a:ln>
                  <a:noFill/>
                </a:ln>
                <a:solidFill>
                  <a:srgbClr val="005EB8"/>
                </a:solidFill>
                <a:effectLst/>
                <a:uLnTx/>
                <a:uFillTx/>
                <a:latin typeface="Arial" panose="020B0604020202020204"/>
                <a:ea typeface="+mn-ea"/>
                <a:cs typeface="+mn-cs"/>
              </a:rPr>
              <a:t>:</a:t>
            </a:r>
            <a:endParaRPr kumimoji="0" lang="en-US" sz="1013" b="0" i="0" u="none" strike="noStrike" kern="1200" cap="none" spc="0" normalizeH="0" baseline="0" noProof="0" dirty="0">
              <a:ln>
                <a:noFill/>
              </a:ln>
              <a:solidFill>
                <a:srgbClr val="005EB8"/>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8E583935-1F8C-4224-8974-3B72E5A6E44A}"/>
              </a:ext>
            </a:extLst>
          </p:cNvPr>
          <p:cNvGraphicFramePr>
            <a:graphicFrameLocks noGrp="1"/>
          </p:cNvGraphicFramePr>
          <p:nvPr>
            <p:extLst>
              <p:ext uri="{D42A27DB-BD31-4B8C-83A1-F6EECF244321}">
                <p14:modId xmlns:p14="http://schemas.microsoft.com/office/powerpoint/2010/main" val="1005772968"/>
              </p:ext>
            </p:extLst>
          </p:nvPr>
        </p:nvGraphicFramePr>
        <p:xfrm>
          <a:off x="295249" y="1913113"/>
          <a:ext cx="6265140" cy="2059352"/>
        </p:xfrm>
        <a:graphic>
          <a:graphicData uri="http://schemas.openxmlformats.org/drawingml/2006/table">
            <a:tbl>
              <a:tblPr firstRow="1" bandRow="1">
                <a:tableStyleId>{5C22544A-7EE6-4342-B048-85BDC9FD1C3A}</a:tableStyleId>
              </a:tblPr>
              <a:tblGrid>
                <a:gridCol w="1566285">
                  <a:extLst>
                    <a:ext uri="{9D8B030D-6E8A-4147-A177-3AD203B41FA5}">
                      <a16:colId xmlns:a16="http://schemas.microsoft.com/office/drawing/2014/main" val="20000"/>
                    </a:ext>
                  </a:extLst>
                </a:gridCol>
                <a:gridCol w="1566285">
                  <a:extLst>
                    <a:ext uri="{9D8B030D-6E8A-4147-A177-3AD203B41FA5}">
                      <a16:colId xmlns:a16="http://schemas.microsoft.com/office/drawing/2014/main" val="20001"/>
                    </a:ext>
                  </a:extLst>
                </a:gridCol>
                <a:gridCol w="1566285">
                  <a:extLst>
                    <a:ext uri="{9D8B030D-6E8A-4147-A177-3AD203B41FA5}">
                      <a16:colId xmlns:a16="http://schemas.microsoft.com/office/drawing/2014/main" val="20002"/>
                    </a:ext>
                  </a:extLst>
                </a:gridCol>
                <a:gridCol w="1566285">
                  <a:extLst>
                    <a:ext uri="{9D8B030D-6E8A-4147-A177-3AD203B41FA5}">
                      <a16:colId xmlns:a16="http://schemas.microsoft.com/office/drawing/2014/main" val="20003"/>
                    </a:ext>
                  </a:extLst>
                </a:gridCol>
              </a:tblGrid>
              <a:tr h="205935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b="0" dirty="0">
                          <a:solidFill>
                            <a:schemeClr val="bg1"/>
                          </a:solidFill>
                          <a:effectLst/>
                          <a:latin typeface="+mj-lt"/>
                        </a:rPr>
                        <a:t>1.</a:t>
                      </a:r>
                      <a:r>
                        <a:rPr lang="en-GB" sz="900" b="0" baseline="0" dirty="0">
                          <a:solidFill>
                            <a:schemeClr val="bg1"/>
                          </a:solidFill>
                          <a:effectLst/>
                          <a:latin typeface="+mj-lt"/>
                        </a:rPr>
                        <a:t> Adopt</a:t>
                      </a:r>
                      <a:r>
                        <a:rPr lang="en-GB" sz="900" b="0" dirty="0">
                          <a:solidFill>
                            <a:schemeClr val="bg1"/>
                          </a:solidFill>
                          <a:effectLst/>
                          <a:latin typeface="+mj-lt"/>
                        </a:rPr>
                        <a:t> newly refined job descriptions for the roles of Maternity</a:t>
                      </a:r>
                      <a:r>
                        <a:rPr lang="en-GB" sz="900" b="0" baseline="0" dirty="0">
                          <a:solidFill>
                            <a:schemeClr val="bg1"/>
                          </a:solidFill>
                          <a:effectLst/>
                          <a:latin typeface="+mj-lt"/>
                        </a:rPr>
                        <a:t> Care assistants (House keeper within the framework)</a:t>
                      </a:r>
                      <a:r>
                        <a:rPr lang="en-GB" sz="900" b="0" dirty="0">
                          <a:solidFill>
                            <a:schemeClr val="bg1"/>
                          </a:solidFill>
                          <a:effectLst/>
                          <a:latin typeface="+mj-lt"/>
                        </a:rPr>
                        <a:t> and MSWs i.e.., from band 2 to band 4 as developed and approved Regional Working Group</a:t>
                      </a:r>
                      <a:r>
                        <a:rPr lang="en-GB" sz="900" b="0" baseline="0" dirty="0">
                          <a:solidFill>
                            <a:schemeClr val="bg1"/>
                          </a:solidFill>
                          <a:effectLst/>
                          <a:latin typeface="+mj-lt"/>
                        </a:rPr>
                        <a:t> and the regional HOM/DOMs</a:t>
                      </a:r>
                      <a:endParaRPr lang="en-GB" sz="900" b="0" dirty="0">
                        <a:solidFill>
                          <a:schemeClr val="bg1"/>
                        </a:solidFill>
                        <a:effectLst/>
                        <a:latin typeface="+mj-lt"/>
                        <a:ea typeface="Calibri" panose="020F0502020204030204" pitchFamily="34" charset="0"/>
                        <a:cs typeface="Times New Roman" panose="02020603050405020304" pitchFamily="18" charset="0"/>
                      </a:endParaRPr>
                    </a:p>
                  </a:txBody>
                  <a:tcPr marL="51435" marR="51435" marT="25718" marB="2571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b="0" dirty="0">
                          <a:solidFill>
                            <a:schemeClr val="bg1"/>
                          </a:solidFill>
                          <a:effectLst/>
                          <a:latin typeface="+mj-lt"/>
                        </a:rPr>
                        <a:t>2.Introduce a regional skills passport</a:t>
                      </a:r>
                      <a:endParaRPr lang="en-GB" sz="900" b="0" dirty="0">
                        <a:solidFill>
                          <a:schemeClr val="bg1"/>
                        </a:solidFill>
                        <a:effectLst/>
                        <a:latin typeface="+mj-lt"/>
                        <a:ea typeface="Calibri" panose="020F0502020204030204" pitchFamily="34" charset="0"/>
                        <a:cs typeface="Times New Roman" panose="02020603050405020304" pitchFamily="18" charset="0"/>
                      </a:endParaRPr>
                    </a:p>
                    <a:p>
                      <a:endParaRPr lang="en-GB" sz="900" dirty="0">
                        <a:solidFill>
                          <a:schemeClr val="bg1"/>
                        </a:solidFill>
                        <a:latin typeface="+mj-lt"/>
                      </a:endParaRPr>
                    </a:p>
                  </a:txBody>
                  <a:tcPr marL="51435" marR="51435" marT="25718" marB="2571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b="0" dirty="0">
                          <a:solidFill>
                            <a:schemeClr val="bg1"/>
                          </a:solidFill>
                          <a:effectLst/>
                          <a:latin typeface="+mj-lt"/>
                        </a:rPr>
                        <a:t>3. </a:t>
                      </a:r>
                      <a:r>
                        <a:rPr lang="en-GB" sz="900" b="0" kern="1200" dirty="0">
                          <a:solidFill>
                            <a:schemeClr val="bg1"/>
                          </a:solidFill>
                          <a:effectLst/>
                          <a:latin typeface="+mn-lt"/>
                          <a:ea typeface="+mn-ea"/>
                          <a:cs typeface="+mn-cs"/>
                        </a:rPr>
                        <a:t>Develop a standard regional training package and development pathway to include access to fundamentals skills training</a:t>
                      </a:r>
                      <a:endParaRPr lang="en-GB" sz="900" b="0" kern="1200" dirty="0">
                        <a:solidFill>
                          <a:schemeClr val="bg1"/>
                        </a:solidFill>
                        <a:effectLst/>
                        <a:latin typeface="+mn-lt"/>
                        <a:ea typeface="Calibri" panose="020F0502020204030204" pitchFamily="34" charset="0"/>
                        <a:cs typeface="Times New Roman" panose="02020603050405020304"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900" dirty="0">
                        <a:solidFill>
                          <a:schemeClr val="bg1"/>
                        </a:solidFill>
                        <a:latin typeface="+mj-lt"/>
                      </a:endParaRPr>
                    </a:p>
                  </a:txBody>
                  <a:tcPr marL="51435" marR="51435" marT="25718" marB="2571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b="0" dirty="0">
                          <a:solidFill>
                            <a:schemeClr val="bg1"/>
                          </a:solidFill>
                          <a:effectLst/>
                          <a:latin typeface="+mj-lt"/>
                        </a:rPr>
                        <a:t>4. </a:t>
                      </a:r>
                      <a:r>
                        <a:rPr lang="en-GB" sz="900" b="0" kern="1200" dirty="0">
                          <a:solidFill>
                            <a:schemeClr val="bg1"/>
                          </a:solidFill>
                          <a:effectLst/>
                          <a:latin typeface="+mn-lt"/>
                          <a:ea typeface="+mn-ea"/>
                          <a:cs typeface="+mn-cs"/>
                        </a:rPr>
                        <a:t>Ensure all existing MSWs have the required care certificate</a:t>
                      </a:r>
                      <a:endParaRPr lang="en-GB" sz="900" b="0" kern="1200" dirty="0">
                        <a:solidFill>
                          <a:schemeClr val="bg1"/>
                        </a:solidFill>
                        <a:effectLst/>
                        <a:latin typeface="+mn-lt"/>
                        <a:ea typeface="Calibri" panose="020F0502020204030204" pitchFamily="34" charset="0"/>
                        <a:cs typeface="Times New Roman" panose="02020603050405020304" pitchFamily="18" charset="0"/>
                      </a:endParaRPr>
                    </a:p>
                    <a:p>
                      <a:endParaRPr lang="en-GB" sz="900" dirty="0">
                        <a:solidFill>
                          <a:schemeClr val="bg1"/>
                        </a:solidFill>
                        <a:latin typeface="+mj-lt"/>
                      </a:endParaRPr>
                    </a:p>
                  </a:txBody>
                  <a:tcPr marL="51435" marR="51435" marT="25718" marB="25718"/>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79168541"/>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0"/>
            <a:ext cx="5829300" cy="509587"/>
          </a:xfrm>
        </p:spPr>
        <p:txBody>
          <a:bodyPr/>
          <a:lstStyle/>
          <a:p>
            <a:r>
              <a:rPr lang="en-US" sz="2100" dirty="0"/>
              <a:t>Progress of deliverables 1 &amp; 2</a:t>
            </a:r>
            <a:endParaRPr lang="en-GB" sz="2100" dirty="0"/>
          </a:p>
        </p:txBody>
      </p:sp>
      <p:graphicFrame>
        <p:nvGraphicFramePr>
          <p:cNvPr id="4" name="Table 3"/>
          <p:cNvGraphicFramePr>
            <a:graphicFrameLocks noGrp="1"/>
          </p:cNvGraphicFramePr>
          <p:nvPr>
            <p:extLst>
              <p:ext uri="{D42A27DB-BD31-4B8C-83A1-F6EECF244321}">
                <p14:modId xmlns:p14="http://schemas.microsoft.com/office/powerpoint/2010/main" val="1003629974"/>
              </p:ext>
            </p:extLst>
          </p:nvPr>
        </p:nvGraphicFramePr>
        <p:xfrm>
          <a:off x="80628" y="445273"/>
          <a:ext cx="6676969" cy="4500438"/>
        </p:xfrm>
        <a:graphic>
          <a:graphicData uri="http://schemas.openxmlformats.org/drawingml/2006/table">
            <a:tbl>
              <a:tblPr firstRow="1" bandRow="1">
                <a:tableStyleId>{5C22544A-7EE6-4342-B048-85BDC9FD1C3A}</a:tableStyleId>
              </a:tblPr>
              <a:tblGrid>
                <a:gridCol w="1530428">
                  <a:extLst>
                    <a:ext uri="{9D8B030D-6E8A-4147-A177-3AD203B41FA5}">
                      <a16:colId xmlns:a16="http://schemas.microsoft.com/office/drawing/2014/main" val="20000"/>
                    </a:ext>
                  </a:extLst>
                </a:gridCol>
                <a:gridCol w="1777569">
                  <a:extLst>
                    <a:ext uri="{9D8B030D-6E8A-4147-A177-3AD203B41FA5}">
                      <a16:colId xmlns:a16="http://schemas.microsoft.com/office/drawing/2014/main" val="20001"/>
                    </a:ext>
                  </a:extLst>
                </a:gridCol>
                <a:gridCol w="1514994">
                  <a:extLst>
                    <a:ext uri="{9D8B030D-6E8A-4147-A177-3AD203B41FA5}">
                      <a16:colId xmlns:a16="http://schemas.microsoft.com/office/drawing/2014/main" val="20002"/>
                    </a:ext>
                  </a:extLst>
                </a:gridCol>
                <a:gridCol w="1853978">
                  <a:extLst>
                    <a:ext uri="{9D8B030D-6E8A-4147-A177-3AD203B41FA5}">
                      <a16:colId xmlns:a16="http://schemas.microsoft.com/office/drawing/2014/main" val="20003"/>
                    </a:ext>
                  </a:extLst>
                </a:gridCol>
              </a:tblGrid>
              <a:tr h="450503">
                <a:tc>
                  <a:txBody>
                    <a:bodyPr/>
                    <a:lstStyle/>
                    <a:p>
                      <a:r>
                        <a:rPr lang="en-US" sz="1200" dirty="0"/>
                        <a:t>Document</a:t>
                      </a:r>
                      <a:endParaRPr lang="en-GB" sz="1200" dirty="0"/>
                    </a:p>
                  </a:txBody>
                  <a:tcPr marL="68580" marR="68580" marT="34290" marB="34290"/>
                </a:tc>
                <a:tc>
                  <a:txBody>
                    <a:bodyPr/>
                    <a:lstStyle/>
                    <a:p>
                      <a:r>
                        <a:rPr lang="en-US" sz="1200" dirty="0"/>
                        <a:t>Status</a:t>
                      </a:r>
                      <a:endParaRPr lang="en-GB" sz="1200" dirty="0"/>
                    </a:p>
                  </a:txBody>
                  <a:tcPr marL="68580" marR="68580" marT="34290" marB="34290"/>
                </a:tc>
                <a:tc>
                  <a:txBody>
                    <a:bodyPr/>
                    <a:lstStyle/>
                    <a:p>
                      <a:r>
                        <a:rPr lang="en-US" sz="1200" dirty="0"/>
                        <a:t>Next Steps</a:t>
                      </a:r>
                      <a:endParaRPr lang="en-GB" sz="1200" dirty="0"/>
                    </a:p>
                  </a:txBody>
                  <a:tcPr marL="68580" marR="68580" marT="34290" marB="34290"/>
                </a:tc>
                <a:tc>
                  <a:txBody>
                    <a:bodyPr/>
                    <a:lstStyle/>
                    <a:p>
                      <a:r>
                        <a:rPr lang="en-US" sz="1200" dirty="0"/>
                        <a:t>Anticipated Time Frame</a:t>
                      </a:r>
                      <a:endParaRPr lang="en-GB" sz="1200" dirty="0"/>
                    </a:p>
                  </a:txBody>
                  <a:tcPr marL="68580" marR="68580" marT="34290" marB="34290"/>
                </a:tc>
                <a:extLst>
                  <a:ext uri="{0D108BD9-81ED-4DB2-BD59-A6C34878D82A}">
                    <a16:rowId xmlns:a16="http://schemas.microsoft.com/office/drawing/2014/main" val="10000"/>
                  </a:ext>
                </a:extLst>
              </a:tr>
              <a:tr h="869414">
                <a:tc>
                  <a:txBody>
                    <a:bodyPr/>
                    <a:lstStyle/>
                    <a:p>
                      <a:r>
                        <a:rPr lang="en-US" sz="900" dirty="0"/>
                        <a:t>Band</a:t>
                      </a:r>
                      <a:r>
                        <a:rPr lang="en-US" sz="900" baseline="0" dirty="0"/>
                        <a:t> 3 JD</a:t>
                      </a:r>
                    </a:p>
                  </a:txBody>
                  <a:tcPr marL="68580" marR="68580" marT="34290" marB="34290"/>
                </a:tc>
                <a:tc>
                  <a:txBody>
                    <a:bodyPr/>
                    <a:lstStyle/>
                    <a:p>
                      <a:r>
                        <a:rPr lang="en-US" sz="900" dirty="0"/>
                        <a:t>Working group reviewed JD</a:t>
                      </a:r>
                      <a:r>
                        <a:rPr lang="en-US" sz="900" baseline="0" dirty="0"/>
                        <a:t> from HEE tool kit and others previously job matched at band 3 to develop a Regional JD that aligns to the framework. System wide agreement sort </a:t>
                      </a:r>
                      <a:endParaRPr lang="en-GB" sz="900" dirty="0"/>
                    </a:p>
                  </a:txBody>
                  <a:tcPr marL="68580" marR="68580" marT="34290" marB="34290"/>
                </a:tc>
                <a:tc>
                  <a:txBody>
                    <a:bodyPr/>
                    <a:lstStyle/>
                    <a:p>
                      <a:r>
                        <a:rPr lang="en-US" sz="900" baseline="0" dirty="0"/>
                        <a:t>Trusts to apply local document format and Job match internally </a:t>
                      </a:r>
                      <a:endParaRPr lang="en-GB" sz="900" dirty="0"/>
                    </a:p>
                  </a:txBody>
                  <a:tcPr marL="68580" marR="68580" marT="34290" marB="34290"/>
                </a:tc>
                <a:tc>
                  <a:txBody>
                    <a:bodyPr/>
                    <a:lstStyle/>
                    <a:p>
                      <a:r>
                        <a:rPr lang="en-US" sz="900" dirty="0">
                          <a:solidFill>
                            <a:schemeClr val="tx1"/>
                          </a:solidFill>
                        </a:rPr>
                        <a:t>Each</a:t>
                      </a:r>
                      <a:r>
                        <a:rPr lang="en-US" sz="900" baseline="0" dirty="0">
                          <a:solidFill>
                            <a:schemeClr val="tx1"/>
                          </a:solidFill>
                        </a:rPr>
                        <a:t> Trust is at various stages regarding recruitment and review of current JDs, a primary review will be required in Jan 2022 with LMNS oversite and set time frames</a:t>
                      </a:r>
                      <a:endParaRPr lang="en-GB" sz="900" dirty="0">
                        <a:solidFill>
                          <a:schemeClr val="tx1"/>
                        </a:solidFill>
                      </a:endParaRPr>
                    </a:p>
                  </a:txBody>
                  <a:tcPr marL="68580" marR="68580" marT="34290" marB="34290"/>
                </a:tc>
                <a:extLst>
                  <a:ext uri="{0D108BD9-81ED-4DB2-BD59-A6C34878D82A}">
                    <a16:rowId xmlns:a16="http://schemas.microsoft.com/office/drawing/2014/main" val="10001"/>
                  </a:ext>
                </a:extLst>
              </a:tr>
              <a:tr h="922825">
                <a:tc>
                  <a:txBody>
                    <a:bodyPr/>
                    <a:lstStyle/>
                    <a:p>
                      <a:r>
                        <a:rPr lang="en-US" sz="900" dirty="0"/>
                        <a:t>Band 2 JD</a:t>
                      </a:r>
                      <a:endParaRPr lang="en-GB" sz="900" dirty="0"/>
                    </a:p>
                  </a:txBody>
                  <a:tcPr marL="68580" marR="68580" marT="34290" marB="34290"/>
                </a:tc>
                <a:tc>
                  <a:txBody>
                    <a:bodyPr/>
                    <a:lstStyle/>
                    <a:p>
                      <a:r>
                        <a:rPr lang="en-US" sz="900" dirty="0"/>
                        <a:t>Working group reviewed JD</a:t>
                      </a:r>
                      <a:r>
                        <a:rPr lang="en-US" sz="900" baseline="0" dirty="0"/>
                        <a:t> from HEE tool kit and others previously job matched at band 2 to develop a Regional JD that aligns to the framework. System wide agreement sort </a:t>
                      </a:r>
                      <a:endParaRPr lang="en-GB" sz="900" dirty="0"/>
                    </a:p>
                    <a:p>
                      <a:endParaRPr lang="en-GB" sz="900" dirty="0"/>
                    </a:p>
                  </a:txBody>
                  <a:tcPr marL="68580" marR="68580" marT="34290" marB="34290"/>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US" sz="900" baseline="0" dirty="0"/>
                        <a:t>Trusts to apply local document format and Job match internally </a:t>
                      </a:r>
                      <a:endParaRPr lang="en-GB" sz="900" dirty="0"/>
                    </a:p>
                    <a:p>
                      <a:endParaRPr lang="en-GB" sz="900" dirty="0"/>
                    </a:p>
                  </a:txBody>
                  <a:tcPr marL="68580" marR="68580" marT="34290" marB="34290"/>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US" sz="900" dirty="0">
                          <a:solidFill>
                            <a:schemeClr val="tx1"/>
                          </a:solidFill>
                        </a:rPr>
                        <a:t>Each</a:t>
                      </a:r>
                      <a:r>
                        <a:rPr lang="en-US" sz="900" baseline="0" dirty="0">
                          <a:solidFill>
                            <a:schemeClr val="tx1"/>
                          </a:solidFill>
                        </a:rPr>
                        <a:t> Trust is at various stages regarding recruitment and review of current JDs, a primary review will be required in Jan 2022 with LMNS oversite and set time frames</a:t>
                      </a:r>
                      <a:endParaRPr lang="en-GB" sz="900" dirty="0">
                        <a:solidFill>
                          <a:schemeClr val="tx1"/>
                        </a:solidFill>
                      </a:endParaRPr>
                    </a:p>
                    <a:p>
                      <a:endParaRPr lang="en-GB" sz="900" dirty="0">
                        <a:solidFill>
                          <a:schemeClr val="tx1"/>
                        </a:solidFill>
                      </a:endParaRPr>
                    </a:p>
                  </a:txBody>
                  <a:tcPr marL="68580" marR="68580" marT="34290" marB="34290"/>
                </a:tc>
                <a:extLst>
                  <a:ext uri="{0D108BD9-81ED-4DB2-BD59-A6C34878D82A}">
                    <a16:rowId xmlns:a16="http://schemas.microsoft.com/office/drawing/2014/main" val="10002"/>
                  </a:ext>
                </a:extLst>
              </a:tr>
              <a:tr h="807175">
                <a:tc>
                  <a:txBody>
                    <a:bodyPr/>
                    <a:lstStyle/>
                    <a:p>
                      <a:r>
                        <a:rPr lang="en-US" sz="900" dirty="0"/>
                        <a:t>Band 4 JD</a:t>
                      </a:r>
                      <a:endParaRPr lang="en-GB" sz="900" dirty="0"/>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t>NW London Pilot site are currently looking at band 4 roles</a:t>
                      </a:r>
                      <a:r>
                        <a:rPr lang="en-US" sz="900" baseline="0" dirty="0"/>
                        <a:t> JD/PS and plan to share widely when available. Working group currently reviewing local band 4 JDs – e.g., clinical support trainer roles</a:t>
                      </a:r>
                      <a:endParaRPr lang="en-GB" sz="900" dirty="0"/>
                    </a:p>
                    <a:p>
                      <a:endParaRPr lang="en-GB" sz="900" dirty="0"/>
                    </a:p>
                  </a:txBody>
                  <a:tcPr marL="68580" marR="68580" marT="34290" marB="34290"/>
                </a:tc>
                <a:tc>
                  <a:txBody>
                    <a:bodyPr/>
                    <a:lstStyle/>
                    <a:p>
                      <a:pPr marL="171450" indent="-171450">
                        <a:buFont typeface="Arial" pitchFamily="34" charset="0"/>
                        <a:buChar char="•"/>
                      </a:pPr>
                      <a:r>
                        <a:rPr lang="en-US" sz="900" dirty="0"/>
                        <a:t>Identify who plan to employ band 4 MSWs</a:t>
                      </a:r>
                    </a:p>
                    <a:p>
                      <a:pPr marL="171450" indent="-171450">
                        <a:buFont typeface="Arial" pitchFamily="34" charset="0"/>
                        <a:buChar char="•"/>
                      </a:pPr>
                      <a:r>
                        <a:rPr lang="en-US" sz="900" baseline="0" dirty="0"/>
                        <a:t>What does that look like?</a:t>
                      </a:r>
                    </a:p>
                    <a:p>
                      <a:pPr marL="171450" indent="-171450">
                        <a:buFont typeface="Arial" pitchFamily="34" charset="0"/>
                        <a:buChar char="•"/>
                      </a:pPr>
                      <a:r>
                        <a:rPr lang="en-US" sz="900" baseline="0" dirty="0"/>
                        <a:t>Share example band 4 JDs where the exist</a:t>
                      </a:r>
                      <a:endParaRPr lang="en-GB" sz="900" dirty="0"/>
                    </a:p>
                  </a:txBody>
                  <a:tcPr marL="68580" marR="68580" marT="34290" marB="34290"/>
                </a:tc>
                <a:tc>
                  <a:txBody>
                    <a:bodyPr/>
                    <a:lstStyle/>
                    <a:p>
                      <a:r>
                        <a:rPr lang="en-US" sz="900" dirty="0"/>
                        <a:t>Trusts are predominantly</a:t>
                      </a:r>
                      <a:r>
                        <a:rPr lang="en-US" sz="900" baseline="0" dirty="0"/>
                        <a:t> concentrating on level 2 and level 3 therefore the timeframe is not yet anticipated, however the review process will commence by December 2021</a:t>
                      </a:r>
                      <a:endParaRPr lang="en-GB" sz="900" dirty="0"/>
                    </a:p>
                  </a:txBody>
                  <a:tcPr marL="68580" marR="68580" marT="34290" marB="34290"/>
                </a:tc>
                <a:extLst>
                  <a:ext uri="{0D108BD9-81ED-4DB2-BD59-A6C34878D82A}">
                    <a16:rowId xmlns:a16="http://schemas.microsoft.com/office/drawing/2014/main" val="10003"/>
                  </a:ext>
                </a:extLst>
              </a:tr>
              <a:tr h="963835">
                <a:tc>
                  <a:txBody>
                    <a:bodyPr/>
                    <a:lstStyle/>
                    <a:p>
                      <a:r>
                        <a:rPr lang="en-US" sz="900" dirty="0"/>
                        <a:t>Skills passport</a:t>
                      </a:r>
                      <a:endParaRPr lang="en-GB" sz="900" dirty="0"/>
                    </a:p>
                  </a:txBody>
                  <a:tcPr marL="68580" marR="68580" marT="34290" marB="34290"/>
                </a:tc>
                <a:tc>
                  <a:txBody>
                    <a:bodyPr/>
                    <a:lstStyle/>
                    <a:p>
                      <a:r>
                        <a:rPr lang="en-GB" sz="900" dirty="0"/>
                        <a:t>Subgroup are currently building a standard passport for the region based on passports from other Trusts that have been aligned to the framework</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dirty="0"/>
                        <a:t>Circulate to working group/HOMs/DOMS/LMNS for comment and approval. Launch agreed copy for local formatting and utilisation</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rPr>
                        <a:t>Anticipated turn around December 2021. for LMNS oversight to support utilization</a:t>
                      </a:r>
                      <a:endParaRPr lang="en-GB" sz="900" dirty="0">
                        <a:solidFill>
                          <a:schemeClr val="tx1"/>
                        </a:solidFill>
                      </a:endParaRPr>
                    </a:p>
                    <a:p>
                      <a:endParaRPr lang="en-GB" sz="900" dirty="0"/>
                    </a:p>
                  </a:txBody>
                  <a:tcPr marL="68580" marR="68580" marT="34290" marB="3429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01076237"/>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theme/theme1.xml><?xml version="1.0" encoding="utf-8"?>
<a:theme xmlns:a="http://schemas.openxmlformats.org/drawingml/2006/main" name="HEE">
  <a:themeElements>
    <a:clrScheme name="NHS">
      <a:dk1>
        <a:srgbClr val="005EB8"/>
      </a:dk1>
      <a:lt1>
        <a:srgbClr val="FFFFFF"/>
      </a:lt1>
      <a:dk2>
        <a:srgbClr val="0071CE"/>
      </a:dk2>
      <a:lt2>
        <a:srgbClr val="E8EDEE"/>
      </a:lt2>
      <a:accent1>
        <a:srgbClr val="41B6E6"/>
      </a:accent1>
      <a:accent2>
        <a:srgbClr val="00A9CE"/>
      </a:accent2>
      <a:accent3>
        <a:srgbClr val="003087"/>
      </a:accent3>
      <a:accent4>
        <a:srgbClr val="005EB8"/>
      </a:accent4>
      <a:accent5>
        <a:srgbClr val="AE2473"/>
      </a:accent5>
      <a:accent6>
        <a:srgbClr val="78BE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E" id="{40B58ABE-F0EB-D841-B223-66075CE7CD45}" vid="{7644B2A3-1AD5-8C46-9520-D28DCA799EBD}"/>
    </a:ext>
  </a:extLst>
</a:theme>
</file>

<file path=ppt/theme/theme2.xml><?xml version="1.0" encoding="utf-8"?>
<a:theme xmlns:a="http://schemas.openxmlformats.org/drawingml/2006/main" name="1_HEE">
  <a:themeElements>
    <a:clrScheme name="NHS">
      <a:dk1>
        <a:srgbClr val="005EB8"/>
      </a:dk1>
      <a:lt1>
        <a:srgbClr val="FFFFFF"/>
      </a:lt1>
      <a:dk2>
        <a:srgbClr val="0071CE"/>
      </a:dk2>
      <a:lt2>
        <a:srgbClr val="E8EDEE"/>
      </a:lt2>
      <a:accent1>
        <a:srgbClr val="41B6E6"/>
      </a:accent1>
      <a:accent2>
        <a:srgbClr val="00A9CE"/>
      </a:accent2>
      <a:accent3>
        <a:srgbClr val="003087"/>
      </a:accent3>
      <a:accent4>
        <a:srgbClr val="005EB8"/>
      </a:accent4>
      <a:accent5>
        <a:srgbClr val="AE2473"/>
      </a:accent5>
      <a:accent6>
        <a:srgbClr val="78BE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E" id="{40B58ABE-F0EB-D841-B223-66075CE7CD45}" vid="{7644B2A3-1AD5-8C46-9520-D28DCA799EBD}"/>
    </a:ext>
  </a:extLst>
</a:theme>
</file>

<file path=ppt/theme/theme3.xml><?xml version="1.0" encoding="utf-8"?>
<a:theme xmlns:a="http://schemas.openxmlformats.org/drawingml/2006/main" name="HEE PPT - Master slide deck_1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0C5AF0A9AE0D4D8032BBF19C904698" ma:contentTypeVersion="20" ma:contentTypeDescription="Create a new document." ma:contentTypeScope="" ma:versionID="867221da17ec2f9c62b685efb7cd5391">
  <xsd:schema xmlns:xsd="http://www.w3.org/2001/XMLSchema" xmlns:xs="http://www.w3.org/2001/XMLSchema" xmlns:p="http://schemas.microsoft.com/office/2006/metadata/properties" xmlns:ns2="03b25e55-1fda-4dd5-9a75-c38d0989a0e2" xmlns:ns3="d2389ad0-4628-4ca4-babd-a5e1ca1fc43d" targetNamespace="http://schemas.microsoft.com/office/2006/metadata/properties" ma:root="true" ma:fieldsID="564d56024ec950cb51b530f9321c7ac6" ns2:_="" ns3:_="">
    <xsd:import namespace="03b25e55-1fda-4dd5-9a75-c38d0989a0e2"/>
    <xsd:import namespace="d2389ad0-4628-4ca4-babd-a5e1ca1fc4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Number" minOccurs="0"/>
                <xsd:element ref="ns2:NumberOrde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b25e55-1fda-4dd5-9a75-c38d0989a0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Number" ma:index="15" nillable="true" ma:displayName="Number" ma:format="Dropdown" ma:internalName="Number" ma:percentage="FALSE">
      <xsd:simpleType>
        <xsd:restriction base="dms:Number"/>
      </xsd:simpleType>
    </xsd:element>
    <xsd:element name="NumberOrder" ma:index="16" nillable="true" ma:displayName="Number Order" ma:default="6" ma:format="Dropdown" ma:indexed="true" ma:internalName="NumberOrder" ma:percentage="FALSE">
      <xsd:simpleType>
        <xsd:restriction base="dms:Number"/>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b5e471e-86a7-4573-b003-24887ebde442"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389ad0-4628-4ca4-babd-a5e1ca1fc43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2e7178f-5b02-4f7e-a22e-1f7fb5c4485f}" ma:internalName="TaxCatchAll" ma:showField="CatchAllData" ma:web="d2389ad0-4628-4ca4-babd-a5e1ca1fc4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umberOrder xmlns="03b25e55-1fda-4dd5-9a75-c38d0989a0e2">6</NumberOrder>
    <Number xmlns="03b25e55-1fda-4dd5-9a75-c38d0989a0e2" xsi:nil="true"/>
    <lcf76f155ced4ddcb4097134ff3c332f xmlns="03b25e55-1fda-4dd5-9a75-c38d0989a0e2">
      <Terms xmlns="http://schemas.microsoft.com/office/infopath/2007/PartnerControls"/>
    </lcf76f155ced4ddcb4097134ff3c332f>
    <TaxCatchAll xmlns="d2389ad0-4628-4ca4-babd-a5e1ca1fc43d" xsi:nil="true"/>
  </documentManagement>
</p:properties>
</file>

<file path=customXml/itemProps1.xml><?xml version="1.0" encoding="utf-8"?>
<ds:datastoreItem xmlns:ds="http://schemas.openxmlformats.org/officeDocument/2006/customXml" ds:itemID="{75C539A1-990E-4DCA-AF0F-2DB96D7D6A58}"/>
</file>

<file path=customXml/itemProps2.xml><?xml version="1.0" encoding="utf-8"?>
<ds:datastoreItem xmlns:ds="http://schemas.openxmlformats.org/officeDocument/2006/customXml" ds:itemID="{5261B668-69E7-4E00-B29D-8709E7C11C93}"/>
</file>

<file path=customXml/itemProps3.xml><?xml version="1.0" encoding="utf-8"?>
<ds:datastoreItem xmlns:ds="http://schemas.openxmlformats.org/officeDocument/2006/customXml" ds:itemID="{C9B36099-EA43-4CDC-9C4E-0F9E8ED5316A}"/>
</file>

<file path=docProps/app.xml><?xml version="1.0" encoding="utf-8"?>
<Properties xmlns="http://schemas.openxmlformats.org/officeDocument/2006/extended-properties" xmlns:vt="http://schemas.openxmlformats.org/officeDocument/2006/docPropsVTypes">
  <Template>HEE</Template>
  <TotalTime>583</TotalTime>
  <Words>1704</Words>
  <Application>Microsoft Office PowerPoint</Application>
  <PresentationFormat>Custom</PresentationFormat>
  <Paragraphs>173</Paragraphs>
  <Slides>18</Slides>
  <Notes>10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Arial</vt:lpstr>
      <vt:lpstr>Calibri</vt:lpstr>
      <vt:lpstr>Georgia</vt:lpstr>
      <vt:lpstr>Wingdings</vt:lpstr>
      <vt:lpstr>HEE</vt:lpstr>
      <vt:lpstr>1_HEE</vt:lpstr>
      <vt:lpstr>HEE PPT - Master slide deck_1 (1)</vt:lpstr>
      <vt:lpstr>Systemwide approach to Support MSW Competency, Education and Career Development Framework  Implementation</vt:lpstr>
      <vt:lpstr>Aim….</vt:lpstr>
      <vt:lpstr>What will enable us to grow? </vt:lpstr>
      <vt:lpstr>PowerPoint Presentation</vt:lpstr>
      <vt:lpstr>Regional Working  group</vt:lpstr>
      <vt:lpstr>Working Group Structure</vt:lpstr>
      <vt:lpstr>Next steps :</vt:lpstr>
      <vt:lpstr>PowerPoint Presentation</vt:lpstr>
      <vt:lpstr>Progress of deliverables 1 &amp; 2</vt:lpstr>
      <vt:lpstr>PowerPoint Presentation</vt:lpstr>
      <vt:lpstr>LMNS</vt:lpstr>
      <vt:lpstr>LMNS Presentation: </vt:lpstr>
      <vt:lpstr>PowerPoint Presentation</vt:lpstr>
      <vt:lpstr>LMNS to take the workforce  with them on the journey</vt:lpstr>
      <vt:lpstr>PowerPoint Presentation</vt:lpstr>
      <vt:lpstr>Raising the profile…</vt:lpstr>
      <vt:lpstr>Webinar outcome</vt:lpstr>
      <vt:lpstr>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Studio Whatever</dc:creator>
  <cp:lastModifiedBy>Lucy Johnson</cp:lastModifiedBy>
  <cp:revision>22</cp:revision>
  <dcterms:created xsi:type="dcterms:W3CDTF">2021-04-06T16:42:50Z</dcterms:created>
  <dcterms:modified xsi:type="dcterms:W3CDTF">2021-10-20T11:40:42Z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0x0101001A0C5AF0A9AE0D4D8032BBF19C904698</vt:lpwstr>
  </property>
</Properties>
</file>