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58" r:id="rId6"/>
    <p:sldId id="259" r:id="rId7"/>
    <p:sldId id="260" r:id="rId8"/>
    <p:sldId id="261" r:id="rId9"/>
    <p:sldId id="263" r:id="rId10"/>
    <p:sldId id="269" r:id="rId11"/>
    <p:sldId id="266" r:id="rId12"/>
    <p:sldId id="267" r:id="rId13"/>
    <p:sldId id="268" r:id="rId14"/>
    <p:sldId id="264" r:id="rId15"/>
    <p:sldId id="332" r:id="rId16"/>
    <p:sldId id="331" r:id="rId17"/>
    <p:sldId id="329" r:id="rId18"/>
    <p:sldId id="333" r:id="rId19"/>
    <p:sldId id="330" r:id="rId20"/>
    <p:sldId id="274" r:id="rId21"/>
    <p:sldId id="328" r:id="rId22"/>
  </p:sldIdLst>
  <p:sldSz cx="6858000" cy="5143500"/>
  <p:notesSz cx="6797675" cy="9926638"/>
  <p:defaultTextStyle>
    <a:defPPr marL="0" marR="0" indent="0" algn="l" defTabSz="738541" rtl="0" fontAlgn="auto" latinLnBrk="1"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defRPr>
    </a:defPPr>
    <a:lvl1pPr marL="0" marR="0" indent="0"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1pPr>
    <a:lvl2pPr marL="0" marR="0" indent="369271"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2pPr>
    <a:lvl3pPr marL="0" marR="0" indent="738541"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3pPr>
    <a:lvl4pPr marL="0" marR="0" indent="1107812"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4pPr>
    <a:lvl5pPr marL="0" marR="0" indent="1477082"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5pPr>
    <a:lvl6pPr marL="0" marR="0" indent="1846353"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6pPr>
    <a:lvl7pPr marL="0" marR="0" indent="2215623"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7pPr>
    <a:lvl8pPr marL="0" marR="0" indent="2584894"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8pPr>
    <a:lvl9pPr marL="0" marR="0" indent="2954164" algn="l" defTabSz="369271" rtl="0" fontAlgn="auto" latinLnBrk="0" hangingPunct="0">
      <a:lnSpc>
        <a:spcPct val="100000"/>
      </a:lnSpc>
      <a:spcBef>
        <a:spcPts val="0"/>
      </a:spcBef>
      <a:spcAft>
        <a:spcPts val="0"/>
      </a:spcAft>
      <a:buClrTx/>
      <a:buSzTx/>
      <a:buFontTx/>
      <a:buNone/>
      <a:tabLst/>
      <a:defRPr kumimoji="0" sz="1432"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1215" userDrawn="1">
          <p15:clr>
            <a:srgbClr val="A4A3A4"/>
          </p15:clr>
        </p15:guide>
        <p15:guide id="2" pos="1994" userDrawn="1">
          <p15:clr>
            <a:srgbClr val="A4A3A4"/>
          </p15:clr>
        </p15:guide>
        <p15:guide id="3" orient="horz" pos="1620" userDrawn="1">
          <p15:clr>
            <a:srgbClr val="A4A3A4"/>
          </p15:clr>
        </p15:guide>
        <p15:guide id="4"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3087"/>
    <a:srgbClr val="AE2473"/>
    <a:srgbClr val="F6E500"/>
    <a:srgbClr val="00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8C212C-E266-44E2-8356-48B390ACDFB4}" v="43" dt="2023-02-07T21:24:19.068"/>
    <p1510:client id="{2C15F6E8-F569-25D8-2816-13D7ED8764FC}" v="130" dt="2023-02-07T18:41:20.065"/>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486" autoAdjust="0"/>
    <p:restoredTop sz="77912"/>
  </p:normalViewPr>
  <p:slideViewPr>
    <p:cSldViewPr snapToGrid="0" snapToObjects="1">
      <p:cViewPr varScale="1">
        <p:scale>
          <a:sx n="106" d="100"/>
          <a:sy n="106" d="100"/>
        </p:scale>
        <p:origin x="78" y="78"/>
      </p:cViewPr>
      <p:guideLst>
        <p:guide orient="horz" pos="1215"/>
        <p:guide pos="1994"/>
        <p:guide orient="horz" pos="1620"/>
        <p:guide pos="216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Morrison" userId="S::rachel.morrison@hee.nhs.uk::0502c5ee-a6c5-4f35-ad83-3a62c0629fdc" providerId="AD" clId="Web-{2C15F6E8-F569-25D8-2816-13D7ED8764FC}"/>
    <pc:docChg chg="modSld">
      <pc:chgData name="Rachel Morrison" userId="S::rachel.morrison@hee.nhs.uk::0502c5ee-a6c5-4f35-ad83-3a62c0629fdc" providerId="AD" clId="Web-{2C15F6E8-F569-25D8-2816-13D7ED8764FC}" dt="2023-02-07T18:41:20.065" v="125" actId="20577"/>
      <pc:docMkLst>
        <pc:docMk/>
      </pc:docMkLst>
      <pc:sldChg chg="modSp">
        <pc:chgData name="Rachel Morrison" userId="S::rachel.morrison@hee.nhs.uk::0502c5ee-a6c5-4f35-ad83-3a62c0629fdc" providerId="AD" clId="Web-{2C15F6E8-F569-25D8-2816-13D7ED8764FC}" dt="2023-02-07T18:33:50.538" v="9" actId="1076"/>
        <pc:sldMkLst>
          <pc:docMk/>
          <pc:sldMk cId="2380439519" sldId="258"/>
        </pc:sldMkLst>
        <pc:spChg chg="mod">
          <ac:chgData name="Rachel Morrison" userId="S::rachel.morrison@hee.nhs.uk::0502c5ee-a6c5-4f35-ad83-3a62c0629fdc" providerId="AD" clId="Web-{2C15F6E8-F569-25D8-2816-13D7ED8764FC}" dt="2023-02-07T18:33:27.881" v="3" actId="20577"/>
          <ac:spMkLst>
            <pc:docMk/>
            <pc:sldMk cId="2380439519" sldId="258"/>
            <ac:spMk id="8" creationId="{400C7AB2-B58F-826A-2BE7-12F8C2669E14}"/>
          </ac:spMkLst>
        </pc:spChg>
        <pc:spChg chg="mod">
          <ac:chgData name="Rachel Morrison" userId="S::rachel.morrison@hee.nhs.uk::0502c5ee-a6c5-4f35-ad83-3a62c0629fdc" providerId="AD" clId="Web-{2C15F6E8-F569-25D8-2816-13D7ED8764FC}" dt="2023-02-07T18:33:50.538" v="9" actId="1076"/>
          <ac:spMkLst>
            <pc:docMk/>
            <pc:sldMk cId="2380439519" sldId="258"/>
            <ac:spMk id="6146" creationId="{00000000-0000-0000-0000-000000000000}"/>
          </ac:spMkLst>
        </pc:spChg>
      </pc:sldChg>
      <pc:sldChg chg="modSp">
        <pc:chgData name="Rachel Morrison" userId="S::rachel.morrison@hee.nhs.uk::0502c5ee-a6c5-4f35-ad83-3a62c0629fdc" providerId="AD" clId="Web-{2C15F6E8-F569-25D8-2816-13D7ED8764FC}" dt="2023-02-07T18:37:50.997" v="71" actId="20577"/>
        <pc:sldMkLst>
          <pc:docMk/>
          <pc:sldMk cId="121312005" sldId="259"/>
        </pc:sldMkLst>
        <pc:spChg chg="mod">
          <ac:chgData name="Rachel Morrison" userId="S::rachel.morrison@hee.nhs.uk::0502c5ee-a6c5-4f35-ad83-3a62c0629fdc" providerId="AD" clId="Web-{2C15F6E8-F569-25D8-2816-13D7ED8764FC}" dt="2023-02-07T18:34:54.555" v="23" actId="1076"/>
          <ac:spMkLst>
            <pc:docMk/>
            <pc:sldMk cId="121312005" sldId="259"/>
            <ac:spMk id="7170" creationId="{00000000-0000-0000-0000-000000000000}"/>
          </ac:spMkLst>
        </pc:spChg>
        <pc:spChg chg="mod">
          <ac:chgData name="Rachel Morrison" userId="S::rachel.morrison@hee.nhs.uk::0502c5ee-a6c5-4f35-ad83-3a62c0629fdc" providerId="AD" clId="Web-{2C15F6E8-F569-25D8-2816-13D7ED8764FC}" dt="2023-02-07T18:37:50.997" v="71" actId="20577"/>
          <ac:spMkLst>
            <pc:docMk/>
            <pc:sldMk cId="121312005" sldId="259"/>
            <ac:spMk id="7171" creationId="{00000000-0000-0000-0000-000000000000}"/>
          </ac:spMkLst>
        </pc:spChg>
      </pc:sldChg>
      <pc:sldChg chg="modSp">
        <pc:chgData name="Rachel Morrison" userId="S::rachel.morrison@hee.nhs.uk::0502c5ee-a6c5-4f35-ad83-3a62c0629fdc" providerId="AD" clId="Web-{2C15F6E8-F569-25D8-2816-13D7ED8764FC}" dt="2023-02-07T18:37:55.388" v="72" actId="20577"/>
        <pc:sldMkLst>
          <pc:docMk/>
          <pc:sldMk cId="1191097524" sldId="260"/>
        </pc:sldMkLst>
        <pc:spChg chg="mod">
          <ac:chgData name="Rachel Morrison" userId="S::rachel.morrison@hee.nhs.uk::0502c5ee-a6c5-4f35-ad83-3a62c0629fdc" providerId="AD" clId="Web-{2C15F6E8-F569-25D8-2816-13D7ED8764FC}" dt="2023-02-07T18:37:55.388" v="72" actId="20577"/>
          <ac:spMkLst>
            <pc:docMk/>
            <pc:sldMk cId="1191097524" sldId="260"/>
            <ac:spMk id="8195" creationId="{00000000-0000-0000-0000-000000000000}"/>
          </ac:spMkLst>
        </pc:spChg>
      </pc:sldChg>
      <pc:sldChg chg="modSp">
        <pc:chgData name="Rachel Morrison" userId="S::rachel.morrison@hee.nhs.uk::0502c5ee-a6c5-4f35-ad83-3a62c0629fdc" providerId="AD" clId="Web-{2C15F6E8-F569-25D8-2816-13D7ED8764FC}" dt="2023-02-07T18:38:07.654" v="76" actId="14100"/>
        <pc:sldMkLst>
          <pc:docMk/>
          <pc:sldMk cId="640021600" sldId="261"/>
        </pc:sldMkLst>
        <pc:spChg chg="mod">
          <ac:chgData name="Rachel Morrison" userId="S::rachel.morrison@hee.nhs.uk::0502c5ee-a6c5-4f35-ad83-3a62c0629fdc" providerId="AD" clId="Web-{2C15F6E8-F569-25D8-2816-13D7ED8764FC}" dt="2023-02-07T18:38:07.654" v="76" actId="14100"/>
          <ac:spMkLst>
            <pc:docMk/>
            <pc:sldMk cId="640021600" sldId="261"/>
            <ac:spMk id="9219" creationId="{00000000-0000-0000-0000-000000000000}"/>
          </ac:spMkLst>
        </pc:spChg>
      </pc:sldChg>
      <pc:sldChg chg="modSp">
        <pc:chgData name="Rachel Morrison" userId="S::rachel.morrison@hee.nhs.uk::0502c5ee-a6c5-4f35-ad83-3a62c0629fdc" providerId="AD" clId="Web-{2C15F6E8-F569-25D8-2816-13D7ED8764FC}" dt="2023-02-07T18:36:06.245" v="38" actId="1076"/>
        <pc:sldMkLst>
          <pc:docMk/>
          <pc:sldMk cId="337104931" sldId="263"/>
        </pc:sldMkLst>
        <pc:spChg chg="mod">
          <ac:chgData name="Rachel Morrison" userId="S::rachel.morrison@hee.nhs.uk::0502c5ee-a6c5-4f35-ad83-3a62c0629fdc" providerId="AD" clId="Web-{2C15F6E8-F569-25D8-2816-13D7ED8764FC}" dt="2023-02-07T18:36:06.245" v="38" actId="1076"/>
          <ac:spMkLst>
            <pc:docMk/>
            <pc:sldMk cId="337104931" sldId="263"/>
            <ac:spMk id="3" creationId="{00000000-0000-0000-0000-000000000000}"/>
          </ac:spMkLst>
        </pc:spChg>
        <pc:spChg chg="mod">
          <ac:chgData name="Rachel Morrison" userId="S::rachel.morrison@hee.nhs.uk::0502c5ee-a6c5-4f35-ad83-3a62c0629fdc" providerId="AD" clId="Web-{2C15F6E8-F569-25D8-2816-13D7ED8764FC}" dt="2023-02-07T18:36:03.088" v="37" actId="1076"/>
          <ac:spMkLst>
            <pc:docMk/>
            <pc:sldMk cId="337104931" sldId="263"/>
            <ac:spMk id="11266" creationId="{00000000-0000-0000-0000-000000000000}"/>
          </ac:spMkLst>
        </pc:spChg>
      </pc:sldChg>
      <pc:sldChg chg="modSp">
        <pc:chgData name="Rachel Morrison" userId="S::rachel.morrison@hee.nhs.uk::0502c5ee-a6c5-4f35-ad83-3a62c0629fdc" providerId="AD" clId="Web-{2C15F6E8-F569-25D8-2816-13D7ED8764FC}" dt="2023-02-07T18:40:06.704" v="106" actId="1076"/>
        <pc:sldMkLst>
          <pc:docMk/>
          <pc:sldMk cId="2200774109" sldId="264"/>
        </pc:sldMkLst>
        <pc:spChg chg="mod">
          <ac:chgData name="Rachel Morrison" userId="S::rachel.morrison@hee.nhs.uk::0502c5ee-a6c5-4f35-ad83-3a62c0629fdc" providerId="AD" clId="Web-{2C15F6E8-F569-25D8-2816-13D7ED8764FC}" dt="2023-02-07T18:40:06.704" v="106" actId="1076"/>
          <ac:spMkLst>
            <pc:docMk/>
            <pc:sldMk cId="2200774109" sldId="264"/>
            <ac:spMk id="2" creationId="{74F09ACD-ACD4-784C-FD24-ACCD914A9AE7}"/>
          </ac:spMkLst>
        </pc:spChg>
        <pc:spChg chg="mod">
          <ac:chgData name="Rachel Morrison" userId="S::rachel.morrison@hee.nhs.uk::0502c5ee-a6c5-4f35-ad83-3a62c0629fdc" providerId="AD" clId="Web-{2C15F6E8-F569-25D8-2816-13D7ED8764FC}" dt="2023-02-07T18:40:03.469" v="105" actId="1076"/>
          <ac:spMkLst>
            <pc:docMk/>
            <pc:sldMk cId="2200774109" sldId="264"/>
            <ac:spMk id="12291" creationId="{00000000-0000-0000-0000-000000000000}"/>
          </ac:spMkLst>
        </pc:spChg>
      </pc:sldChg>
      <pc:sldChg chg="modSp">
        <pc:chgData name="Rachel Morrison" userId="S::rachel.morrison@hee.nhs.uk::0502c5ee-a6c5-4f35-ad83-3a62c0629fdc" providerId="AD" clId="Web-{2C15F6E8-F569-25D8-2816-13D7ED8764FC}" dt="2023-02-07T18:38:46.280" v="82" actId="1076"/>
        <pc:sldMkLst>
          <pc:docMk/>
          <pc:sldMk cId="2321278625" sldId="266"/>
        </pc:sldMkLst>
        <pc:spChg chg="mod">
          <ac:chgData name="Rachel Morrison" userId="S::rachel.morrison@hee.nhs.uk::0502c5ee-a6c5-4f35-ad83-3a62c0629fdc" providerId="AD" clId="Web-{2C15F6E8-F569-25D8-2816-13D7ED8764FC}" dt="2023-02-07T18:38:46.280" v="82" actId="1076"/>
          <ac:spMkLst>
            <pc:docMk/>
            <pc:sldMk cId="2321278625" sldId="266"/>
            <ac:spMk id="17410" creationId="{00000000-0000-0000-0000-000000000000}"/>
          </ac:spMkLst>
        </pc:spChg>
        <pc:spChg chg="mod">
          <ac:chgData name="Rachel Morrison" userId="S::rachel.morrison@hee.nhs.uk::0502c5ee-a6c5-4f35-ad83-3a62c0629fdc" providerId="AD" clId="Web-{2C15F6E8-F569-25D8-2816-13D7ED8764FC}" dt="2023-02-07T18:38:39.452" v="80" actId="14100"/>
          <ac:spMkLst>
            <pc:docMk/>
            <pc:sldMk cId="2321278625" sldId="266"/>
            <ac:spMk id="17411" creationId="{00000000-0000-0000-0000-000000000000}"/>
          </ac:spMkLst>
        </pc:spChg>
      </pc:sldChg>
      <pc:sldChg chg="modSp">
        <pc:chgData name="Rachel Morrison" userId="S::rachel.morrison@hee.nhs.uk::0502c5ee-a6c5-4f35-ad83-3a62c0629fdc" providerId="AD" clId="Web-{2C15F6E8-F569-25D8-2816-13D7ED8764FC}" dt="2023-02-07T18:38:57.968" v="83" actId="20577"/>
        <pc:sldMkLst>
          <pc:docMk/>
          <pc:sldMk cId="138228078" sldId="267"/>
        </pc:sldMkLst>
        <pc:spChg chg="mod">
          <ac:chgData name="Rachel Morrison" userId="S::rachel.morrison@hee.nhs.uk::0502c5ee-a6c5-4f35-ad83-3a62c0629fdc" providerId="AD" clId="Web-{2C15F6E8-F569-25D8-2816-13D7ED8764FC}" dt="2023-02-07T18:37:26.387" v="67" actId="1076"/>
          <ac:spMkLst>
            <pc:docMk/>
            <pc:sldMk cId="138228078" sldId="267"/>
            <ac:spMk id="18434" creationId="{00000000-0000-0000-0000-000000000000}"/>
          </ac:spMkLst>
        </pc:spChg>
        <pc:spChg chg="mod">
          <ac:chgData name="Rachel Morrison" userId="S::rachel.morrison@hee.nhs.uk::0502c5ee-a6c5-4f35-ad83-3a62c0629fdc" providerId="AD" clId="Web-{2C15F6E8-F569-25D8-2816-13D7ED8764FC}" dt="2023-02-07T18:38:57.968" v="83" actId="20577"/>
          <ac:spMkLst>
            <pc:docMk/>
            <pc:sldMk cId="138228078" sldId="267"/>
            <ac:spMk id="18435" creationId="{00000000-0000-0000-0000-000000000000}"/>
          </ac:spMkLst>
        </pc:spChg>
      </pc:sldChg>
      <pc:sldChg chg="modSp">
        <pc:chgData name="Rachel Morrison" userId="S::rachel.morrison@hee.nhs.uk::0502c5ee-a6c5-4f35-ad83-3a62c0629fdc" providerId="AD" clId="Web-{2C15F6E8-F569-25D8-2816-13D7ED8764FC}" dt="2023-02-07T18:39:12.609" v="93" actId="1076"/>
        <pc:sldMkLst>
          <pc:docMk/>
          <pc:sldMk cId="2217446150" sldId="268"/>
        </pc:sldMkLst>
        <pc:spChg chg="mod">
          <ac:chgData name="Rachel Morrison" userId="S::rachel.morrison@hee.nhs.uk::0502c5ee-a6c5-4f35-ad83-3a62c0629fdc" providerId="AD" clId="Web-{2C15F6E8-F569-25D8-2816-13D7ED8764FC}" dt="2023-02-07T18:39:10.734" v="92" actId="1076"/>
          <ac:spMkLst>
            <pc:docMk/>
            <pc:sldMk cId="2217446150" sldId="268"/>
            <ac:spMk id="19458" creationId="{00000000-0000-0000-0000-000000000000}"/>
          </ac:spMkLst>
        </pc:spChg>
        <pc:spChg chg="mod">
          <ac:chgData name="Rachel Morrison" userId="S::rachel.morrison@hee.nhs.uk::0502c5ee-a6c5-4f35-ad83-3a62c0629fdc" providerId="AD" clId="Web-{2C15F6E8-F569-25D8-2816-13D7ED8764FC}" dt="2023-02-07T18:39:12.609" v="93" actId="1076"/>
          <ac:spMkLst>
            <pc:docMk/>
            <pc:sldMk cId="2217446150" sldId="268"/>
            <ac:spMk id="19459" creationId="{00000000-0000-0000-0000-000000000000}"/>
          </ac:spMkLst>
        </pc:spChg>
      </pc:sldChg>
      <pc:sldChg chg="modSp">
        <pc:chgData name="Rachel Morrison" userId="S::rachel.morrison@hee.nhs.uk::0502c5ee-a6c5-4f35-ad83-3a62c0629fdc" providerId="AD" clId="Web-{2C15F6E8-F569-25D8-2816-13D7ED8764FC}" dt="2023-02-07T18:37:41.763" v="70" actId="20577"/>
        <pc:sldMkLst>
          <pc:docMk/>
          <pc:sldMk cId="1506275121" sldId="269"/>
        </pc:sldMkLst>
        <pc:spChg chg="mod">
          <ac:chgData name="Rachel Morrison" userId="S::rachel.morrison@hee.nhs.uk::0502c5ee-a6c5-4f35-ad83-3a62c0629fdc" providerId="AD" clId="Web-{2C15F6E8-F569-25D8-2816-13D7ED8764FC}" dt="2023-02-07T18:36:22.761" v="45" actId="20577"/>
          <ac:spMkLst>
            <pc:docMk/>
            <pc:sldMk cId="1506275121" sldId="269"/>
            <ac:spMk id="20482" creationId="{00000000-0000-0000-0000-000000000000}"/>
          </ac:spMkLst>
        </pc:spChg>
        <pc:spChg chg="mod">
          <ac:chgData name="Rachel Morrison" userId="S::rachel.morrison@hee.nhs.uk::0502c5ee-a6c5-4f35-ad83-3a62c0629fdc" providerId="AD" clId="Web-{2C15F6E8-F569-25D8-2816-13D7ED8764FC}" dt="2023-02-07T18:37:41.763" v="70" actId="20577"/>
          <ac:spMkLst>
            <pc:docMk/>
            <pc:sldMk cId="1506275121" sldId="269"/>
            <ac:spMk id="20483" creationId="{00000000-0000-0000-0000-000000000000}"/>
          </ac:spMkLst>
        </pc:spChg>
      </pc:sldChg>
      <pc:sldChg chg="modSp">
        <pc:chgData name="Rachel Morrison" userId="S::rachel.morrison@hee.nhs.uk::0502c5ee-a6c5-4f35-ad83-3a62c0629fdc" providerId="AD" clId="Web-{2C15F6E8-F569-25D8-2816-13D7ED8764FC}" dt="2023-02-07T18:41:13.002" v="124" actId="20577"/>
        <pc:sldMkLst>
          <pc:docMk/>
          <pc:sldMk cId="2616116488" sldId="274"/>
        </pc:sldMkLst>
        <pc:spChg chg="mod">
          <ac:chgData name="Rachel Morrison" userId="S::rachel.morrison@hee.nhs.uk::0502c5ee-a6c5-4f35-ad83-3a62c0629fdc" providerId="AD" clId="Web-{2C15F6E8-F569-25D8-2816-13D7ED8764FC}" dt="2023-02-07T18:41:13.002" v="124" actId="20577"/>
          <ac:spMkLst>
            <pc:docMk/>
            <pc:sldMk cId="2616116488" sldId="274"/>
            <ac:spMk id="3" creationId="{00000000-0000-0000-0000-000000000000}"/>
          </ac:spMkLst>
        </pc:spChg>
      </pc:sldChg>
      <pc:sldChg chg="modSp">
        <pc:chgData name="Rachel Morrison" userId="S::rachel.morrison@hee.nhs.uk::0502c5ee-a6c5-4f35-ad83-3a62c0629fdc" providerId="AD" clId="Web-{2C15F6E8-F569-25D8-2816-13D7ED8764FC}" dt="2023-02-07T18:41:20.065" v="125" actId="20577"/>
        <pc:sldMkLst>
          <pc:docMk/>
          <pc:sldMk cId="3361810005" sldId="328"/>
        </pc:sldMkLst>
        <pc:spChg chg="mod">
          <ac:chgData name="Rachel Morrison" userId="S::rachel.morrison@hee.nhs.uk::0502c5ee-a6c5-4f35-ad83-3a62c0629fdc" providerId="AD" clId="Web-{2C15F6E8-F569-25D8-2816-13D7ED8764FC}" dt="2023-02-07T18:41:20.065" v="125" actId="20577"/>
          <ac:spMkLst>
            <pc:docMk/>
            <pc:sldMk cId="3361810005" sldId="328"/>
            <ac:spMk id="3" creationId="{A92CFD1E-007F-4740-AC6E-ED32FF464C58}"/>
          </ac:spMkLst>
        </pc:spChg>
      </pc:sldChg>
      <pc:sldChg chg="modSp">
        <pc:chgData name="Rachel Morrison" userId="S::rachel.morrison@hee.nhs.uk::0502c5ee-a6c5-4f35-ad83-3a62c0629fdc" providerId="AD" clId="Web-{2C15F6E8-F569-25D8-2816-13D7ED8764FC}" dt="2023-02-07T18:40:39.298" v="118" actId="1076"/>
        <pc:sldMkLst>
          <pc:docMk/>
          <pc:sldMk cId="2910476263" sldId="329"/>
        </pc:sldMkLst>
        <pc:spChg chg="mod">
          <ac:chgData name="Rachel Morrison" userId="S::rachel.morrison@hee.nhs.uk::0502c5ee-a6c5-4f35-ad83-3a62c0629fdc" providerId="AD" clId="Web-{2C15F6E8-F569-25D8-2816-13D7ED8764FC}" dt="2023-02-07T18:40:36.454" v="117" actId="20577"/>
          <ac:spMkLst>
            <pc:docMk/>
            <pc:sldMk cId="2910476263" sldId="329"/>
            <ac:spMk id="3" creationId="{A17A9E3A-9381-4356-9194-396BAF2097FA}"/>
          </ac:spMkLst>
        </pc:spChg>
        <pc:spChg chg="mod">
          <ac:chgData name="Rachel Morrison" userId="S::rachel.morrison@hee.nhs.uk::0502c5ee-a6c5-4f35-ad83-3a62c0629fdc" providerId="AD" clId="Web-{2C15F6E8-F569-25D8-2816-13D7ED8764FC}" dt="2023-02-07T18:40:39.298" v="118" actId="1076"/>
          <ac:spMkLst>
            <pc:docMk/>
            <pc:sldMk cId="2910476263" sldId="329"/>
            <ac:spMk id="4" creationId="{B2F36A87-8018-F151-3451-57AC18776192}"/>
          </ac:spMkLst>
        </pc:spChg>
      </pc:sldChg>
      <pc:sldChg chg="modSp">
        <pc:chgData name="Rachel Morrison" userId="S::rachel.morrison@hee.nhs.uk::0502c5ee-a6c5-4f35-ad83-3a62c0629fdc" providerId="AD" clId="Web-{2C15F6E8-F569-25D8-2816-13D7ED8764FC}" dt="2023-02-07T18:41:02.549" v="123" actId="20577"/>
        <pc:sldMkLst>
          <pc:docMk/>
          <pc:sldMk cId="1837819508" sldId="330"/>
        </pc:sldMkLst>
        <pc:spChg chg="mod">
          <ac:chgData name="Rachel Morrison" userId="S::rachel.morrison@hee.nhs.uk::0502c5ee-a6c5-4f35-ad83-3a62c0629fdc" providerId="AD" clId="Web-{2C15F6E8-F569-25D8-2816-13D7ED8764FC}" dt="2023-02-07T18:41:02.549" v="123" actId="20577"/>
          <ac:spMkLst>
            <pc:docMk/>
            <pc:sldMk cId="1837819508" sldId="330"/>
            <ac:spMk id="2" creationId="{4A3A3E80-2D8A-48FF-BE25-699D38B8B327}"/>
          </ac:spMkLst>
        </pc:spChg>
      </pc:sldChg>
      <pc:sldChg chg="modSp">
        <pc:chgData name="Rachel Morrison" userId="S::rachel.morrison@hee.nhs.uk::0502c5ee-a6c5-4f35-ad83-3a62c0629fdc" providerId="AD" clId="Web-{2C15F6E8-F569-25D8-2816-13D7ED8764FC}" dt="2023-02-07T18:40:22.423" v="112" actId="20577"/>
        <pc:sldMkLst>
          <pc:docMk/>
          <pc:sldMk cId="3731731177" sldId="331"/>
        </pc:sldMkLst>
        <pc:spChg chg="mod">
          <ac:chgData name="Rachel Morrison" userId="S::rachel.morrison@hee.nhs.uk::0502c5ee-a6c5-4f35-ad83-3a62c0629fdc" providerId="AD" clId="Web-{2C15F6E8-F569-25D8-2816-13D7ED8764FC}" dt="2023-02-07T18:40:22.423" v="112" actId="20577"/>
          <ac:spMkLst>
            <pc:docMk/>
            <pc:sldMk cId="3731731177" sldId="331"/>
            <ac:spMk id="3" creationId="{9B45472C-9DFE-48FC-9D37-E14D69380371}"/>
          </ac:spMkLst>
        </pc:spChg>
      </pc:sldChg>
      <pc:sldChg chg="modSp">
        <pc:chgData name="Rachel Morrison" userId="S::rachel.morrison@hee.nhs.uk::0502c5ee-a6c5-4f35-ad83-3a62c0629fdc" providerId="AD" clId="Web-{2C15F6E8-F569-25D8-2816-13D7ED8764FC}" dt="2023-02-07T18:40:10.141" v="107" actId="1076"/>
        <pc:sldMkLst>
          <pc:docMk/>
          <pc:sldMk cId="902945667" sldId="332"/>
        </pc:sldMkLst>
        <pc:spChg chg="mod">
          <ac:chgData name="Rachel Morrison" userId="S::rachel.morrison@hee.nhs.uk::0502c5ee-a6c5-4f35-ad83-3a62c0629fdc" providerId="AD" clId="Web-{2C15F6E8-F569-25D8-2816-13D7ED8764FC}" dt="2023-02-07T18:40:10.141" v="107" actId="1076"/>
          <ac:spMkLst>
            <pc:docMk/>
            <pc:sldMk cId="902945667" sldId="332"/>
            <ac:spMk id="2" creationId="{52FC1CF7-D52F-410D-8057-797564C463DB}"/>
          </ac:spMkLst>
        </pc:spChg>
      </pc:sldChg>
      <pc:sldChg chg="modSp">
        <pc:chgData name="Rachel Morrison" userId="S::rachel.morrison@hee.nhs.uk::0502c5ee-a6c5-4f35-ad83-3a62c0629fdc" providerId="AD" clId="Web-{2C15F6E8-F569-25D8-2816-13D7ED8764FC}" dt="2023-02-07T18:40:52.767" v="122" actId="20577"/>
        <pc:sldMkLst>
          <pc:docMk/>
          <pc:sldMk cId="1673407189" sldId="333"/>
        </pc:sldMkLst>
        <pc:spChg chg="mod">
          <ac:chgData name="Rachel Morrison" userId="S::rachel.morrison@hee.nhs.uk::0502c5ee-a6c5-4f35-ad83-3a62c0629fdc" providerId="AD" clId="Web-{2C15F6E8-F569-25D8-2816-13D7ED8764FC}" dt="2023-02-07T18:40:52.767" v="122" actId="20577"/>
          <ac:spMkLst>
            <pc:docMk/>
            <pc:sldMk cId="1673407189" sldId="333"/>
            <ac:spMk id="3" creationId="{59DF6CDA-821C-4747-B3A8-6B0A26C428B3}"/>
          </ac:spMkLst>
        </pc:spChg>
        <pc:spChg chg="mod">
          <ac:chgData name="Rachel Morrison" userId="S::rachel.morrison@hee.nhs.uk::0502c5ee-a6c5-4f35-ad83-3a62c0629fdc" providerId="AD" clId="Web-{2C15F6E8-F569-25D8-2816-13D7ED8764FC}" dt="2023-02-07T18:40:48.455" v="120" actId="20577"/>
          <ac:spMkLst>
            <pc:docMk/>
            <pc:sldMk cId="1673407189" sldId="333"/>
            <ac:spMk id="4" creationId="{1F27350A-C13A-0702-5356-914F429993C4}"/>
          </ac:spMkLst>
        </pc:spChg>
      </pc:sldChg>
    </pc:docChg>
  </pc:docChgLst>
  <pc:docChgLst>
    <pc:chgData name="You Tae Jeon" userId="f8884bd2-abac-467e-9f22-77578a1f1f59" providerId="ADAL" clId="{058C212C-E266-44E2-8356-48B390ACDFB4}"/>
    <pc:docChg chg="undo redo custSel modSld">
      <pc:chgData name="You Tae Jeon" userId="f8884bd2-abac-467e-9f22-77578a1f1f59" providerId="ADAL" clId="{058C212C-E266-44E2-8356-48B390ACDFB4}" dt="2023-02-08T11:23:14.625" v="684" actId="1076"/>
      <pc:docMkLst>
        <pc:docMk/>
      </pc:docMkLst>
      <pc:sldChg chg="addSp delSp modSp mod">
        <pc:chgData name="You Tae Jeon" userId="f8884bd2-abac-467e-9f22-77578a1f1f59" providerId="ADAL" clId="{058C212C-E266-44E2-8356-48B390ACDFB4}" dt="2023-01-27T10:48:36.701" v="361" actId="1076"/>
        <pc:sldMkLst>
          <pc:docMk/>
          <pc:sldMk cId="0" sldId="256"/>
        </pc:sldMkLst>
        <pc:spChg chg="add del mod">
          <ac:chgData name="You Tae Jeon" userId="f8884bd2-abac-467e-9f22-77578a1f1f59" providerId="ADAL" clId="{058C212C-E266-44E2-8356-48B390ACDFB4}" dt="2023-01-27T10:33:38.675" v="71" actId="478"/>
          <ac:spMkLst>
            <pc:docMk/>
            <pc:sldMk cId="0" sldId="256"/>
            <ac:spMk id="16" creationId="{A8BAA52A-4B62-AC5A-8618-B123A82E61DC}"/>
          </ac:spMkLst>
        </pc:spChg>
        <pc:spChg chg="add del mod">
          <ac:chgData name="You Tae Jeon" userId="f8884bd2-abac-467e-9f22-77578a1f1f59" providerId="ADAL" clId="{058C212C-E266-44E2-8356-48B390ACDFB4}" dt="2023-01-27T10:41:29.722" v="157"/>
          <ac:spMkLst>
            <pc:docMk/>
            <pc:sldMk cId="0" sldId="256"/>
            <ac:spMk id="20" creationId="{A83483C2-8971-3721-E880-C70CFB9198F0}"/>
          </ac:spMkLst>
        </pc:spChg>
        <pc:spChg chg="add del mod">
          <ac:chgData name="You Tae Jeon" userId="f8884bd2-abac-467e-9f22-77578a1f1f59" providerId="ADAL" clId="{058C212C-E266-44E2-8356-48B390ACDFB4}" dt="2023-01-27T10:44:12.507" v="231" actId="478"/>
          <ac:spMkLst>
            <pc:docMk/>
            <pc:sldMk cId="0" sldId="256"/>
            <ac:spMk id="21" creationId="{7ED9B80A-B97C-5B22-24A3-40FB873E4303}"/>
          </ac:spMkLst>
        </pc:spChg>
        <pc:spChg chg="add del mod">
          <ac:chgData name="You Tae Jeon" userId="f8884bd2-abac-467e-9f22-77578a1f1f59" providerId="ADAL" clId="{058C212C-E266-44E2-8356-48B390ACDFB4}" dt="2023-01-27T10:41:37.335" v="169"/>
          <ac:spMkLst>
            <pc:docMk/>
            <pc:sldMk cId="0" sldId="256"/>
            <ac:spMk id="22" creationId="{24AF3925-3F14-3329-E9F7-8DCE615C2480}"/>
          </ac:spMkLst>
        </pc:spChg>
        <pc:spChg chg="add del mod">
          <ac:chgData name="You Tae Jeon" userId="f8884bd2-abac-467e-9f22-77578a1f1f59" providerId="ADAL" clId="{058C212C-E266-44E2-8356-48B390ACDFB4}" dt="2023-01-27T10:48:36.701" v="361" actId="1076"/>
          <ac:spMkLst>
            <pc:docMk/>
            <pc:sldMk cId="0" sldId="256"/>
            <ac:spMk id="23" creationId="{5ED65591-CA49-12BB-60DD-AEAE5DA98AC7}"/>
          </ac:spMkLst>
        </pc:spChg>
        <pc:spChg chg="add del mod">
          <ac:chgData name="You Tae Jeon" userId="f8884bd2-abac-467e-9f22-77578a1f1f59" providerId="ADAL" clId="{058C212C-E266-44E2-8356-48B390ACDFB4}" dt="2023-01-27T10:45:41.713" v="270" actId="478"/>
          <ac:spMkLst>
            <pc:docMk/>
            <pc:sldMk cId="0" sldId="256"/>
            <ac:spMk id="26" creationId="{1FFF9075-6604-6B45-BAE3-A1BF289AAEC8}"/>
          </ac:spMkLst>
        </pc:spChg>
        <pc:spChg chg="add mod">
          <ac:chgData name="You Tae Jeon" userId="f8884bd2-abac-467e-9f22-77578a1f1f59" providerId="ADAL" clId="{058C212C-E266-44E2-8356-48B390ACDFB4}" dt="2023-01-27T10:46:54.540" v="328" actId="1035"/>
          <ac:spMkLst>
            <pc:docMk/>
            <pc:sldMk cId="0" sldId="256"/>
            <ac:spMk id="27" creationId="{BB1C18FD-A23D-B0E2-23B5-1176D99A0A29}"/>
          </ac:spMkLst>
        </pc:spChg>
        <pc:spChg chg="add mod">
          <ac:chgData name="You Tae Jeon" userId="f8884bd2-abac-467e-9f22-77578a1f1f59" providerId="ADAL" clId="{058C212C-E266-44E2-8356-48B390ACDFB4}" dt="2023-01-27T10:48:14.127" v="356" actId="1076"/>
          <ac:spMkLst>
            <pc:docMk/>
            <pc:sldMk cId="0" sldId="256"/>
            <ac:spMk id="30" creationId="{0C5B090F-F1CE-11B0-0003-4D4EC9CB827C}"/>
          </ac:spMkLst>
        </pc:spChg>
        <pc:spChg chg="mod">
          <ac:chgData name="You Tae Jeon" userId="f8884bd2-abac-467e-9f22-77578a1f1f59" providerId="ADAL" clId="{058C212C-E266-44E2-8356-48B390ACDFB4}" dt="2023-01-27T10:48:36.701" v="361" actId="1076"/>
          <ac:spMkLst>
            <pc:docMk/>
            <pc:sldMk cId="0" sldId="256"/>
            <ac:spMk id="78" creationId="{00000000-0000-0000-0000-000000000000}"/>
          </ac:spMkLst>
        </pc:spChg>
        <pc:picChg chg="add del mod">
          <ac:chgData name="You Tae Jeon" userId="f8884bd2-abac-467e-9f22-77578a1f1f59" providerId="ADAL" clId="{058C212C-E266-44E2-8356-48B390ACDFB4}" dt="2023-01-27T09:54:25.336" v="3" actId="478"/>
          <ac:picMkLst>
            <pc:docMk/>
            <pc:sldMk cId="0" sldId="256"/>
            <ac:picMk id="2" creationId="{C862A84E-6013-124C-6DB1-7AB3274731AA}"/>
          </ac:picMkLst>
        </pc:picChg>
        <pc:picChg chg="add del mod">
          <ac:chgData name="You Tae Jeon" userId="f8884bd2-abac-467e-9f22-77578a1f1f59" providerId="ADAL" clId="{058C212C-E266-44E2-8356-48B390ACDFB4}" dt="2023-01-27T09:54:44.088" v="8" actId="478"/>
          <ac:picMkLst>
            <pc:docMk/>
            <pc:sldMk cId="0" sldId="256"/>
            <ac:picMk id="4" creationId="{5807763E-CCE1-1B00-40E1-CF4F5113B7EF}"/>
          </ac:picMkLst>
        </pc:picChg>
        <pc:picChg chg="add del mod">
          <ac:chgData name="You Tae Jeon" userId="f8884bd2-abac-467e-9f22-77578a1f1f59" providerId="ADAL" clId="{058C212C-E266-44E2-8356-48B390ACDFB4}" dt="2023-01-27T10:15:14.351" v="16" actId="478"/>
          <ac:picMkLst>
            <pc:docMk/>
            <pc:sldMk cId="0" sldId="256"/>
            <ac:picMk id="6" creationId="{DC092B49-0310-F1EB-3EEF-349D132D5568}"/>
          </ac:picMkLst>
        </pc:picChg>
        <pc:picChg chg="add del mod">
          <ac:chgData name="You Tae Jeon" userId="f8884bd2-abac-467e-9f22-77578a1f1f59" providerId="ADAL" clId="{058C212C-E266-44E2-8356-48B390ACDFB4}" dt="2023-01-27T09:54:59.965" v="14" actId="478"/>
          <ac:picMkLst>
            <pc:docMk/>
            <pc:sldMk cId="0" sldId="256"/>
            <ac:picMk id="7" creationId="{3D30DBB0-6902-324B-AC61-497C3BA54CC8}"/>
          </ac:picMkLst>
        </pc:picChg>
        <pc:picChg chg="add del mod">
          <ac:chgData name="You Tae Jeon" userId="f8884bd2-abac-467e-9f22-77578a1f1f59" providerId="ADAL" clId="{058C212C-E266-44E2-8356-48B390ACDFB4}" dt="2023-01-27T10:15:17.756" v="18"/>
          <ac:picMkLst>
            <pc:docMk/>
            <pc:sldMk cId="0" sldId="256"/>
            <ac:picMk id="8" creationId="{50719896-123F-6305-1A58-71346A9CAC85}"/>
          </ac:picMkLst>
        </pc:picChg>
        <pc:picChg chg="add del mod">
          <ac:chgData name="You Tae Jeon" userId="f8884bd2-abac-467e-9f22-77578a1f1f59" providerId="ADAL" clId="{058C212C-E266-44E2-8356-48B390ACDFB4}" dt="2023-01-27T10:17:39.393" v="30" actId="478"/>
          <ac:picMkLst>
            <pc:docMk/>
            <pc:sldMk cId="0" sldId="256"/>
            <ac:picMk id="9" creationId="{58E53FF9-E7FD-1855-E145-702D38278438}"/>
          </ac:picMkLst>
        </pc:picChg>
        <pc:picChg chg="add del mod">
          <ac:chgData name="You Tae Jeon" userId="f8884bd2-abac-467e-9f22-77578a1f1f59" providerId="ADAL" clId="{058C212C-E266-44E2-8356-48B390ACDFB4}" dt="2023-01-27T10:16:57.770" v="27" actId="21"/>
          <ac:picMkLst>
            <pc:docMk/>
            <pc:sldMk cId="0" sldId="256"/>
            <ac:picMk id="11" creationId="{C0E4B972-19FC-A87D-C27A-5A29D5A4B2D1}"/>
          </ac:picMkLst>
        </pc:picChg>
        <pc:picChg chg="add del mod">
          <ac:chgData name="You Tae Jeon" userId="f8884bd2-abac-467e-9f22-77578a1f1f59" providerId="ADAL" clId="{058C212C-E266-44E2-8356-48B390ACDFB4}" dt="2023-01-27T10:18:59.796" v="33" actId="478"/>
          <ac:picMkLst>
            <pc:docMk/>
            <pc:sldMk cId="0" sldId="256"/>
            <ac:picMk id="12" creationId="{F2C5F0A3-C07F-746E-F238-2E55464174F3}"/>
          </ac:picMkLst>
        </pc:picChg>
        <pc:picChg chg="add del mod">
          <ac:chgData name="You Tae Jeon" userId="f8884bd2-abac-467e-9f22-77578a1f1f59" providerId="ADAL" clId="{058C212C-E266-44E2-8356-48B390ACDFB4}" dt="2023-01-27T10:18:20.747" v="32"/>
          <ac:picMkLst>
            <pc:docMk/>
            <pc:sldMk cId="0" sldId="256"/>
            <ac:picMk id="13" creationId="{7BF9370A-F992-A398-9DC4-0B12159B149A}"/>
          </ac:picMkLst>
        </pc:picChg>
        <pc:picChg chg="add del mod">
          <ac:chgData name="You Tae Jeon" userId="f8884bd2-abac-467e-9f22-77578a1f1f59" providerId="ADAL" clId="{058C212C-E266-44E2-8356-48B390ACDFB4}" dt="2023-01-27T10:39:45.288" v="119" actId="478"/>
          <ac:picMkLst>
            <pc:docMk/>
            <pc:sldMk cId="0" sldId="256"/>
            <ac:picMk id="15" creationId="{138F7B4B-B83D-1125-FEA7-07391EE5746C}"/>
          </ac:picMkLst>
        </pc:picChg>
        <pc:picChg chg="add del mod">
          <ac:chgData name="You Tae Jeon" userId="f8884bd2-abac-467e-9f22-77578a1f1f59" providerId="ADAL" clId="{058C212C-E266-44E2-8356-48B390ACDFB4}" dt="2023-01-27T10:40:32.328" v="146" actId="478"/>
          <ac:picMkLst>
            <pc:docMk/>
            <pc:sldMk cId="0" sldId="256"/>
            <ac:picMk id="17" creationId="{C1B9CD01-F6A8-4A1D-CED7-C159B9E7C9CF}"/>
          </ac:picMkLst>
        </pc:picChg>
        <pc:picChg chg="add mod">
          <ac:chgData name="You Tae Jeon" userId="f8884bd2-abac-467e-9f22-77578a1f1f59" providerId="ADAL" clId="{058C212C-E266-44E2-8356-48B390ACDFB4}" dt="2023-01-27T10:40:29.581" v="145" actId="14100"/>
          <ac:picMkLst>
            <pc:docMk/>
            <pc:sldMk cId="0" sldId="256"/>
            <ac:picMk id="19" creationId="{165C1DB9-AD59-23AF-E4CB-63BDF0372A4E}"/>
          </ac:picMkLst>
        </pc:picChg>
        <pc:picChg chg="add mod modCrop">
          <ac:chgData name="You Tae Jeon" userId="f8884bd2-abac-467e-9f22-77578a1f1f59" providerId="ADAL" clId="{058C212C-E266-44E2-8356-48B390ACDFB4}" dt="2023-01-27T10:48:27.725" v="360" actId="1076"/>
          <ac:picMkLst>
            <pc:docMk/>
            <pc:sldMk cId="0" sldId="256"/>
            <ac:picMk id="25" creationId="{34E40EC7-0D53-243B-5963-99991F1453C5}"/>
          </ac:picMkLst>
        </pc:picChg>
        <pc:picChg chg="add mod ord modCrop">
          <ac:chgData name="You Tae Jeon" userId="f8884bd2-abac-467e-9f22-77578a1f1f59" providerId="ADAL" clId="{058C212C-E266-44E2-8356-48B390ACDFB4}" dt="2023-01-27T10:48:22.010" v="359" actId="1076"/>
          <ac:picMkLst>
            <pc:docMk/>
            <pc:sldMk cId="0" sldId="256"/>
            <ac:picMk id="29" creationId="{CDCEDD39-B67B-C244-CE56-F43407C9D88B}"/>
          </ac:picMkLst>
        </pc:picChg>
        <pc:picChg chg="del">
          <ac:chgData name="You Tae Jeon" userId="f8884bd2-abac-467e-9f22-77578a1f1f59" providerId="ADAL" clId="{058C212C-E266-44E2-8356-48B390ACDFB4}" dt="2023-01-27T09:54:20.701" v="0" actId="478"/>
          <ac:picMkLst>
            <pc:docMk/>
            <pc:sldMk cId="0" sldId="256"/>
            <ac:picMk id="77" creationId="{00000000-0000-0000-0000-000000000000}"/>
          </ac:picMkLst>
        </pc:picChg>
      </pc:sldChg>
      <pc:sldChg chg="addSp delSp modSp mod">
        <pc:chgData name="You Tae Jeon" userId="f8884bd2-abac-467e-9f22-77578a1f1f59" providerId="ADAL" clId="{058C212C-E266-44E2-8356-48B390ACDFB4}" dt="2023-01-27T10:44:20.109" v="250" actId="1076"/>
        <pc:sldMkLst>
          <pc:docMk/>
          <pc:sldMk cId="2380439519" sldId="258"/>
        </pc:sldMkLst>
        <pc:spChg chg="add del mod">
          <ac:chgData name="You Tae Jeon" userId="f8884bd2-abac-467e-9f22-77578a1f1f59" providerId="ADAL" clId="{058C212C-E266-44E2-8356-48B390ACDFB4}" dt="2023-01-27T10:43:21.864" v="202" actId="478"/>
          <ac:spMkLst>
            <pc:docMk/>
            <pc:sldMk cId="2380439519" sldId="258"/>
            <ac:spMk id="3" creationId="{F855DB7C-E8EB-02F8-214A-00495ABCAFB6}"/>
          </ac:spMkLst>
        </pc:spChg>
        <pc:spChg chg="add del mod">
          <ac:chgData name="You Tae Jeon" userId="f8884bd2-abac-467e-9f22-77578a1f1f59" providerId="ADAL" clId="{058C212C-E266-44E2-8356-48B390ACDFB4}" dt="2023-01-27T10:43:21.586" v="201"/>
          <ac:spMkLst>
            <pc:docMk/>
            <pc:sldMk cId="2380439519" sldId="258"/>
            <ac:spMk id="4" creationId="{AEFE4E73-ECD9-430C-C698-410F92991DF0}"/>
          </ac:spMkLst>
        </pc:spChg>
        <pc:spChg chg="add del mod">
          <ac:chgData name="You Tae Jeon" userId="f8884bd2-abac-467e-9f22-77578a1f1f59" providerId="ADAL" clId="{058C212C-E266-44E2-8356-48B390ACDFB4}" dt="2023-01-27T10:44:19.312" v="248" actId="478"/>
          <ac:spMkLst>
            <pc:docMk/>
            <pc:sldMk cId="2380439519" sldId="258"/>
            <ac:spMk id="6" creationId="{99BABFF9-8F17-D04E-2201-ACC8C10930F2}"/>
          </ac:spMkLst>
        </pc:spChg>
        <pc:spChg chg="add del mod">
          <ac:chgData name="You Tae Jeon" userId="f8884bd2-abac-467e-9f22-77578a1f1f59" providerId="ADAL" clId="{058C212C-E266-44E2-8356-48B390ACDFB4}" dt="2023-01-27T10:43:28.871" v="208"/>
          <ac:spMkLst>
            <pc:docMk/>
            <pc:sldMk cId="2380439519" sldId="258"/>
            <ac:spMk id="7" creationId="{8205A101-B118-D24F-B24E-CCEF0EB912B4}"/>
          </ac:spMkLst>
        </pc:spChg>
        <pc:spChg chg="add del mod">
          <ac:chgData name="You Tae Jeon" userId="f8884bd2-abac-467e-9f22-77578a1f1f59" providerId="ADAL" clId="{058C212C-E266-44E2-8356-48B390ACDFB4}" dt="2023-01-27T10:44:20.109" v="250" actId="1076"/>
          <ac:spMkLst>
            <pc:docMk/>
            <pc:sldMk cId="2380439519" sldId="258"/>
            <ac:spMk id="8" creationId="{400C7AB2-B58F-826A-2BE7-12F8C2669E14}"/>
          </ac:spMkLst>
        </pc:spChg>
        <pc:spChg chg="mod">
          <ac:chgData name="You Tae Jeon" userId="f8884bd2-abac-467e-9f22-77578a1f1f59" providerId="ADAL" clId="{058C212C-E266-44E2-8356-48B390ACDFB4}" dt="2023-01-27T10:44:15.304" v="241" actId="207"/>
          <ac:spMkLst>
            <pc:docMk/>
            <pc:sldMk cId="2380439519" sldId="258"/>
            <ac:spMk id="6146" creationId="{00000000-0000-0000-0000-000000000000}"/>
          </ac:spMkLst>
        </pc:spChg>
        <pc:spChg chg="add del mod">
          <ac:chgData name="You Tae Jeon" userId="f8884bd2-abac-467e-9f22-77578a1f1f59" providerId="ADAL" clId="{058C212C-E266-44E2-8356-48B390ACDFB4}" dt="2023-01-27T10:44:18.289" v="247" actId="478"/>
          <ac:spMkLst>
            <pc:docMk/>
            <pc:sldMk cId="2380439519" sldId="258"/>
            <ac:spMk id="6147" creationId="{00000000-0000-0000-0000-000000000000}"/>
          </ac:spMkLst>
        </pc:spChg>
      </pc:sldChg>
      <pc:sldChg chg="modSp mod">
        <pc:chgData name="You Tae Jeon" userId="f8884bd2-abac-467e-9f22-77578a1f1f59" providerId="ADAL" clId="{058C212C-E266-44E2-8356-48B390ACDFB4}" dt="2023-01-27T10:49:24.934" v="376" actId="14100"/>
        <pc:sldMkLst>
          <pc:docMk/>
          <pc:sldMk cId="121312005" sldId="259"/>
        </pc:sldMkLst>
        <pc:spChg chg="mod">
          <ac:chgData name="You Tae Jeon" userId="f8884bd2-abac-467e-9f22-77578a1f1f59" providerId="ADAL" clId="{058C212C-E266-44E2-8356-48B390ACDFB4}" dt="2023-01-27T10:49:19.965" v="373" actId="255"/>
          <ac:spMkLst>
            <pc:docMk/>
            <pc:sldMk cId="121312005" sldId="259"/>
            <ac:spMk id="7170" creationId="{00000000-0000-0000-0000-000000000000}"/>
          </ac:spMkLst>
        </pc:spChg>
        <pc:spChg chg="mod">
          <ac:chgData name="You Tae Jeon" userId="f8884bd2-abac-467e-9f22-77578a1f1f59" providerId="ADAL" clId="{058C212C-E266-44E2-8356-48B390ACDFB4}" dt="2023-01-27T10:49:24.934" v="376" actId="14100"/>
          <ac:spMkLst>
            <pc:docMk/>
            <pc:sldMk cId="121312005" sldId="259"/>
            <ac:spMk id="7171" creationId="{00000000-0000-0000-0000-000000000000}"/>
          </ac:spMkLst>
        </pc:spChg>
      </pc:sldChg>
      <pc:sldChg chg="modSp mod">
        <pc:chgData name="You Tae Jeon" userId="f8884bd2-abac-467e-9f22-77578a1f1f59" providerId="ADAL" clId="{058C212C-E266-44E2-8356-48B390ACDFB4}" dt="2023-02-07T21:25:06.734" v="670" actId="207"/>
        <pc:sldMkLst>
          <pc:docMk/>
          <pc:sldMk cId="1191097524" sldId="260"/>
        </pc:sldMkLst>
        <pc:spChg chg="mod">
          <ac:chgData name="You Tae Jeon" userId="f8884bd2-abac-467e-9f22-77578a1f1f59" providerId="ADAL" clId="{058C212C-E266-44E2-8356-48B390ACDFB4}" dt="2023-01-27T10:50:09.449" v="383" actId="207"/>
          <ac:spMkLst>
            <pc:docMk/>
            <pc:sldMk cId="1191097524" sldId="260"/>
            <ac:spMk id="8194" creationId="{00000000-0000-0000-0000-000000000000}"/>
          </ac:spMkLst>
        </pc:spChg>
        <pc:spChg chg="mod">
          <ac:chgData name="You Tae Jeon" userId="f8884bd2-abac-467e-9f22-77578a1f1f59" providerId="ADAL" clId="{058C212C-E266-44E2-8356-48B390ACDFB4}" dt="2023-02-07T21:25:06.734" v="670" actId="207"/>
          <ac:spMkLst>
            <pc:docMk/>
            <pc:sldMk cId="1191097524" sldId="260"/>
            <ac:spMk id="8195" creationId="{00000000-0000-0000-0000-000000000000}"/>
          </ac:spMkLst>
        </pc:spChg>
      </pc:sldChg>
      <pc:sldChg chg="modSp mod">
        <pc:chgData name="You Tae Jeon" userId="f8884bd2-abac-467e-9f22-77578a1f1f59" providerId="ADAL" clId="{058C212C-E266-44E2-8356-48B390ACDFB4}" dt="2023-01-27T10:51:19.207" v="398" actId="14100"/>
        <pc:sldMkLst>
          <pc:docMk/>
          <pc:sldMk cId="640021600" sldId="261"/>
        </pc:sldMkLst>
        <pc:spChg chg="mod">
          <ac:chgData name="You Tae Jeon" userId="f8884bd2-abac-467e-9f22-77578a1f1f59" providerId="ADAL" clId="{058C212C-E266-44E2-8356-48B390ACDFB4}" dt="2023-01-27T10:51:19.207" v="398" actId="14100"/>
          <ac:spMkLst>
            <pc:docMk/>
            <pc:sldMk cId="640021600" sldId="261"/>
            <ac:spMk id="9219" creationId="{00000000-0000-0000-0000-000000000000}"/>
          </ac:spMkLst>
        </pc:spChg>
      </pc:sldChg>
      <pc:sldChg chg="modSp mod">
        <pc:chgData name="You Tae Jeon" userId="f8884bd2-abac-467e-9f22-77578a1f1f59" providerId="ADAL" clId="{058C212C-E266-44E2-8356-48B390ACDFB4}" dt="2023-02-08T11:22:00.359" v="674" actId="14100"/>
        <pc:sldMkLst>
          <pc:docMk/>
          <pc:sldMk cId="337104931" sldId="263"/>
        </pc:sldMkLst>
        <pc:spChg chg="mod">
          <ac:chgData name="You Tae Jeon" userId="f8884bd2-abac-467e-9f22-77578a1f1f59" providerId="ADAL" clId="{058C212C-E266-44E2-8356-48B390ACDFB4}" dt="2023-02-08T11:22:00.359" v="674" actId="14100"/>
          <ac:spMkLst>
            <pc:docMk/>
            <pc:sldMk cId="337104931" sldId="263"/>
            <ac:spMk id="3" creationId="{00000000-0000-0000-0000-000000000000}"/>
          </ac:spMkLst>
        </pc:spChg>
        <pc:spChg chg="mod">
          <ac:chgData name="You Tae Jeon" userId="f8884bd2-abac-467e-9f22-77578a1f1f59" providerId="ADAL" clId="{058C212C-E266-44E2-8356-48B390ACDFB4}" dt="2023-01-27T10:52:01.966" v="401" actId="27636"/>
          <ac:spMkLst>
            <pc:docMk/>
            <pc:sldMk cId="337104931" sldId="263"/>
            <ac:spMk id="11266" creationId="{00000000-0000-0000-0000-000000000000}"/>
          </ac:spMkLst>
        </pc:spChg>
      </pc:sldChg>
      <pc:sldChg chg="addSp delSp modSp mod">
        <pc:chgData name="You Tae Jeon" userId="f8884bd2-abac-467e-9f22-77578a1f1f59" providerId="ADAL" clId="{058C212C-E266-44E2-8356-48B390ACDFB4}" dt="2023-01-27T10:56:44.808" v="487" actId="1076"/>
        <pc:sldMkLst>
          <pc:docMk/>
          <pc:sldMk cId="2200774109" sldId="264"/>
        </pc:sldMkLst>
        <pc:spChg chg="add del mod">
          <ac:chgData name="You Tae Jeon" userId="f8884bd2-abac-467e-9f22-77578a1f1f59" providerId="ADAL" clId="{058C212C-E266-44E2-8356-48B390ACDFB4}" dt="2023-01-27T10:56:31.395" v="484" actId="478"/>
          <ac:spMkLst>
            <pc:docMk/>
            <pc:sldMk cId="2200774109" sldId="264"/>
            <ac:spMk id="2" creationId="{74F09ACD-ACD4-784C-FD24-ACCD914A9AE7}"/>
          </ac:spMkLst>
        </pc:spChg>
        <pc:spChg chg="add del mod">
          <ac:chgData name="You Tae Jeon" userId="f8884bd2-abac-467e-9f22-77578a1f1f59" providerId="ADAL" clId="{058C212C-E266-44E2-8356-48B390ACDFB4}" dt="2023-01-27T10:56:39.266" v="486" actId="478"/>
          <ac:spMkLst>
            <pc:docMk/>
            <pc:sldMk cId="2200774109" sldId="264"/>
            <ac:spMk id="4" creationId="{D8564294-7562-6031-DD3C-2A9AF55767F9}"/>
          </ac:spMkLst>
        </pc:spChg>
        <pc:spChg chg="del mod">
          <ac:chgData name="You Tae Jeon" userId="f8884bd2-abac-467e-9f22-77578a1f1f59" providerId="ADAL" clId="{058C212C-E266-44E2-8356-48B390ACDFB4}" dt="2023-01-27T10:56:37.399" v="485" actId="478"/>
          <ac:spMkLst>
            <pc:docMk/>
            <pc:sldMk cId="2200774109" sldId="264"/>
            <ac:spMk id="12290" creationId="{00000000-0000-0000-0000-000000000000}"/>
          </ac:spMkLst>
        </pc:spChg>
        <pc:spChg chg="mod">
          <ac:chgData name="You Tae Jeon" userId="f8884bd2-abac-467e-9f22-77578a1f1f59" providerId="ADAL" clId="{058C212C-E266-44E2-8356-48B390ACDFB4}" dt="2023-01-27T10:56:44.808" v="487" actId="1076"/>
          <ac:spMkLst>
            <pc:docMk/>
            <pc:sldMk cId="2200774109" sldId="264"/>
            <ac:spMk id="12291" creationId="{00000000-0000-0000-0000-000000000000}"/>
          </ac:spMkLst>
        </pc:spChg>
      </pc:sldChg>
      <pc:sldChg chg="modSp mod">
        <pc:chgData name="You Tae Jeon" userId="f8884bd2-abac-467e-9f22-77578a1f1f59" providerId="ADAL" clId="{058C212C-E266-44E2-8356-48B390ACDFB4}" dt="2023-01-27T10:53:49.159" v="429" actId="1076"/>
        <pc:sldMkLst>
          <pc:docMk/>
          <pc:sldMk cId="2321278625" sldId="266"/>
        </pc:sldMkLst>
        <pc:spChg chg="mod">
          <ac:chgData name="You Tae Jeon" userId="f8884bd2-abac-467e-9f22-77578a1f1f59" providerId="ADAL" clId="{058C212C-E266-44E2-8356-48B390ACDFB4}" dt="2023-01-27T10:53:42.466" v="427" actId="207"/>
          <ac:spMkLst>
            <pc:docMk/>
            <pc:sldMk cId="2321278625" sldId="266"/>
            <ac:spMk id="17410" creationId="{00000000-0000-0000-0000-000000000000}"/>
          </ac:spMkLst>
        </pc:spChg>
        <pc:spChg chg="mod">
          <ac:chgData name="You Tae Jeon" userId="f8884bd2-abac-467e-9f22-77578a1f1f59" providerId="ADAL" clId="{058C212C-E266-44E2-8356-48B390ACDFB4}" dt="2023-01-27T10:53:49.159" v="429" actId="1076"/>
          <ac:spMkLst>
            <pc:docMk/>
            <pc:sldMk cId="2321278625" sldId="266"/>
            <ac:spMk id="17411" creationId="{00000000-0000-0000-0000-000000000000}"/>
          </ac:spMkLst>
        </pc:spChg>
      </pc:sldChg>
      <pc:sldChg chg="modSp mod">
        <pc:chgData name="You Tae Jeon" userId="f8884bd2-abac-467e-9f22-77578a1f1f59" providerId="ADAL" clId="{058C212C-E266-44E2-8356-48B390ACDFB4}" dt="2023-02-08T11:22:08.683" v="675" actId="1076"/>
        <pc:sldMkLst>
          <pc:docMk/>
          <pc:sldMk cId="138228078" sldId="267"/>
        </pc:sldMkLst>
        <pc:spChg chg="mod">
          <ac:chgData name="You Tae Jeon" userId="f8884bd2-abac-467e-9f22-77578a1f1f59" providerId="ADAL" clId="{058C212C-E266-44E2-8356-48B390ACDFB4}" dt="2023-01-27T10:54:31.804" v="439" actId="207"/>
          <ac:spMkLst>
            <pc:docMk/>
            <pc:sldMk cId="138228078" sldId="267"/>
            <ac:spMk id="18434" creationId="{00000000-0000-0000-0000-000000000000}"/>
          </ac:spMkLst>
        </pc:spChg>
        <pc:spChg chg="mod">
          <ac:chgData name="You Tae Jeon" userId="f8884bd2-abac-467e-9f22-77578a1f1f59" providerId="ADAL" clId="{058C212C-E266-44E2-8356-48B390ACDFB4}" dt="2023-02-08T11:22:08.683" v="675" actId="1076"/>
          <ac:spMkLst>
            <pc:docMk/>
            <pc:sldMk cId="138228078" sldId="267"/>
            <ac:spMk id="18435" creationId="{00000000-0000-0000-0000-000000000000}"/>
          </ac:spMkLst>
        </pc:spChg>
      </pc:sldChg>
      <pc:sldChg chg="modSp mod">
        <pc:chgData name="You Tae Jeon" userId="f8884bd2-abac-467e-9f22-77578a1f1f59" providerId="ADAL" clId="{058C212C-E266-44E2-8356-48B390ACDFB4}" dt="2023-02-08T11:22:35.072" v="676" actId="1076"/>
        <pc:sldMkLst>
          <pc:docMk/>
          <pc:sldMk cId="2217446150" sldId="268"/>
        </pc:sldMkLst>
        <pc:spChg chg="mod">
          <ac:chgData name="You Tae Jeon" userId="f8884bd2-abac-467e-9f22-77578a1f1f59" providerId="ADAL" clId="{058C212C-E266-44E2-8356-48B390ACDFB4}" dt="2023-01-27T10:55:12.669" v="449" actId="207"/>
          <ac:spMkLst>
            <pc:docMk/>
            <pc:sldMk cId="2217446150" sldId="268"/>
            <ac:spMk id="19458" creationId="{00000000-0000-0000-0000-000000000000}"/>
          </ac:spMkLst>
        </pc:spChg>
        <pc:spChg chg="mod">
          <ac:chgData name="You Tae Jeon" userId="f8884bd2-abac-467e-9f22-77578a1f1f59" providerId="ADAL" clId="{058C212C-E266-44E2-8356-48B390ACDFB4}" dt="2023-02-08T11:22:35.072" v="676" actId="1076"/>
          <ac:spMkLst>
            <pc:docMk/>
            <pc:sldMk cId="2217446150" sldId="268"/>
            <ac:spMk id="19459" creationId="{00000000-0000-0000-0000-000000000000}"/>
          </ac:spMkLst>
        </pc:spChg>
      </pc:sldChg>
      <pc:sldChg chg="modSp mod">
        <pc:chgData name="You Tae Jeon" userId="f8884bd2-abac-467e-9f22-77578a1f1f59" providerId="ADAL" clId="{058C212C-E266-44E2-8356-48B390ACDFB4}" dt="2023-01-27T10:53:11.425" v="417" actId="1076"/>
        <pc:sldMkLst>
          <pc:docMk/>
          <pc:sldMk cId="1506275121" sldId="269"/>
        </pc:sldMkLst>
        <pc:spChg chg="mod">
          <ac:chgData name="You Tae Jeon" userId="f8884bd2-abac-467e-9f22-77578a1f1f59" providerId="ADAL" clId="{058C212C-E266-44E2-8356-48B390ACDFB4}" dt="2023-01-27T10:52:37.337" v="409" actId="207"/>
          <ac:spMkLst>
            <pc:docMk/>
            <pc:sldMk cId="1506275121" sldId="269"/>
            <ac:spMk id="20482" creationId="{00000000-0000-0000-0000-000000000000}"/>
          </ac:spMkLst>
        </pc:spChg>
        <pc:spChg chg="mod">
          <ac:chgData name="You Tae Jeon" userId="f8884bd2-abac-467e-9f22-77578a1f1f59" providerId="ADAL" clId="{058C212C-E266-44E2-8356-48B390ACDFB4}" dt="2023-01-27T10:53:11.425" v="417" actId="1076"/>
          <ac:spMkLst>
            <pc:docMk/>
            <pc:sldMk cId="1506275121" sldId="269"/>
            <ac:spMk id="20483" creationId="{00000000-0000-0000-0000-000000000000}"/>
          </ac:spMkLst>
        </pc:spChg>
      </pc:sldChg>
      <pc:sldChg chg="modSp mod">
        <pc:chgData name="You Tae Jeon" userId="f8884bd2-abac-467e-9f22-77578a1f1f59" providerId="ADAL" clId="{058C212C-E266-44E2-8356-48B390ACDFB4}" dt="2023-02-08T11:23:08.888" v="683" actId="1076"/>
        <pc:sldMkLst>
          <pc:docMk/>
          <pc:sldMk cId="2616116488" sldId="274"/>
        </pc:sldMkLst>
        <pc:spChg chg="mod">
          <ac:chgData name="You Tae Jeon" userId="f8884bd2-abac-467e-9f22-77578a1f1f59" providerId="ADAL" clId="{058C212C-E266-44E2-8356-48B390ACDFB4}" dt="2023-01-27T11:03:30.021" v="538" actId="207"/>
          <ac:spMkLst>
            <pc:docMk/>
            <pc:sldMk cId="2616116488" sldId="274"/>
            <ac:spMk id="2" creationId="{00000000-0000-0000-0000-000000000000}"/>
          </ac:spMkLst>
        </pc:spChg>
        <pc:spChg chg="mod">
          <ac:chgData name="You Tae Jeon" userId="f8884bd2-abac-467e-9f22-77578a1f1f59" providerId="ADAL" clId="{058C212C-E266-44E2-8356-48B390ACDFB4}" dt="2023-02-08T11:23:08.888" v="683" actId="1076"/>
          <ac:spMkLst>
            <pc:docMk/>
            <pc:sldMk cId="2616116488" sldId="274"/>
            <ac:spMk id="3" creationId="{00000000-0000-0000-0000-000000000000}"/>
          </ac:spMkLst>
        </pc:spChg>
      </pc:sldChg>
      <pc:sldChg chg="modSp mod">
        <pc:chgData name="You Tae Jeon" userId="f8884bd2-abac-467e-9f22-77578a1f1f59" providerId="ADAL" clId="{058C212C-E266-44E2-8356-48B390ACDFB4}" dt="2023-02-08T11:23:14.625" v="684" actId="1076"/>
        <pc:sldMkLst>
          <pc:docMk/>
          <pc:sldMk cId="3361810005" sldId="328"/>
        </pc:sldMkLst>
        <pc:spChg chg="mod">
          <ac:chgData name="You Tae Jeon" userId="f8884bd2-abac-467e-9f22-77578a1f1f59" providerId="ADAL" clId="{058C212C-E266-44E2-8356-48B390ACDFB4}" dt="2023-01-27T11:04:03.015" v="544" actId="255"/>
          <ac:spMkLst>
            <pc:docMk/>
            <pc:sldMk cId="3361810005" sldId="328"/>
            <ac:spMk id="2" creationId="{723BF1AE-5384-450A-A85B-F36913A6539C}"/>
          </ac:spMkLst>
        </pc:spChg>
        <pc:spChg chg="mod">
          <ac:chgData name="You Tae Jeon" userId="f8884bd2-abac-467e-9f22-77578a1f1f59" providerId="ADAL" clId="{058C212C-E266-44E2-8356-48B390ACDFB4}" dt="2023-02-08T11:23:14.625" v="684" actId="1076"/>
          <ac:spMkLst>
            <pc:docMk/>
            <pc:sldMk cId="3361810005" sldId="328"/>
            <ac:spMk id="3" creationId="{A92CFD1E-007F-4740-AC6E-ED32FF464C58}"/>
          </ac:spMkLst>
        </pc:spChg>
      </pc:sldChg>
      <pc:sldChg chg="addSp delSp modSp mod">
        <pc:chgData name="You Tae Jeon" userId="f8884bd2-abac-467e-9f22-77578a1f1f59" providerId="ADAL" clId="{058C212C-E266-44E2-8356-48B390ACDFB4}" dt="2023-01-27T11:05:28.465" v="575" actId="14100"/>
        <pc:sldMkLst>
          <pc:docMk/>
          <pc:sldMk cId="2910476263" sldId="329"/>
        </pc:sldMkLst>
        <pc:spChg chg="del mod">
          <ac:chgData name="You Tae Jeon" userId="f8884bd2-abac-467e-9f22-77578a1f1f59" providerId="ADAL" clId="{058C212C-E266-44E2-8356-48B390ACDFB4}" dt="2023-01-27T11:05:21.112" v="572" actId="478"/>
          <ac:spMkLst>
            <pc:docMk/>
            <pc:sldMk cId="2910476263" sldId="329"/>
            <ac:spMk id="2" creationId="{4A3A3E80-2D8A-48FF-BE25-699D38B8B327}"/>
          </ac:spMkLst>
        </pc:spChg>
        <pc:spChg chg="mod">
          <ac:chgData name="You Tae Jeon" userId="f8884bd2-abac-467e-9f22-77578a1f1f59" providerId="ADAL" clId="{058C212C-E266-44E2-8356-48B390ACDFB4}" dt="2023-01-27T11:05:28.465" v="575" actId="14100"/>
          <ac:spMkLst>
            <pc:docMk/>
            <pc:sldMk cId="2910476263" sldId="329"/>
            <ac:spMk id="3" creationId="{A17A9E3A-9381-4356-9194-396BAF2097FA}"/>
          </ac:spMkLst>
        </pc:spChg>
        <pc:spChg chg="add mod">
          <ac:chgData name="You Tae Jeon" userId="f8884bd2-abac-467e-9f22-77578a1f1f59" providerId="ADAL" clId="{058C212C-E266-44E2-8356-48B390ACDFB4}" dt="2023-01-27T11:05:19.191" v="571" actId="20577"/>
          <ac:spMkLst>
            <pc:docMk/>
            <pc:sldMk cId="2910476263" sldId="329"/>
            <ac:spMk id="4" creationId="{B2F36A87-8018-F151-3451-57AC18776192}"/>
          </ac:spMkLst>
        </pc:spChg>
        <pc:spChg chg="add del mod">
          <ac:chgData name="You Tae Jeon" userId="f8884bd2-abac-467e-9f22-77578a1f1f59" providerId="ADAL" clId="{058C212C-E266-44E2-8356-48B390ACDFB4}" dt="2023-01-27T11:05:23.612" v="573" actId="478"/>
          <ac:spMkLst>
            <pc:docMk/>
            <pc:sldMk cId="2910476263" sldId="329"/>
            <ac:spMk id="6" creationId="{8D1CEC89-E33A-DE25-41B5-2611C817B493}"/>
          </ac:spMkLst>
        </pc:spChg>
      </pc:sldChg>
      <pc:sldChg chg="modSp mod">
        <pc:chgData name="You Tae Jeon" userId="f8884bd2-abac-467e-9f22-77578a1f1f59" providerId="ADAL" clId="{058C212C-E266-44E2-8356-48B390ACDFB4}" dt="2023-02-08T11:23:02.844" v="682" actId="1038"/>
        <pc:sldMkLst>
          <pc:docMk/>
          <pc:sldMk cId="1837819508" sldId="330"/>
        </pc:sldMkLst>
        <pc:spChg chg="mod">
          <ac:chgData name="You Tae Jeon" userId="f8884bd2-abac-467e-9f22-77578a1f1f59" providerId="ADAL" clId="{058C212C-E266-44E2-8356-48B390ACDFB4}" dt="2023-02-08T11:23:02.844" v="682" actId="1038"/>
          <ac:spMkLst>
            <pc:docMk/>
            <pc:sldMk cId="1837819508" sldId="330"/>
            <ac:spMk id="2" creationId="{4A3A3E80-2D8A-48FF-BE25-699D38B8B327}"/>
          </ac:spMkLst>
        </pc:spChg>
        <pc:graphicFrameChg chg="mod modGraphic">
          <ac:chgData name="You Tae Jeon" userId="f8884bd2-abac-467e-9f22-77578a1f1f59" providerId="ADAL" clId="{058C212C-E266-44E2-8356-48B390ACDFB4}" dt="2023-01-27T11:03:21.271" v="536" actId="1076"/>
          <ac:graphicFrameMkLst>
            <pc:docMk/>
            <pc:sldMk cId="1837819508" sldId="330"/>
            <ac:graphicFrameMk id="6" creationId="{7539EAF8-CCB9-4ABF-85A0-B78F484914B9}"/>
          </ac:graphicFrameMkLst>
        </pc:graphicFrameChg>
      </pc:sldChg>
      <pc:sldChg chg="modSp mod">
        <pc:chgData name="You Tae Jeon" userId="f8884bd2-abac-467e-9f22-77578a1f1f59" providerId="ADAL" clId="{058C212C-E266-44E2-8356-48B390ACDFB4}" dt="2023-01-27T11:02:11.119" v="524" actId="1076"/>
        <pc:sldMkLst>
          <pc:docMk/>
          <pc:sldMk cId="3731731177" sldId="331"/>
        </pc:sldMkLst>
        <pc:spChg chg="mod">
          <ac:chgData name="You Tae Jeon" userId="f8884bd2-abac-467e-9f22-77578a1f1f59" providerId="ADAL" clId="{058C212C-E266-44E2-8356-48B390ACDFB4}" dt="2023-01-27T10:59:19.131" v="513" actId="255"/>
          <ac:spMkLst>
            <pc:docMk/>
            <pc:sldMk cId="3731731177" sldId="331"/>
            <ac:spMk id="2" creationId="{4D6CB06C-E4F7-4587-8900-0801C6AFEE72}"/>
          </ac:spMkLst>
        </pc:spChg>
        <pc:spChg chg="mod">
          <ac:chgData name="You Tae Jeon" userId="f8884bd2-abac-467e-9f22-77578a1f1f59" providerId="ADAL" clId="{058C212C-E266-44E2-8356-48B390ACDFB4}" dt="2023-01-27T11:02:11.119" v="524" actId="1076"/>
          <ac:spMkLst>
            <pc:docMk/>
            <pc:sldMk cId="3731731177" sldId="331"/>
            <ac:spMk id="3" creationId="{9B45472C-9DFE-48FC-9D37-E14D69380371}"/>
          </ac:spMkLst>
        </pc:spChg>
      </pc:sldChg>
      <pc:sldChg chg="addSp modSp mod">
        <pc:chgData name="You Tae Jeon" userId="f8884bd2-abac-467e-9f22-77578a1f1f59" providerId="ADAL" clId="{058C212C-E266-44E2-8356-48B390ACDFB4}" dt="2023-01-27T10:59:10.898" v="511" actId="1076"/>
        <pc:sldMkLst>
          <pc:docMk/>
          <pc:sldMk cId="902945667" sldId="332"/>
        </pc:sldMkLst>
        <pc:spChg chg="mod">
          <ac:chgData name="You Tae Jeon" userId="f8884bd2-abac-467e-9f22-77578a1f1f59" providerId="ADAL" clId="{058C212C-E266-44E2-8356-48B390ACDFB4}" dt="2023-01-27T10:56:54.794" v="489" actId="207"/>
          <ac:spMkLst>
            <pc:docMk/>
            <pc:sldMk cId="902945667" sldId="332"/>
            <ac:spMk id="2" creationId="{52FC1CF7-D52F-410D-8057-797564C463DB}"/>
          </ac:spMkLst>
        </pc:spChg>
        <pc:spChg chg="mod">
          <ac:chgData name="You Tae Jeon" userId="f8884bd2-abac-467e-9f22-77578a1f1f59" providerId="ADAL" clId="{058C212C-E266-44E2-8356-48B390ACDFB4}" dt="2023-01-27T10:57:49.189" v="497" actId="164"/>
          <ac:spMkLst>
            <pc:docMk/>
            <pc:sldMk cId="902945667" sldId="332"/>
            <ac:spMk id="4" creationId="{BB537B66-F830-43C2-B0DB-90760B8300A3}"/>
          </ac:spMkLst>
        </pc:spChg>
        <pc:spChg chg="mod">
          <ac:chgData name="You Tae Jeon" userId="f8884bd2-abac-467e-9f22-77578a1f1f59" providerId="ADAL" clId="{058C212C-E266-44E2-8356-48B390ACDFB4}" dt="2023-01-27T10:57:49.189" v="497" actId="164"/>
          <ac:spMkLst>
            <pc:docMk/>
            <pc:sldMk cId="902945667" sldId="332"/>
            <ac:spMk id="5" creationId="{0A898752-5232-4AF7-A7F5-DAC67655943A}"/>
          </ac:spMkLst>
        </pc:spChg>
        <pc:spChg chg="mod">
          <ac:chgData name="You Tae Jeon" userId="f8884bd2-abac-467e-9f22-77578a1f1f59" providerId="ADAL" clId="{058C212C-E266-44E2-8356-48B390ACDFB4}" dt="2023-01-27T10:57:49.189" v="497" actId="164"/>
          <ac:spMkLst>
            <pc:docMk/>
            <pc:sldMk cId="902945667" sldId="332"/>
            <ac:spMk id="6" creationId="{8B9BD936-653F-4DC3-AD2E-E0425D205915}"/>
          </ac:spMkLst>
        </pc:spChg>
        <pc:spChg chg="mod">
          <ac:chgData name="You Tae Jeon" userId="f8884bd2-abac-467e-9f22-77578a1f1f59" providerId="ADAL" clId="{058C212C-E266-44E2-8356-48B390ACDFB4}" dt="2023-01-27T10:57:49.189" v="497" actId="164"/>
          <ac:spMkLst>
            <pc:docMk/>
            <pc:sldMk cId="902945667" sldId="332"/>
            <ac:spMk id="7" creationId="{87930702-70EE-4901-AF55-71C9C35645FE}"/>
          </ac:spMkLst>
        </pc:spChg>
        <pc:spChg chg="mod">
          <ac:chgData name="You Tae Jeon" userId="f8884bd2-abac-467e-9f22-77578a1f1f59" providerId="ADAL" clId="{058C212C-E266-44E2-8356-48B390ACDFB4}" dt="2023-01-27T10:57:49.189" v="497" actId="164"/>
          <ac:spMkLst>
            <pc:docMk/>
            <pc:sldMk cId="902945667" sldId="332"/>
            <ac:spMk id="8" creationId="{7FB484B2-39E0-4B58-8108-576F14563B0C}"/>
          </ac:spMkLst>
        </pc:spChg>
        <pc:spChg chg="mod">
          <ac:chgData name="You Tae Jeon" userId="f8884bd2-abac-467e-9f22-77578a1f1f59" providerId="ADAL" clId="{058C212C-E266-44E2-8356-48B390ACDFB4}" dt="2023-01-27T10:57:49.189" v="497" actId="164"/>
          <ac:spMkLst>
            <pc:docMk/>
            <pc:sldMk cId="902945667" sldId="332"/>
            <ac:spMk id="9" creationId="{134B32D7-410C-4BF5-9115-2C015FE8D8D8}"/>
          </ac:spMkLst>
        </pc:spChg>
        <pc:spChg chg="mod">
          <ac:chgData name="You Tae Jeon" userId="f8884bd2-abac-467e-9f22-77578a1f1f59" providerId="ADAL" clId="{058C212C-E266-44E2-8356-48B390ACDFB4}" dt="2023-01-27T10:58:08.859" v="500" actId="164"/>
          <ac:spMkLst>
            <pc:docMk/>
            <pc:sldMk cId="902945667" sldId="332"/>
            <ac:spMk id="11" creationId="{F6E485F6-AD62-4DD1-938C-704604AF5C03}"/>
          </ac:spMkLst>
        </pc:spChg>
        <pc:spChg chg="mod">
          <ac:chgData name="You Tae Jeon" userId="f8884bd2-abac-467e-9f22-77578a1f1f59" providerId="ADAL" clId="{058C212C-E266-44E2-8356-48B390ACDFB4}" dt="2023-01-27T10:58:08.859" v="500" actId="164"/>
          <ac:spMkLst>
            <pc:docMk/>
            <pc:sldMk cId="902945667" sldId="332"/>
            <ac:spMk id="12" creationId="{3B7B7BB2-7047-4F76-B7F7-66CD44FE844B}"/>
          </ac:spMkLst>
        </pc:spChg>
        <pc:spChg chg="mod">
          <ac:chgData name="You Tae Jeon" userId="f8884bd2-abac-467e-9f22-77578a1f1f59" providerId="ADAL" clId="{058C212C-E266-44E2-8356-48B390ACDFB4}" dt="2023-01-27T10:58:08.859" v="500" actId="164"/>
          <ac:spMkLst>
            <pc:docMk/>
            <pc:sldMk cId="902945667" sldId="332"/>
            <ac:spMk id="13" creationId="{E02BB76D-D299-47D8-8413-5EDF88C65AD6}"/>
          </ac:spMkLst>
        </pc:spChg>
        <pc:spChg chg="mod">
          <ac:chgData name="You Tae Jeon" userId="f8884bd2-abac-467e-9f22-77578a1f1f59" providerId="ADAL" clId="{058C212C-E266-44E2-8356-48B390ACDFB4}" dt="2023-01-27T10:58:08.859" v="500" actId="164"/>
          <ac:spMkLst>
            <pc:docMk/>
            <pc:sldMk cId="902945667" sldId="332"/>
            <ac:spMk id="14" creationId="{332D7DF0-755A-41FE-B4E8-30D8222A0562}"/>
          </ac:spMkLst>
        </pc:spChg>
        <pc:spChg chg="mod">
          <ac:chgData name="You Tae Jeon" userId="f8884bd2-abac-467e-9f22-77578a1f1f59" providerId="ADAL" clId="{058C212C-E266-44E2-8356-48B390ACDFB4}" dt="2023-01-27T10:58:08.859" v="500" actId="164"/>
          <ac:spMkLst>
            <pc:docMk/>
            <pc:sldMk cId="902945667" sldId="332"/>
            <ac:spMk id="15" creationId="{F510978F-8894-40D1-85EE-7AA18C3A9211}"/>
          </ac:spMkLst>
        </pc:spChg>
        <pc:spChg chg="mod">
          <ac:chgData name="You Tae Jeon" userId="f8884bd2-abac-467e-9f22-77578a1f1f59" providerId="ADAL" clId="{058C212C-E266-44E2-8356-48B390ACDFB4}" dt="2023-01-27T10:58:08.859" v="500" actId="164"/>
          <ac:spMkLst>
            <pc:docMk/>
            <pc:sldMk cId="902945667" sldId="332"/>
            <ac:spMk id="16" creationId="{3B75804B-7667-4143-A7A9-B69D19418202}"/>
          </ac:spMkLst>
        </pc:spChg>
        <pc:spChg chg="mod">
          <ac:chgData name="You Tae Jeon" userId="f8884bd2-abac-467e-9f22-77578a1f1f59" providerId="ADAL" clId="{058C212C-E266-44E2-8356-48B390ACDFB4}" dt="2023-01-27T10:59:10.898" v="511" actId="1076"/>
          <ac:spMkLst>
            <pc:docMk/>
            <pc:sldMk cId="902945667" sldId="332"/>
            <ac:spMk id="64" creationId="{979CF586-2D0F-4696-8618-D336909E1611}"/>
          </ac:spMkLst>
        </pc:spChg>
        <pc:spChg chg="mod">
          <ac:chgData name="You Tae Jeon" userId="f8884bd2-abac-467e-9f22-77578a1f1f59" providerId="ADAL" clId="{058C212C-E266-44E2-8356-48B390ACDFB4}" dt="2023-01-27T10:59:10.898" v="511" actId="1076"/>
          <ac:spMkLst>
            <pc:docMk/>
            <pc:sldMk cId="902945667" sldId="332"/>
            <ac:spMk id="65" creationId="{3BECEB50-ADBA-4E93-B5F9-D82E4C0A52BE}"/>
          </ac:spMkLst>
        </pc:spChg>
        <pc:spChg chg="mod">
          <ac:chgData name="You Tae Jeon" userId="f8884bd2-abac-467e-9f22-77578a1f1f59" providerId="ADAL" clId="{058C212C-E266-44E2-8356-48B390ACDFB4}" dt="2023-01-27T10:59:10.898" v="511" actId="1076"/>
          <ac:spMkLst>
            <pc:docMk/>
            <pc:sldMk cId="902945667" sldId="332"/>
            <ac:spMk id="66" creationId="{23902900-7963-4585-8ED1-083A18D2D77B}"/>
          </ac:spMkLst>
        </pc:spChg>
        <pc:spChg chg="mod">
          <ac:chgData name="You Tae Jeon" userId="f8884bd2-abac-467e-9f22-77578a1f1f59" providerId="ADAL" clId="{058C212C-E266-44E2-8356-48B390ACDFB4}" dt="2023-01-27T10:59:10.898" v="511" actId="1076"/>
          <ac:spMkLst>
            <pc:docMk/>
            <pc:sldMk cId="902945667" sldId="332"/>
            <ac:spMk id="67" creationId="{F6B24368-E260-4434-8DF3-1FE645492089}"/>
          </ac:spMkLst>
        </pc:spChg>
        <pc:grpChg chg="add mod">
          <ac:chgData name="You Tae Jeon" userId="f8884bd2-abac-467e-9f22-77578a1f1f59" providerId="ADAL" clId="{058C212C-E266-44E2-8356-48B390ACDFB4}" dt="2023-01-27T10:59:10.898" v="511" actId="1076"/>
          <ac:grpSpMkLst>
            <pc:docMk/>
            <pc:sldMk cId="902945667" sldId="332"/>
            <ac:grpSpMk id="3" creationId="{9FC2415B-A0FF-B061-8259-C4C590E565DF}"/>
          </ac:grpSpMkLst>
        </pc:grpChg>
        <pc:grpChg chg="add mod">
          <ac:chgData name="You Tae Jeon" userId="f8884bd2-abac-467e-9f22-77578a1f1f59" providerId="ADAL" clId="{058C212C-E266-44E2-8356-48B390ACDFB4}" dt="2023-01-27T10:59:10.898" v="511" actId="1076"/>
          <ac:grpSpMkLst>
            <pc:docMk/>
            <pc:sldMk cId="902945667" sldId="332"/>
            <ac:grpSpMk id="10" creationId="{E3900195-CBA0-541B-8809-AC35053171C8}"/>
          </ac:grpSpMkLst>
        </pc:grpChg>
        <pc:cxnChg chg="mod">
          <ac:chgData name="You Tae Jeon" userId="f8884bd2-abac-467e-9f22-77578a1f1f59" providerId="ADAL" clId="{058C212C-E266-44E2-8356-48B390ACDFB4}" dt="2023-01-27T10:57:49.189" v="497" actId="164"/>
          <ac:cxnSpMkLst>
            <pc:docMk/>
            <pc:sldMk cId="902945667" sldId="332"/>
            <ac:cxnSpMk id="21" creationId="{7DCCA23F-085E-45CC-B78D-4F2F5F65FFA8}"/>
          </ac:cxnSpMkLst>
        </pc:cxnChg>
        <pc:cxnChg chg="mod">
          <ac:chgData name="You Tae Jeon" userId="f8884bd2-abac-467e-9f22-77578a1f1f59" providerId="ADAL" clId="{058C212C-E266-44E2-8356-48B390ACDFB4}" dt="2023-01-27T10:58:08.859" v="500" actId="164"/>
          <ac:cxnSpMkLst>
            <pc:docMk/>
            <pc:sldMk cId="902945667" sldId="332"/>
            <ac:cxnSpMk id="22" creationId="{C0DF1FB7-0392-4580-8DB8-C5C9B7C204FC}"/>
          </ac:cxnSpMkLst>
        </pc:cxnChg>
        <pc:cxnChg chg="mod">
          <ac:chgData name="You Tae Jeon" userId="f8884bd2-abac-467e-9f22-77578a1f1f59" providerId="ADAL" clId="{058C212C-E266-44E2-8356-48B390ACDFB4}" dt="2023-01-27T10:57:49.189" v="497" actId="164"/>
          <ac:cxnSpMkLst>
            <pc:docMk/>
            <pc:sldMk cId="902945667" sldId="332"/>
            <ac:cxnSpMk id="23" creationId="{12A8182E-D8D1-400B-8DAF-96F5FD4C82CE}"/>
          </ac:cxnSpMkLst>
        </pc:cxnChg>
        <pc:cxnChg chg="mod">
          <ac:chgData name="You Tae Jeon" userId="f8884bd2-abac-467e-9f22-77578a1f1f59" providerId="ADAL" clId="{058C212C-E266-44E2-8356-48B390ACDFB4}" dt="2023-01-27T10:57:49.189" v="497" actId="164"/>
          <ac:cxnSpMkLst>
            <pc:docMk/>
            <pc:sldMk cId="902945667" sldId="332"/>
            <ac:cxnSpMk id="28" creationId="{838E3488-1018-4A83-A7DF-3994AB26FCE7}"/>
          </ac:cxnSpMkLst>
        </pc:cxnChg>
        <pc:cxnChg chg="mod">
          <ac:chgData name="You Tae Jeon" userId="f8884bd2-abac-467e-9f22-77578a1f1f59" providerId="ADAL" clId="{058C212C-E266-44E2-8356-48B390ACDFB4}" dt="2023-01-27T10:57:49.189" v="497" actId="164"/>
          <ac:cxnSpMkLst>
            <pc:docMk/>
            <pc:sldMk cId="902945667" sldId="332"/>
            <ac:cxnSpMk id="31" creationId="{3D753E23-5BBC-4F2C-8BBB-C1120F46B551}"/>
          </ac:cxnSpMkLst>
        </pc:cxnChg>
        <pc:cxnChg chg="mod">
          <ac:chgData name="You Tae Jeon" userId="f8884bd2-abac-467e-9f22-77578a1f1f59" providerId="ADAL" clId="{058C212C-E266-44E2-8356-48B390ACDFB4}" dt="2023-01-27T10:57:49.189" v="497" actId="164"/>
          <ac:cxnSpMkLst>
            <pc:docMk/>
            <pc:sldMk cId="902945667" sldId="332"/>
            <ac:cxnSpMk id="35" creationId="{F7ABA1B8-4C6B-44D3-8D47-56098F91C18A}"/>
          </ac:cxnSpMkLst>
        </pc:cxnChg>
        <pc:cxnChg chg="mod">
          <ac:chgData name="You Tae Jeon" userId="f8884bd2-abac-467e-9f22-77578a1f1f59" providerId="ADAL" clId="{058C212C-E266-44E2-8356-48B390ACDFB4}" dt="2023-01-27T10:58:08.859" v="500" actId="164"/>
          <ac:cxnSpMkLst>
            <pc:docMk/>
            <pc:sldMk cId="902945667" sldId="332"/>
            <ac:cxnSpMk id="39" creationId="{0760BB42-C154-4F90-AD68-743F1A7CD3BF}"/>
          </ac:cxnSpMkLst>
        </pc:cxnChg>
        <pc:cxnChg chg="mod">
          <ac:chgData name="You Tae Jeon" userId="f8884bd2-abac-467e-9f22-77578a1f1f59" providerId="ADAL" clId="{058C212C-E266-44E2-8356-48B390ACDFB4}" dt="2023-01-27T10:58:08.859" v="500" actId="164"/>
          <ac:cxnSpMkLst>
            <pc:docMk/>
            <pc:sldMk cId="902945667" sldId="332"/>
            <ac:cxnSpMk id="40" creationId="{C921833A-8B21-4F69-84C4-E72707976A0A}"/>
          </ac:cxnSpMkLst>
        </pc:cxnChg>
        <pc:cxnChg chg="mod">
          <ac:chgData name="You Tae Jeon" userId="f8884bd2-abac-467e-9f22-77578a1f1f59" providerId="ADAL" clId="{058C212C-E266-44E2-8356-48B390ACDFB4}" dt="2023-01-27T10:58:08.859" v="500" actId="164"/>
          <ac:cxnSpMkLst>
            <pc:docMk/>
            <pc:sldMk cId="902945667" sldId="332"/>
            <ac:cxnSpMk id="41" creationId="{837E1785-577D-4CFB-B26F-846445B20B55}"/>
          </ac:cxnSpMkLst>
        </pc:cxnChg>
        <pc:cxnChg chg="mod">
          <ac:chgData name="You Tae Jeon" userId="f8884bd2-abac-467e-9f22-77578a1f1f59" providerId="ADAL" clId="{058C212C-E266-44E2-8356-48B390ACDFB4}" dt="2023-01-27T10:58:08.859" v="500" actId="164"/>
          <ac:cxnSpMkLst>
            <pc:docMk/>
            <pc:sldMk cId="902945667" sldId="332"/>
            <ac:cxnSpMk id="42" creationId="{20FFD2FA-E64C-4F14-A73D-A424C4D25412}"/>
          </ac:cxnSpMkLst>
        </pc:cxnChg>
        <pc:cxnChg chg="mod">
          <ac:chgData name="You Tae Jeon" userId="f8884bd2-abac-467e-9f22-77578a1f1f59" providerId="ADAL" clId="{058C212C-E266-44E2-8356-48B390ACDFB4}" dt="2023-01-27T10:58:08.859" v="500" actId="164"/>
          <ac:cxnSpMkLst>
            <pc:docMk/>
            <pc:sldMk cId="902945667" sldId="332"/>
            <ac:cxnSpMk id="44" creationId="{3C29B9DD-1B05-4D28-BBDF-1044B3CC8736}"/>
          </ac:cxnSpMkLst>
        </pc:cxnChg>
        <pc:cxnChg chg="mod">
          <ac:chgData name="You Tae Jeon" userId="f8884bd2-abac-467e-9f22-77578a1f1f59" providerId="ADAL" clId="{058C212C-E266-44E2-8356-48B390ACDFB4}" dt="2023-01-27T10:58:08.859" v="500" actId="164"/>
          <ac:cxnSpMkLst>
            <pc:docMk/>
            <pc:sldMk cId="902945667" sldId="332"/>
            <ac:cxnSpMk id="46" creationId="{68B920F7-3F23-464B-90C4-276E8F222F69}"/>
          </ac:cxnSpMkLst>
        </pc:cxnChg>
        <pc:cxnChg chg="mod">
          <ac:chgData name="You Tae Jeon" userId="f8884bd2-abac-467e-9f22-77578a1f1f59" providerId="ADAL" clId="{058C212C-E266-44E2-8356-48B390ACDFB4}" dt="2023-01-27T10:58:08.859" v="500" actId="164"/>
          <ac:cxnSpMkLst>
            <pc:docMk/>
            <pc:sldMk cId="902945667" sldId="332"/>
            <ac:cxnSpMk id="48" creationId="{E27DAC84-F3E8-471F-B2F3-4F47E4D381AC}"/>
          </ac:cxnSpMkLst>
        </pc:cxnChg>
        <pc:cxnChg chg="mod">
          <ac:chgData name="You Tae Jeon" userId="f8884bd2-abac-467e-9f22-77578a1f1f59" providerId="ADAL" clId="{058C212C-E266-44E2-8356-48B390ACDFB4}" dt="2023-01-27T10:58:08.859" v="500" actId="164"/>
          <ac:cxnSpMkLst>
            <pc:docMk/>
            <pc:sldMk cId="902945667" sldId="332"/>
            <ac:cxnSpMk id="50" creationId="{57023517-78F8-4BF9-912B-3F7DDEF7A84A}"/>
          </ac:cxnSpMkLst>
        </pc:cxnChg>
        <pc:cxnChg chg="mod">
          <ac:chgData name="You Tae Jeon" userId="f8884bd2-abac-467e-9f22-77578a1f1f59" providerId="ADAL" clId="{058C212C-E266-44E2-8356-48B390ACDFB4}" dt="2023-01-27T10:58:08.859" v="500" actId="164"/>
          <ac:cxnSpMkLst>
            <pc:docMk/>
            <pc:sldMk cId="902945667" sldId="332"/>
            <ac:cxnSpMk id="52" creationId="{2088B542-89CB-485D-BC47-ED56D5CB5DFC}"/>
          </ac:cxnSpMkLst>
        </pc:cxnChg>
        <pc:cxnChg chg="mod">
          <ac:chgData name="You Tae Jeon" userId="f8884bd2-abac-467e-9f22-77578a1f1f59" providerId="ADAL" clId="{058C212C-E266-44E2-8356-48B390ACDFB4}" dt="2023-01-27T10:58:08.859" v="500" actId="164"/>
          <ac:cxnSpMkLst>
            <pc:docMk/>
            <pc:sldMk cId="902945667" sldId="332"/>
            <ac:cxnSpMk id="57" creationId="{7DC71BBB-C258-4B38-A27A-22776736EB81}"/>
          </ac:cxnSpMkLst>
        </pc:cxnChg>
        <pc:cxnChg chg="mod">
          <ac:chgData name="You Tae Jeon" userId="f8884bd2-abac-467e-9f22-77578a1f1f59" providerId="ADAL" clId="{058C212C-E266-44E2-8356-48B390ACDFB4}" dt="2023-01-27T10:58:08.859" v="500" actId="164"/>
          <ac:cxnSpMkLst>
            <pc:docMk/>
            <pc:sldMk cId="902945667" sldId="332"/>
            <ac:cxnSpMk id="59" creationId="{75DCFAE1-00EA-471D-A22F-5D690DFD3769}"/>
          </ac:cxnSpMkLst>
        </pc:cxnChg>
        <pc:cxnChg chg="mod">
          <ac:chgData name="You Tae Jeon" userId="f8884bd2-abac-467e-9f22-77578a1f1f59" providerId="ADAL" clId="{058C212C-E266-44E2-8356-48B390ACDFB4}" dt="2023-01-27T10:58:08.859" v="500" actId="164"/>
          <ac:cxnSpMkLst>
            <pc:docMk/>
            <pc:sldMk cId="902945667" sldId="332"/>
            <ac:cxnSpMk id="61" creationId="{9D6A3871-E388-4267-B8E8-5950572F5CBA}"/>
          </ac:cxnSpMkLst>
        </pc:cxnChg>
        <pc:cxnChg chg="mod">
          <ac:chgData name="You Tae Jeon" userId="f8884bd2-abac-467e-9f22-77578a1f1f59" providerId="ADAL" clId="{058C212C-E266-44E2-8356-48B390ACDFB4}" dt="2023-01-27T10:58:08.859" v="500" actId="164"/>
          <ac:cxnSpMkLst>
            <pc:docMk/>
            <pc:sldMk cId="902945667" sldId="332"/>
            <ac:cxnSpMk id="63" creationId="{3A2E190E-418A-47C7-9F6C-E57C69E954AC}"/>
          </ac:cxnSpMkLst>
        </pc:cxnChg>
      </pc:sldChg>
      <pc:sldChg chg="addSp delSp modSp mod">
        <pc:chgData name="You Tae Jeon" userId="f8884bd2-abac-467e-9f22-77578a1f1f59" providerId="ADAL" clId="{058C212C-E266-44E2-8356-48B390ACDFB4}" dt="2023-02-08T11:22:52.346" v="678" actId="1076"/>
        <pc:sldMkLst>
          <pc:docMk/>
          <pc:sldMk cId="1673407189" sldId="333"/>
        </pc:sldMkLst>
        <pc:spChg chg="del mod">
          <ac:chgData name="You Tae Jeon" userId="f8884bd2-abac-467e-9f22-77578a1f1f59" providerId="ADAL" clId="{058C212C-E266-44E2-8356-48B390ACDFB4}" dt="2023-01-27T11:05:57.539" v="599" actId="478"/>
          <ac:spMkLst>
            <pc:docMk/>
            <pc:sldMk cId="1673407189" sldId="333"/>
            <ac:spMk id="2" creationId="{1E2A4E33-0C19-4F57-B4F9-60C0D469E45B}"/>
          </ac:spMkLst>
        </pc:spChg>
        <pc:spChg chg="mod">
          <ac:chgData name="You Tae Jeon" userId="f8884bd2-abac-467e-9f22-77578a1f1f59" providerId="ADAL" clId="{058C212C-E266-44E2-8356-48B390ACDFB4}" dt="2023-02-08T11:22:52.346" v="678" actId="1076"/>
          <ac:spMkLst>
            <pc:docMk/>
            <pc:sldMk cId="1673407189" sldId="333"/>
            <ac:spMk id="3" creationId="{59DF6CDA-821C-4747-B3A8-6B0A26C428B3}"/>
          </ac:spMkLst>
        </pc:spChg>
        <pc:spChg chg="add mod">
          <ac:chgData name="You Tae Jeon" userId="f8884bd2-abac-467e-9f22-77578a1f1f59" providerId="ADAL" clId="{058C212C-E266-44E2-8356-48B390ACDFB4}" dt="2023-02-08T11:22:49.472" v="677" actId="1076"/>
          <ac:spMkLst>
            <pc:docMk/>
            <pc:sldMk cId="1673407189" sldId="333"/>
            <ac:spMk id="4" creationId="{1F27350A-C13A-0702-5356-914F429993C4}"/>
          </ac:spMkLst>
        </pc:spChg>
        <pc:spChg chg="add del mod">
          <ac:chgData name="You Tae Jeon" userId="f8884bd2-abac-467e-9f22-77578a1f1f59" providerId="ADAL" clId="{058C212C-E266-44E2-8356-48B390ACDFB4}" dt="2023-01-27T11:06:28.002" v="605" actId="478"/>
          <ac:spMkLst>
            <pc:docMk/>
            <pc:sldMk cId="1673407189" sldId="333"/>
            <ac:spMk id="6" creationId="{EECFA884-F1DD-9204-96DE-B791FE3FDAA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4" name="Shape 74"/>
          <p:cNvSpPr>
            <a:spLocks noGrp="1" noRot="1" noChangeAspect="1"/>
          </p:cNvSpPr>
          <p:nvPr>
            <p:ph type="sldImg"/>
          </p:nvPr>
        </p:nvSpPr>
        <p:spPr>
          <a:xfrm>
            <a:off x="917575" y="744538"/>
            <a:ext cx="4962525" cy="3722687"/>
          </a:xfrm>
          <a:prstGeom prst="rect">
            <a:avLst/>
          </a:prstGeom>
        </p:spPr>
        <p:txBody>
          <a:bodyPr/>
          <a:lstStyle/>
          <a:p>
            <a:endParaRPr/>
          </a:p>
        </p:txBody>
      </p:sp>
      <p:sp>
        <p:nvSpPr>
          <p:cNvPr id="75" name="Shape 75"/>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4127952927"/>
      </p:ext>
    </p:extLst>
  </p:cSld>
  <p:clrMap bg1="lt1" tx1="dk1" bg2="lt2" tx2="dk2" accent1="accent1" accent2="accent2" accent3="accent3" accent4="accent4" accent5="accent5" accent6="accent6" hlink="hlink" folHlink="folHlink"/>
  <p:notesStyle>
    <a:lvl1pPr latinLnBrk="0">
      <a:defRPr sz="1002">
        <a:latin typeface="+mn-lt"/>
        <a:ea typeface="+mn-ea"/>
        <a:cs typeface="+mn-cs"/>
        <a:sym typeface="Calibri"/>
      </a:defRPr>
    </a:lvl1pPr>
    <a:lvl2pPr indent="184636" latinLnBrk="0">
      <a:defRPr sz="1002">
        <a:latin typeface="+mn-lt"/>
        <a:ea typeface="+mn-ea"/>
        <a:cs typeface="+mn-cs"/>
        <a:sym typeface="Calibri"/>
      </a:defRPr>
    </a:lvl2pPr>
    <a:lvl3pPr indent="369271" latinLnBrk="0">
      <a:defRPr sz="1002">
        <a:latin typeface="+mn-lt"/>
        <a:ea typeface="+mn-ea"/>
        <a:cs typeface="+mn-cs"/>
        <a:sym typeface="Calibri"/>
      </a:defRPr>
    </a:lvl3pPr>
    <a:lvl4pPr indent="553906" latinLnBrk="0">
      <a:defRPr sz="1002">
        <a:latin typeface="+mn-lt"/>
        <a:ea typeface="+mn-ea"/>
        <a:cs typeface="+mn-cs"/>
        <a:sym typeface="Calibri"/>
      </a:defRPr>
    </a:lvl4pPr>
    <a:lvl5pPr indent="738541" latinLnBrk="0">
      <a:defRPr sz="1002">
        <a:latin typeface="+mn-lt"/>
        <a:ea typeface="+mn-ea"/>
        <a:cs typeface="+mn-cs"/>
        <a:sym typeface="Calibri"/>
      </a:defRPr>
    </a:lvl5pPr>
    <a:lvl6pPr indent="923177" latinLnBrk="0">
      <a:defRPr sz="1002">
        <a:latin typeface="+mn-lt"/>
        <a:ea typeface="+mn-ea"/>
        <a:cs typeface="+mn-cs"/>
        <a:sym typeface="Calibri"/>
      </a:defRPr>
    </a:lvl6pPr>
    <a:lvl7pPr indent="1107812" latinLnBrk="0">
      <a:defRPr sz="1002">
        <a:latin typeface="+mn-lt"/>
        <a:ea typeface="+mn-ea"/>
        <a:cs typeface="+mn-cs"/>
        <a:sym typeface="Calibri"/>
      </a:defRPr>
    </a:lvl7pPr>
    <a:lvl8pPr indent="1292447" latinLnBrk="0">
      <a:defRPr sz="1002">
        <a:latin typeface="+mn-lt"/>
        <a:ea typeface="+mn-ea"/>
        <a:cs typeface="+mn-cs"/>
        <a:sym typeface="Calibri"/>
      </a:defRPr>
    </a:lvl8pPr>
    <a:lvl9pPr indent="1477082" latinLnBrk="0">
      <a:defRPr sz="1002">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baseline="0" dirty="0"/>
          </a:p>
          <a:p>
            <a:endParaRPr lang="en-US" dirty="0"/>
          </a:p>
        </p:txBody>
      </p:sp>
    </p:spTree>
    <p:extLst>
      <p:ext uri="{BB962C8B-B14F-4D97-AF65-F5344CB8AC3E}">
        <p14:creationId xmlns:p14="http://schemas.microsoft.com/office/powerpoint/2010/main" val="2022287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917575" y="744538"/>
            <a:ext cx="4962525" cy="3722687"/>
          </a:xfrm>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89A12C-85CF-411A-8979-35069060A0FD}" type="slidenum">
              <a:rPr lang="en-GB" altLang="en-US" smtClean="0"/>
              <a:pPr eaLnBrk="1" hangingPunct="1"/>
              <a:t>10</a:t>
            </a:fld>
            <a:endParaRPr lang="en-GB" altLang="en-US"/>
          </a:p>
        </p:txBody>
      </p:sp>
    </p:spTree>
    <p:extLst>
      <p:ext uri="{BB962C8B-B14F-4D97-AF65-F5344CB8AC3E}">
        <p14:creationId xmlns:p14="http://schemas.microsoft.com/office/powerpoint/2010/main" val="1111737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917575" y="744538"/>
            <a:ext cx="4962525" cy="3722687"/>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A5A7A41-82CD-4767-BDB7-ADCF94071C35}" type="slidenum">
              <a:rPr lang="en-GB" altLang="en-US" smtClean="0"/>
              <a:pPr eaLnBrk="1" hangingPunct="1"/>
              <a:t>11</a:t>
            </a:fld>
            <a:endParaRPr lang="en-GB" altLang="en-US"/>
          </a:p>
        </p:txBody>
      </p:sp>
    </p:spTree>
    <p:extLst>
      <p:ext uri="{BB962C8B-B14F-4D97-AF65-F5344CB8AC3E}">
        <p14:creationId xmlns:p14="http://schemas.microsoft.com/office/powerpoint/2010/main" val="2067640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US" dirty="0"/>
              <a:t>Action learning focuses on one person and one topic at a time.  It differs to a discussion group where focus switches between different topics and different people</a:t>
            </a:r>
            <a:endParaRPr lang="en-GB" dirty="0"/>
          </a:p>
        </p:txBody>
      </p:sp>
    </p:spTree>
    <p:extLst>
      <p:ext uri="{BB962C8B-B14F-4D97-AF65-F5344CB8AC3E}">
        <p14:creationId xmlns:p14="http://schemas.microsoft.com/office/powerpoint/2010/main" val="1913610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34532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4239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917575" y="744538"/>
            <a:ext cx="4962525" cy="3722687"/>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C889F0F-0A3F-4CB4-8F11-B52A1C343CD9}" type="slidenum">
              <a:rPr lang="en-GB" altLang="en-US" smtClean="0"/>
              <a:pPr eaLnBrk="1" hangingPunct="1"/>
              <a:t>2</a:t>
            </a:fld>
            <a:endParaRPr lang="en-GB" altLang="en-US"/>
          </a:p>
        </p:txBody>
      </p:sp>
    </p:spTree>
    <p:extLst>
      <p:ext uri="{BB962C8B-B14F-4D97-AF65-F5344CB8AC3E}">
        <p14:creationId xmlns:p14="http://schemas.microsoft.com/office/powerpoint/2010/main" val="657564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917575" y="744538"/>
            <a:ext cx="4962525" cy="3722687"/>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0F589D-C6D4-45FF-BD88-9A313CFCBA17}" type="slidenum">
              <a:rPr lang="en-GB" altLang="en-US" smtClean="0"/>
              <a:pPr eaLnBrk="1" hangingPunct="1"/>
              <a:t>3</a:t>
            </a:fld>
            <a:endParaRPr lang="en-GB" altLang="en-US"/>
          </a:p>
        </p:txBody>
      </p:sp>
    </p:spTree>
    <p:extLst>
      <p:ext uri="{BB962C8B-B14F-4D97-AF65-F5344CB8AC3E}">
        <p14:creationId xmlns:p14="http://schemas.microsoft.com/office/powerpoint/2010/main" val="1202092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917575" y="744538"/>
            <a:ext cx="4962525" cy="3722687"/>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906DDA-7EA4-4893-8B0A-4AB7988D1968}" type="slidenum">
              <a:rPr lang="en-GB" altLang="en-US" smtClean="0"/>
              <a:pPr eaLnBrk="1" hangingPunct="1"/>
              <a:t>4</a:t>
            </a:fld>
            <a:endParaRPr lang="en-GB" altLang="en-US"/>
          </a:p>
        </p:txBody>
      </p:sp>
    </p:spTree>
    <p:extLst>
      <p:ext uri="{BB962C8B-B14F-4D97-AF65-F5344CB8AC3E}">
        <p14:creationId xmlns:p14="http://schemas.microsoft.com/office/powerpoint/2010/main" val="161395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917575" y="744538"/>
            <a:ext cx="4962525" cy="3722687"/>
          </a:xfrm>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The concept of action learning was applied in education by Reg </a:t>
            </a:r>
            <a:r>
              <a:rPr lang="en-US" altLang="en-US" dirty="0" err="1"/>
              <a:t>Revans</a:t>
            </a:r>
            <a:r>
              <a:rPr lang="en-US" altLang="en-US" dirty="0"/>
              <a:t> in 1945 and was passed on by the philosophers from East and West.</a:t>
            </a: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293D0E-F26E-434B-BD51-B17A7119DDF4}" type="slidenum">
              <a:rPr lang="en-GB" altLang="en-US" smtClean="0"/>
              <a:pPr eaLnBrk="1" hangingPunct="1"/>
              <a:t>5</a:t>
            </a:fld>
            <a:endParaRPr lang="en-GB" altLang="en-US"/>
          </a:p>
        </p:txBody>
      </p:sp>
    </p:spTree>
    <p:extLst>
      <p:ext uri="{BB962C8B-B14F-4D97-AF65-F5344CB8AC3E}">
        <p14:creationId xmlns:p14="http://schemas.microsoft.com/office/powerpoint/2010/main" val="1091938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917575" y="744538"/>
            <a:ext cx="4962525" cy="3722687"/>
          </a:xfrm>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FD416A8-3916-4242-8EF5-4F15A024BC55}" type="slidenum">
              <a:rPr lang="en-GB" altLang="en-US" smtClean="0"/>
              <a:pPr eaLnBrk="1" hangingPunct="1"/>
              <a:t>6</a:t>
            </a:fld>
            <a:endParaRPr lang="en-GB" altLang="en-US"/>
          </a:p>
        </p:txBody>
      </p:sp>
    </p:spTree>
    <p:extLst>
      <p:ext uri="{BB962C8B-B14F-4D97-AF65-F5344CB8AC3E}">
        <p14:creationId xmlns:p14="http://schemas.microsoft.com/office/powerpoint/2010/main" val="1872253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917575" y="744538"/>
            <a:ext cx="4962525" cy="3722687"/>
          </a:xfrm>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C75E0E-19D1-4487-B6A4-CF00A8B652AC}" type="slidenum">
              <a:rPr lang="en-GB" altLang="en-US" smtClean="0"/>
              <a:pPr eaLnBrk="1" hangingPunct="1"/>
              <a:t>7</a:t>
            </a:fld>
            <a:endParaRPr lang="en-GB" altLang="en-US"/>
          </a:p>
        </p:txBody>
      </p:sp>
    </p:spTree>
    <p:extLst>
      <p:ext uri="{BB962C8B-B14F-4D97-AF65-F5344CB8AC3E}">
        <p14:creationId xmlns:p14="http://schemas.microsoft.com/office/powerpoint/2010/main" val="1815280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917575" y="744538"/>
            <a:ext cx="4962525" cy="3722687"/>
          </a:xfrm>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DA0CEA5-71EE-4501-88DC-D0090A04D6B5}" type="slidenum">
              <a:rPr lang="en-GB" altLang="en-US" smtClean="0"/>
              <a:pPr eaLnBrk="1" hangingPunct="1"/>
              <a:t>8</a:t>
            </a:fld>
            <a:endParaRPr lang="en-GB" altLang="en-US"/>
          </a:p>
        </p:txBody>
      </p:sp>
    </p:spTree>
    <p:extLst>
      <p:ext uri="{BB962C8B-B14F-4D97-AF65-F5344CB8AC3E}">
        <p14:creationId xmlns:p14="http://schemas.microsoft.com/office/powerpoint/2010/main" val="82677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917575" y="744538"/>
            <a:ext cx="4962525" cy="3722687"/>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D94BDF-F607-42C6-A398-C7354D545600}" type="slidenum">
              <a:rPr lang="en-GB" altLang="en-US" smtClean="0"/>
              <a:pPr eaLnBrk="1" hangingPunct="1"/>
              <a:t>9</a:t>
            </a:fld>
            <a:endParaRPr lang="en-GB" altLang="en-US"/>
          </a:p>
        </p:txBody>
      </p:sp>
    </p:spTree>
    <p:extLst>
      <p:ext uri="{BB962C8B-B14F-4D97-AF65-F5344CB8AC3E}">
        <p14:creationId xmlns:p14="http://schemas.microsoft.com/office/powerpoint/2010/main" val="245208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12" name="Picture 5" descr="Picture 5"/>
          <p:cNvPicPr>
            <a:picLocks noChangeAspect="1"/>
          </p:cNvPicPr>
          <p:nvPr/>
        </p:nvPicPr>
        <p:blipFill>
          <a:blip r:embed="rId2"/>
          <a:stretch>
            <a:fillRect/>
          </a:stretch>
        </p:blipFill>
        <p:spPr>
          <a:xfrm>
            <a:off x="0" y="0"/>
            <a:ext cx="6858000" cy="5143500"/>
          </a:xfrm>
          <a:prstGeom prst="rect">
            <a:avLst/>
          </a:prstGeom>
          <a:ln w="12700">
            <a:miter lim="400000"/>
          </a:ln>
        </p:spPr>
      </p:pic>
      <p:sp>
        <p:nvSpPr>
          <p:cNvPr id="13" name="Title Text"/>
          <p:cNvSpPr txBox="1">
            <a:spLocks noGrp="1"/>
          </p:cNvSpPr>
          <p:nvPr>
            <p:ph type="title"/>
          </p:nvPr>
        </p:nvSpPr>
        <p:spPr>
          <a:xfrm>
            <a:off x="514350" y="3286951"/>
            <a:ext cx="5829300" cy="928569"/>
          </a:xfrm>
          <a:prstGeom prst="rect">
            <a:avLst/>
          </a:prstGeom>
        </p:spPr>
        <p:txBody>
          <a:bodyPr/>
          <a:lstStyle>
            <a:lvl1pPr>
              <a:defRPr sz="4500"/>
            </a:lvl1pPr>
          </a:lstStyle>
          <a:p>
            <a:r>
              <a:t>Title Text</a:t>
            </a:r>
          </a:p>
        </p:txBody>
      </p:sp>
      <p:sp>
        <p:nvSpPr>
          <p:cNvPr id="14" name="Body Level One…"/>
          <p:cNvSpPr txBox="1">
            <a:spLocks noGrp="1"/>
          </p:cNvSpPr>
          <p:nvPr>
            <p:ph type="body" sz="quarter" idx="1"/>
          </p:nvPr>
        </p:nvSpPr>
        <p:spPr>
          <a:xfrm>
            <a:off x="1028700" y="4222309"/>
            <a:ext cx="4800600" cy="422886"/>
          </a:xfrm>
          <a:prstGeom prst="rect">
            <a:avLst/>
          </a:prstGeom>
        </p:spPr>
        <p:txBody>
          <a:bodyPr/>
          <a:lstStyle>
            <a:lvl1pPr marL="0" indent="0" algn="ctr">
              <a:spcBef>
                <a:spcPts val="677"/>
              </a:spcBef>
              <a:buClrTx/>
              <a:buSzTx/>
              <a:buFontTx/>
              <a:buNone/>
              <a:defRPr sz="2300">
                <a:solidFill>
                  <a:srgbClr val="1F2E38"/>
                </a:solidFill>
              </a:defRPr>
            </a:lvl1pPr>
            <a:lvl2pPr marL="0" indent="515813" algn="ctr">
              <a:spcBef>
                <a:spcPts val="677"/>
              </a:spcBef>
              <a:buClrTx/>
              <a:buSzTx/>
              <a:buFontTx/>
              <a:buNone/>
              <a:defRPr sz="2300">
                <a:solidFill>
                  <a:srgbClr val="1F2E38"/>
                </a:solidFill>
              </a:defRPr>
            </a:lvl2pPr>
            <a:lvl3pPr marL="0" indent="1031626" algn="ctr">
              <a:spcBef>
                <a:spcPts val="677"/>
              </a:spcBef>
              <a:buClrTx/>
              <a:buSzTx/>
              <a:buFontTx/>
              <a:buNone/>
              <a:defRPr sz="2300">
                <a:solidFill>
                  <a:srgbClr val="1F2E38"/>
                </a:solidFill>
              </a:defRPr>
            </a:lvl3pPr>
            <a:lvl4pPr marL="0" indent="1547439" algn="ctr">
              <a:spcBef>
                <a:spcPts val="677"/>
              </a:spcBef>
              <a:buClrTx/>
              <a:buSzTx/>
              <a:buFontTx/>
              <a:buNone/>
              <a:defRPr sz="2300">
                <a:solidFill>
                  <a:srgbClr val="1F2E38"/>
                </a:solidFill>
              </a:defRPr>
            </a:lvl4pPr>
            <a:lvl5pPr marL="0" indent="2063252" algn="ctr">
              <a:spcBef>
                <a:spcPts val="677"/>
              </a:spcBef>
              <a:buClrTx/>
              <a:buSzTx/>
              <a:buFontTx/>
              <a:buNone/>
              <a:defRPr sz="2300">
                <a:solidFill>
                  <a:srgbClr val="1F2E38"/>
                </a:solidFill>
              </a:defRPr>
            </a:lvl5pPr>
          </a:lstStyle>
          <a:p>
            <a:r>
              <a:t>Body Level One</a:t>
            </a:r>
          </a:p>
          <a:p>
            <a:pPr lvl="1"/>
            <a:r>
              <a:t>Body Level Two</a:t>
            </a:r>
          </a:p>
          <a:p>
            <a:pPr lvl="2"/>
            <a:r>
              <a:t>Body Level Three</a:t>
            </a:r>
          </a:p>
          <a:p>
            <a:pPr lvl="3"/>
            <a:r>
              <a:t>Body Level Four</a:t>
            </a:r>
          </a:p>
          <a:p>
            <a:pPr lvl="4"/>
            <a:r>
              <a:t>Body Level Five</a:t>
            </a:r>
          </a:p>
        </p:txBody>
      </p:sp>
      <p:sp>
        <p:nvSpPr>
          <p:cNvPr id="15" name="TextBox 3"/>
          <p:cNvSpPr txBox="1"/>
          <p:nvPr/>
        </p:nvSpPr>
        <p:spPr>
          <a:xfrm>
            <a:off x="1065909" y="4762907"/>
            <a:ext cx="4727228" cy="227280"/>
          </a:xfrm>
          <a:prstGeom prst="rect">
            <a:avLst/>
          </a:prstGeom>
          <a:ln w="12700">
            <a:miter lim="400000"/>
          </a:ln>
          <a:extLst>
            <a:ext uri="{C572A759-6A51-4108-AA02-DFA0A04FC94B}">
              <ma14:wrappingTextBoxFlag xmlns="" xmlns:ma14="http://schemas.microsoft.com/office/mac/drawingml/2011/main" val="1"/>
            </a:ext>
          </a:extLst>
        </p:spPr>
        <p:txBody>
          <a:bodyPr wrap="none" lIns="51580" tIns="51581" rIns="51580" bIns="51581">
            <a:spAutoFit/>
          </a:bodyPr>
          <a:lstStyle>
            <a:lvl1pPr algn="ctr">
              <a:defRPr sz="800" i="1">
                <a:latin typeface="Arial"/>
                <a:ea typeface="Arial"/>
                <a:cs typeface="Arial"/>
                <a:sym typeface="Arial"/>
              </a:defRPr>
            </a:lvl1pPr>
          </a:lstStyle>
          <a:p>
            <a:r>
              <a:rPr sz="800"/>
              <a:t>CapitalNurse is jointly sponsored by Health Education England, NHS England and NHS Improvement</a:t>
            </a:r>
          </a:p>
        </p:txBody>
      </p:sp>
      <p:sp>
        <p:nvSpPr>
          <p:cNvPr id="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1" name="Title Text"/>
          <p:cNvSpPr txBox="1">
            <a:spLocks noGrp="1"/>
          </p:cNvSpPr>
          <p:nvPr>
            <p:ph type="title"/>
          </p:nvPr>
        </p:nvSpPr>
        <p:spPr>
          <a:prstGeom prst="rect">
            <a:avLst/>
          </a:prstGeom>
        </p:spPr>
        <p:txBody>
          <a:bodyPr/>
          <a:lstStyle/>
          <a:p>
            <a:r>
              <a:t>Title Text</a:t>
            </a:r>
          </a:p>
        </p:txBody>
      </p:sp>
      <p:sp>
        <p:nvSpPr>
          <p:cNvPr id="42" name="Body Level One…"/>
          <p:cNvSpPr txBox="1">
            <a:spLocks noGrp="1"/>
          </p:cNvSpPr>
          <p:nvPr>
            <p:ph type="body" sz="half" idx="1"/>
          </p:nvPr>
        </p:nvSpPr>
        <p:spPr>
          <a:xfrm>
            <a:off x="342900" y="1282789"/>
            <a:ext cx="3028950" cy="3341683"/>
          </a:xfrm>
          <a:prstGeom prst="rect">
            <a:avLst/>
          </a:prstGeom>
        </p:spPr>
        <p:txBody>
          <a:bodyPr/>
          <a:lstStyle>
            <a:lvl1pPr>
              <a:spcBef>
                <a:spcPts val="677"/>
              </a:spcBef>
              <a:defRPr sz="3200"/>
            </a:lvl1pPr>
            <a:lvl2pPr marL="891927" indent="-376114">
              <a:spcBef>
                <a:spcPts val="677"/>
              </a:spcBef>
              <a:defRPr sz="3200"/>
            </a:lvl2pPr>
            <a:lvl3pPr marL="1392694" indent="-361068">
              <a:spcBef>
                <a:spcPts val="677"/>
              </a:spcBef>
              <a:defRPr sz="3200"/>
            </a:lvl3pPr>
            <a:lvl4pPr marL="1948627" indent="-401188">
              <a:spcBef>
                <a:spcPts val="677"/>
              </a:spcBef>
              <a:defRPr sz="3200"/>
            </a:lvl4pPr>
            <a:lvl5pPr marL="2464440" indent="-401188">
              <a:spcBef>
                <a:spcPts val="677"/>
              </a:spcBef>
              <a:defRPr sz="3200"/>
            </a:lvl5p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0" name="Title Text"/>
          <p:cNvSpPr txBox="1">
            <a:spLocks noGrp="1"/>
          </p:cNvSpPr>
          <p:nvPr>
            <p:ph type="title"/>
          </p:nvPr>
        </p:nvSpPr>
        <p:spPr>
          <a:prstGeom prst="rect">
            <a:avLst/>
          </a:prstGeom>
        </p:spPr>
        <p:txBody>
          <a:bodyPr/>
          <a:lstStyle/>
          <a:p>
            <a:r>
              <a:t>Title Text</a:t>
            </a:r>
          </a:p>
        </p:txBody>
      </p:sp>
      <p:sp>
        <p:nvSpPr>
          <p:cNvPr id="51" name="Body Level One…"/>
          <p:cNvSpPr txBox="1">
            <a:spLocks noGrp="1"/>
          </p:cNvSpPr>
          <p:nvPr>
            <p:ph type="body" sz="quarter" idx="1"/>
          </p:nvPr>
        </p:nvSpPr>
        <p:spPr>
          <a:xfrm>
            <a:off x="342900" y="1151335"/>
            <a:ext cx="3030141" cy="479823"/>
          </a:xfrm>
          <a:prstGeom prst="rect">
            <a:avLst/>
          </a:prstGeom>
        </p:spPr>
        <p:txBody>
          <a:bodyPr anchor="b"/>
          <a:lstStyle>
            <a:lvl1pPr marL="0" indent="0">
              <a:spcBef>
                <a:spcPts val="677"/>
              </a:spcBef>
              <a:buClrTx/>
              <a:buSzTx/>
              <a:buFontTx/>
              <a:buNone/>
              <a:defRPr sz="2300" b="1"/>
            </a:lvl1pPr>
            <a:lvl2pPr marL="0" indent="515813">
              <a:spcBef>
                <a:spcPts val="677"/>
              </a:spcBef>
              <a:buClrTx/>
              <a:buSzTx/>
              <a:buFontTx/>
              <a:buNone/>
              <a:defRPr sz="2300" b="1"/>
            </a:lvl2pPr>
            <a:lvl3pPr marL="0" indent="1031626">
              <a:spcBef>
                <a:spcPts val="677"/>
              </a:spcBef>
              <a:buClrTx/>
              <a:buSzTx/>
              <a:buFontTx/>
              <a:buNone/>
              <a:defRPr sz="2300" b="1"/>
            </a:lvl3pPr>
            <a:lvl4pPr marL="0" indent="1547439">
              <a:spcBef>
                <a:spcPts val="677"/>
              </a:spcBef>
              <a:buClrTx/>
              <a:buSzTx/>
              <a:buFontTx/>
              <a:buNone/>
              <a:defRPr sz="2300" b="1"/>
            </a:lvl4pPr>
            <a:lvl5pPr marL="0" indent="2063252">
              <a:spcBef>
                <a:spcPts val="677"/>
              </a:spcBef>
              <a:buClrTx/>
              <a:buSzTx/>
              <a:buFontTx/>
              <a:buNone/>
              <a:defRPr sz="2300" b="1"/>
            </a:lvl5pPr>
          </a:lstStyle>
          <a:p>
            <a:r>
              <a:t>Body Level One</a:t>
            </a:r>
          </a:p>
          <a:p>
            <a:pPr lvl="1"/>
            <a:r>
              <a:t>Body Level Two</a:t>
            </a:r>
          </a:p>
          <a:p>
            <a:pPr lvl="2"/>
            <a:r>
              <a:t>Body Level Three</a:t>
            </a:r>
          </a:p>
          <a:p>
            <a:pPr lvl="3"/>
            <a:r>
              <a:t>Body Level Four</a:t>
            </a:r>
          </a:p>
          <a:p>
            <a:pPr lvl="4"/>
            <a:r>
              <a:t>Body Level Five</a:t>
            </a:r>
          </a:p>
        </p:txBody>
      </p:sp>
      <p:sp>
        <p:nvSpPr>
          <p:cNvPr id="52" name="Text Placeholder 4"/>
          <p:cNvSpPr>
            <a:spLocks noGrp="1"/>
          </p:cNvSpPr>
          <p:nvPr>
            <p:ph type="body" sz="quarter" idx="13"/>
          </p:nvPr>
        </p:nvSpPr>
        <p:spPr>
          <a:xfrm>
            <a:off x="3483770" y="1151335"/>
            <a:ext cx="3031332" cy="479823"/>
          </a:xfrm>
          <a:prstGeom prst="rect">
            <a:avLst/>
          </a:prstGeom>
        </p:spPr>
        <p:txBody>
          <a:bodyPr anchor="b"/>
          <a:lstStyle>
            <a:lvl1pPr marL="0" indent="0">
              <a:spcBef>
                <a:spcPts val="600"/>
              </a:spcBef>
              <a:buClrTx/>
              <a:buSzTx/>
              <a:buFontTx/>
              <a:buNone/>
              <a:defRPr sz="2000" b="1"/>
            </a:lvl1pPr>
          </a:lstStyle>
          <a:p>
            <a:pPr marL="0" indent="0">
              <a:spcBef>
                <a:spcPts val="600"/>
              </a:spcBef>
              <a:buClrTx/>
              <a:buSzTx/>
              <a:buFontTx/>
              <a:buNone/>
              <a:defRPr sz="2000" b="1"/>
            </a:pPr>
            <a:endParaRPr/>
          </a:p>
        </p:txBody>
      </p:sp>
      <p:sp>
        <p:nvSpPr>
          <p:cNvPr id="53" name="Slide Number"/>
          <p:cNvSpPr txBox="1">
            <a:spLocks noGrp="1"/>
          </p:cNvSpPr>
          <p:nvPr>
            <p:ph type="sldNum" sz="quarter" idx="2"/>
          </p:nvPr>
        </p:nvSpPr>
        <p:spPr>
          <a:xfrm>
            <a:off x="4914901" y="4767263"/>
            <a:ext cx="405532" cy="411946"/>
          </a:xfrm>
          <a:prstGeom prst="rect">
            <a:avLst/>
          </a:prstGeom>
        </p:spPr>
        <p:txBody>
          <a:bodyPr anchor="t"/>
          <a:lstStyle>
            <a:lvl1pPr algn="l">
              <a:defRPr sz="2000"/>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8"/>
        <p:cNvGrpSpPr/>
        <p:nvPr/>
      </p:nvGrpSpPr>
      <p:grpSpPr>
        <a:xfrm>
          <a:off x="0" y="0"/>
          <a:ext cx="0" cy="0"/>
          <a:chOff x="0" y="0"/>
          <a:chExt cx="0" cy="0"/>
        </a:xfrm>
      </p:grpSpPr>
      <p:sp>
        <p:nvSpPr>
          <p:cNvPr id="29" name="Google Shape;29;p20"/>
          <p:cNvSpPr txBox="1">
            <a:spLocks noGrp="1"/>
          </p:cNvSpPr>
          <p:nvPr>
            <p:ph type="title"/>
          </p:nvPr>
        </p:nvSpPr>
        <p:spPr>
          <a:xfrm>
            <a:off x="342900" y="205979"/>
            <a:ext cx="6172200" cy="8572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FF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20"/>
          <p:cNvSpPr txBox="1">
            <a:spLocks noGrp="1"/>
          </p:cNvSpPr>
          <p:nvPr>
            <p:ph type="body" idx="1"/>
          </p:nvPr>
        </p:nvSpPr>
        <p:spPr>
          <a:xfrm>
            <a:off x="342900" y="1200151"/>
            <a:ext cx="6172200" cy="3394472"/>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Clr>
                <a:schemeClr val="dk1"/>
              </a:buClr>
              <a:buSzPts val="144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542477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3" descr="Picture 3"/>
          <p:cNvPicPr>
            <a:picLocks noChangeAspect="1"/>
          </p:cNvPicPr>
          <p:nvPr/>
        </p:nvPicPr>
        <p:blipFill>
          <a:blip r:embed="rId6"/>
          <a:stretch>
            <a:fillRect/>
          </a:stretch>
        </p:blipFill>
        <p:spPr>
          <a:xfrm>
            <a:off x="0" y="0"/>
            <a:ext cx="6858000" cy="5143500"/>
          </a:xfrm>
          <a:prstGeom prst="rect">
            <a:avLst/>
          </a:prstGeom>
          <a:ln w="12700">
            <a:miter lim="400000"/>
          </a:ln>
        </p:spPr>
      </p:pic>
      <p:sp>
        <p:nvSpPr>
          <p:cNvPr id="3" name="Title Text"/>
          <p:cNvSpPr txBox="1">
            <a:spLocks noGrp="1"/>
          </p:cNvSpPr>
          <p:nvPr>
            <p:ph type="title"/>
          </p:nvPr>
        </p:nvSpPr>
        <p:spPr>
          <a:xfrm>
            <a:off x="342900" y="205980"/>
            <a:ext cx="6172200" cy="857251"/>
          </a:xfrm>
          <a:prstGeom prst="rect">
            <a:avLst/>
          </a:prstGeom>
          <a:ln w="12700">
            <a:miter lim="400000"/>
          </a:ln>
          <a:extLst>
            <a:ext uri="{C572A759-6A51-4108-AA02-DFA0A04FC94B}">
              <ma14:wrappingTextBoxFlag xmlns="" xmlns:ma14="http://schemas.microsoft.com/office/mac/drawingml/2011/main" val="1"/>
            </a:ext>
          </a:extLst>
        </p:spPr>
        <p:txBody>
          <a:bodyPr lIns="51580" tIns="51581" rIns="51580" bIns="51581" anchor="ctr">
            <a:normAutofit/>
          </a:bodyPr>
          <a:lstStyle/>
          <a:p>
            <a:r>
              <a:t>Title Text</a:t>
            </a:r>
          </a:p>
        </p:txBody>
      </p:sp>
      <p:sp>
        <p:nvSpPr>
          <p:cNvPr id="4" name="Body Level One…"/>
          <p:cNvSpPr txBox="1">
            <a:spLocks noGrp="1"/>
          </p:cNvSpPr>
          <p:nvPr>
            <p:ph type="body" idx="1"/>
          </p:nvPr>
        </p:nvSpPr>
        <p:spPr>
          <a:xfrm>
            <a:off x="342900" y="1200151"/>
            <a:ext cx="6172200" cy="3394473"/>
          </a:xfrm>
          <a:prstGeom prst="rect">
            <a:avLst/>
          </a:prstGeom>
          <a:ln w="12700">
            <a:miter lim="400000"/>
          </a:ln>
          <a:extLst>
            <a:ext uri="{C572A759-6A51-4108-AA02-DFA0A04FC94B}">
              <ma14:wrappingTextBoxFlag xmlns="" xmlns:ma14="http://schemas.microsoft.com/office/mac/drawingml/2011/main" val="1"/>
            </a:ext>
          </a:extLst>
        </p:spPr>
        <p:txBody>
          <a:bodyPr lIns="51580" tIns="51581" rIns="51580" bIns="51581">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4599137" y="4607457"/>
            <a:ext cx="315764" cy="319613"/>
          </a:xfrm>
          <a:prstGeom prst="rect">
            <a:avLst/>
          </a:prstGeom>
          <a:ln w="12700">
            <a:miter lim="400000"/>
          </a:ln>
        </p:spPr>
        <p:txBody>
          <a:bodyPr wrap="none" lIns="51580" tIns="51581" rIns="51580" bIns="51581" anchor="ctr">
            <a:spAutoFit/>
          </a:bodyPr>
          <a:lstStyle>
            <a:lvl1pPr algn="r">
              <a:defRPr sz="1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Lst>
  <p:transition spd="med"/>
  <p:txStyles>
    <p:titleStyle>
      <a:lvl1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1pPr>
      <a:lvl2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2pPr>
      <a:lvl3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3pPr>
      <a:lvl4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4pPr>
      <a:lvl5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5pPr>
      <a:lvl6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6pPr>
      <a:lvl7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7pPr>
      <a:lvl8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8pPr>
      <a:lvl9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9pPr>
    </p:titleStyle>
    <p:bodyStyle>
      <a:lvl1pPr marL="386860" marR="0" indent="-38686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1pPr>
      <a:lvl2pPr marL="884250" marR="0" indent="-368437"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2pPr>
      <a:lvl3pPr marL="1375501" marR="0" indent="-343875"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3pPr>
      <a:lvl4pPr marL="1960090"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4pPr>
      <a:lvl5pPr marL="2475903"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5pPr>
      <a:lvl6pPr marL="2991716"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6pPr>
      <a:lvl7pPr marL="3507529"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7pPr>
      <a:lvl8pPr marL="4023341" marR="0" indent="-412649"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8pPr>
      <a:lvl9pPr marL="4539154" marR="0" indent="-412649"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9pPr>
    </p:bodyStyle>
    <p:otherStyle>
      <a:lvl1pPr marL="0" marR="0" indent="0"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1pPr>
      <a:lvl2pPr marL="0" marR="0" indent="515813"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2pPr>
      <a:lvl3pPr marL="0" marR="0" indent="1031626"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3pPr>
      <a:lvl4pPr marL="0" marR="0" indent="1547439"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4pPr>
      <a:lvl5pPr marL="0" marR="0" indent="2063252"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5pPr>
      <a:lvl6pPr marL="0" marR="0" indent="2579065"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6pPr>
      <a:lvl7pPr marL="0" marR="0" indent="3094878"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7pPr>
      <a:lvl8pPr marL="0" marR="0" indent="3610691"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8pPr>
      <a:lvl9pPr marL="0" marR="0" indent="4126504"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 Box 6"/>
          <p:cNvSpPr txBox="1"/>
          <p:nvPr/>
        </p:nvSpPr>
        <p:spPr>
          <a:xfrm>
            <a:off x="288275" y="3362520"/>
            <a:ext cx="7969199" cy="189282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spAutoFit/>
          </a:bodyPr>
          <a:lstStyle/>
          <a:p>
            <a:pPr>
              <a:defRPr sz="3200" b="1">
                <a:solidFill>
                  <a:srgbClr val="005EB8"/>
                </a:solidFill>
              </a:defRPr>
            </a:pPr>
            <a:r>
              <a:rPr lang="en-US" sz="2700" b="1" dirty="0">
                <a:solidFill>
                  <a:srgbClr val="AE2473"/>
                </a:solidFill>
                <a:latin typeface="Arial" panose="020B0604020202020204" pitchFamily="34" charset="0"/>
                <a:cs typeface="Arial" panose="020B0604020202020204" pitchFamily="34" charset="0"/>
              </a:rPr>
              <a:t>Action Learning</a:t>
            </a:r>
          </a:p>
          <a:p>
            <a:pPr>
              <a:defRPr sz="3200" b="1">
                <a:solidFill>
                  <a:srgbClr val="005EB8"/>
                </a:solidFill>
              </a:defRPr>
            </a:pPr>
            <a:endParaRPr lang="en-GB" sz="3200" dirty="0">
              <a:latin typeface="Arial" panose="020B0604020202020204" pitchFamily="34" charset="0"/>
              <a:cs typeface="Arial" panose="020B0604020202020204" pitchFamily="34" charset="0"/>
            </a:endParaRPr>
          </a:p>
          <a:p>
            <a:pPr>
              <a:defRPr sz="3200" b="1"/>
            </a:pPr>
            <a:endParaRPr sz="3200" dirty="0">
              <a:latin typeface="Arial" panose="020B0604020202020204" pitchFamily="34" charset="0"/>
              <a:cs typeface="Arial" panose="020B0604020202020204" pitchFamily="34" charset="0"/>
            </a:endParaRPr>
          </a:p>
          <a:p>
            <a:pPr>
              <a:defRPr sz="3200" b="1">
                <a:solidFill>
                  <a:srgbClr val="005EB8"/>
                </a:solidFill>
              </a:defRPr>
            </a:pPr>
            <a:endParaRPr sz="3200" dirty="0">
              <a:latin typeface="Arial" panose="020B0604020202020204" pitchFamily="34" charset="0"/>
              <a:cs typeface="Arial" panose="020B0604020202020204" pitchFamily="34" charset="0"/>
            </a:endParaRPr>
          </a:p>
        </p:txBody>
      </p:sp>
      <p:pic>
        <p:nvPicPr>
          <p:cNvPr id="19" name="Picture 18">
            <a:extLst>
              <a:ext uri="{FF2B5EF4-FFF2-40B4-BE49-F238E27FC236}">
                <a16:creationId xmlns:a16="http://schemas.microsoft.com/office/drawing/2014/main" id="{165C1DB9-AD59-23AF-E4CB-63BDF0372A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500" y="256254"/>
            <a:ext cx="2233618" cy="535092"/>
          </a:xfrm>
          <a:prstGeom prst="rect">
            <a:avLst/>
          </a:prstGeom>
        </p:spPr>
      </p:pic>
      <p:sp>
        <p:nvSpPr>
          <p:cNvPr id="23" name="Subtitle 2">
            <a:extLst>
              <a:ext uri="{FF2B5EF4-FFF2-40B4-BE49-F238E27FC236}">
                <a16:creationId xmlns:a16="http://schemas.microsoft.com/office/drawing/2014/main" id="{5ED65591-CA49-12BB-60DD-AEAE5DA98AC7}"/>
              </a:ext>
            </a:extLst>
          </p:cNvPr>
          <p:cNvSpPr txBox="1">
            <a:spLocks/>
          </p:cNvSpPr>
          <p:nvPr/>
        </p:nvSpPr>
        <p:spPr>
          <a:xfrm>
            <a:off x="205154" y="3878229"/>
            <a:ext cx="5143500" cy="393465"/>
          </a:xfrm>
          <a:prstGeom prst="rect">
            <a:avLst/>
          </a:prstGeom>
        </p:spPr>
        <p:txBody>
          <a:bodyPr vert="horz" lIns="91440" tIns="45720" rIns="91440" bIns="45720" rtlCol="0">
            <a:normAutofit/>
          </a:bodyPr>
          <a:lstStyle>
            <a:lvl1pPr marL="0" indent="0" algn="l" defTabSz="514337" rtl="0" eaLnBrk="1" latinLnBrk="0" hangingPunct="1">
              <a:lnSpc>
                <a:spcPct val="90000"/>
              </a:lnSpc>
              <a:spcBef>
                <a:spcPts val="563"/>
              </a:spcBef>
              <a:buFont typeface="Arial" panose="020B0604020202020204" pitchFamily="34" charset="0"/>
              <a:buNone/>
              <a:defRPr sz="1350" b="1" kern="1200">
                <a:solidFill>
                  <a:schemeClr val="tx1"/>
                </a:solidFill>
                <a:latin typeface="+mn-lt"/>
                <a:ea typeface="+mn-ea"/>
                <a:cs typeface="+mn-cs"/>
              </a:defRPr>
            </a:lvl1pPr>
            <a:lvl2pPr marL="257169" indent="0" algn="ctr" defTabSz="514337" rtl="0" eaLnBrk="1" latinLnBrk="0" hangingPunct="1">
              <a:lnSpc>
                <a:spcPct val="90000"/>
              </a:lnSpc>
              <a:spcBef>
                <a:spcPts val="281"/>
              </a:spcBef>
              <a:buFont typeface="Arial" panose="020B0604020202020204" pitchFamily="34" charset="0"/>
              <a:buNone/>
              <a:defRPr sz="1125" kern="1200">
                <a:solidFill>
                  <a:schemeClr val="bg2">
                    <a:lumMod val="25000"/>
                  </a:schemeClr>
                </a:solidFill>
                <a:latin typeface="+mn-lt"/>
                <a:ea typeface="+mn-ea"/>
                <a:cs typeface="+mn-cs"/>
              </a:defRPr>
            </a:lvl2pPr>
            <a:lvl3pPr marL="514337" indent="0" algn="ctr" defTabSz="514337" rtl="0" eaLnBrk="1" latinLnBrk="0" hangingPunct="1">
              <a:lnSpc>
                <a:spcPct val="90000"/>
              </a:lnSpc>
              <a:spcBef>
                <a:spcPts val="281"/>
              </a:spcBef>
              <a:buFont typeface="Arial" panose="020B0604020202020204" pitchFamily="34" charset="0"/>
              <a:buNone/>
              <a:defRPr sz="1013" kern="1200">
                <a:solidFill>
                  <a:schemeClr val="bg2">
                    <a:lumMod val="25000"/>
                  </a:schemeClr>
                </a:solidFill>
                <a:latin typeface="+mn-lt"/>
                <a:ea typeface="+mn-ea"/>
                <a:cs typeface="+mn-cs"/>
              </a:defRPr>
            </a:lvl3pPr>
            <a:lvl4pPr marL="771506" indent="0" algn="ctr" defTabSz="514337" rtl="0" eaLnBrk="1" latinLnBrk="0" hangingPunct="1">
              <a:lnSpc>
                <a:spcPct val="90000"/>
              </a:lnSpc>
              <a:spcBef>
                <a:spcPts val="281"/>
              </a:spcBef>
              <a:buFont typeface="Arial" panose="020B0604020202020204" pitchFamily="34" charset="0"/>
              <a:buNone/>
              <a:defRPr sz="900" kern="1200">
                <a:solidFill>
                  <a:schemeClr val="bg2">
                    <a:lumMod val="25000"/>
                  </a:schemeClr>
                </a:solidFill>
                <a:latin typeface="+mn-lt"/>
                <a:ea typeface="+mn-ea"/>
                <a:cs typeface="+mn-cs"/>
              </a:defRPr>
            </a:lvl4pPr>
            <a:lvl5pPr marL="1028675" indent="0" algn="ctr" defTabSz="514337" rtl="0" eaLnBrk="1" latinLnBrk="0" hangingPunct="1">
              <a:lnSpc>
                <a:spcPct val="90000"/>
              </a:lnSpc>
              <a:spcBef>
                <a:spcPts val="281"/>
              </a:spcBef>
              <a:buFont typeface="Arial" panose="020B0604020202020204" pitchFamily="34" charset="0"/>
              <a:buNone/>
              <a:defRPr sz="900" kern="1200">
                <a:solidFill>
                  <a:schemeClr val="bg2">
                    <a:lumMod val="25000"/>
                  </a:schemeClr>
                </a:solidFill>
                <a:latin typeface="+mn-lt"/>
                <a:ea typeface="+mn-ea"/>
                <a:cs typeface="+mn-cs"/>
              </a:defRPr>
            </a:lvl5pPr>
            <a:lvl6pPr marL="1285843" indent="0" algn="ctr" defTabSz="514337"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6pPr>
            <a:lvl7pPr marL="1543011" indent="0" algn="ctr" defTabSz="514337"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7pPr>
            <a:lvl8pPr marL="1800180" indent="0" algn="ctr" defTabSz="514337"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8pPr>
            <a:lvl9pPr marL="2057349" indent="0" algn="ctr" defTabSz="514337"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9pPr>
          </a:lstStyle>
          <a:p>
            <a:r>
              <a:rPr kumimoji="0" lang="en-US" sz="1350" b="1" i="0" u="none" strike="noStrike" kern="1200" cap="none" spc="0" normalizeH="0" baseline="0" noProof="0" dirty="0">
                <a:ln>
                  <a:noFill/>
                </a:ln>
                <a:solidFill>
                  <a:srgbClr val="005EB8"/>
                </a:solidFill>
                <a:effectLst/>
                <a:uLnTx/>
                <a:uFillTx/>
                <a:latin typeface="Arial" panose="020B0604020202020204"/>
                <a:ea typeface="+mn-ea"/>
                <a:cs typeface="+mn-cs"/>
              </a:rPr>
              <a:t>May 2022</a:t>
            </a:r>
            <a:endParaRPr lang="en-US" dirty="0"/>
          </a:p>
        </p:txBody>
      </p:sp>
      <p:pic>
        <p:nvPicPr>
          <p:cNvPr id="25" name="Picture 24" descr="Logo&#10;&#10;Description automatically generated">
            <a:extLst>
              <a:ext uri="{FF2B5EF4-FFF2-40B4-BE49-F238E27FC236}">
                <a16:creationId xmlns:a16="http://schemas.microsoft.com/office/drawing/2014/main" id="{34E40EC7-0D53-243B-5963-99991F1453C5}"/>
              </a:ext>
            </a:extLst>
          </p:cNvPr>
          <p:cNvPicPr>
            <a:picLocks noChangeAspect="1"/>
          </p:cNvPicPr>
          <p:nvPr/>
        </p:nvPicPr>
        <p:blipFill rotWithShape="1">
          <a:blip r:embed="rId4">
            <a:extLst>
              <a:ext uri="{28A0092B-C50C-407E-A947-70E740481C1C}">
                <a14:useLocalDpi xmlns:a14="http://schemas.microsoft.com/office/drawing/2010/main" val="0"/>
              </a:ext>
            </a:extLst>
          </a:blip>
          <a:srcRect b="33458"/>
          <a:stretch/>
        </p:blipFill>
        <p:spPr>
          <a:xfrm>
            <a:off x="883260" y="896086"/>
            <a:ext cx="5218427" cy="1512000"/>
          </a:xfrm>
          <a:prstGeom prst="rect">
            <a:avLst/>
          </a:prstGeom>
        </p:spPr>
      </p:pic>
      <p:sp>
        <p:nvSpPr>
          <p:cNvPr id="27" name="Rectangle 26">
            <a:extLst>
              <a:ext uri="{FF2B5EF4-FFF2-40B4-BE49-F238E27FC236}">
                <a16:creationId xmlns:a16="http://schemas.microsoft.com/office/drawing/2014/main" id="{BB1C18FD-A23D-B0E2-23B5-1176D99A0A29}"/>
              </a:ext>
            </a:extLst>
          </p:cNvPr>
          <p:cNvSpPr/>
          <p:nvPr/>
        </p:nvSpPr>
        <p:spPr>
          <a:xfrm>
            <a:off x="511458" y="834567"/>
            <a:ext cx="380267" cy="1512000"/>
          </a:xfrm>
          <a:prstGeom prst="rect">
            <a:avLst/>
          </a:prstGeom>
          <a:solidFill>
            <a:srgbClr val="F6E5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30" name="Rectangle 29">
            <a:extLst>
              <a:ext uri="{FF2B5EF4-FFF2-40B4-BE49-F238E27FC236}">
                <a16:creationId xmlns:a16="http://schemas.microsoft.com/office/drawing/2014/main" id="{0C5B090F-F1CE-11B0-0003-4D4EC9CB827C}"/>
              </a:ext>
            </a:extLst>
          </p:cNvPr>
          <p:cNvSpPr/>
          <p:nvPr/>
        </p:nvSpPr>
        <p:spPr>
          <a:xfrm>
            <a:off x="1636295" y="2357321"/>
            <a:ext cx="3712359" cy="788504"/>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pic>
        <p:nvPicPr>
          <p:cNvPr id="29" name="Picture 28">
            <a:extLst>
              <a:ext uri="{FF2B5EF4-FFF2-40B4-BE49-F238E27FC236}">
                <a16:creationId xmlns:a16="http://schemas.microsoft.com/office/drawing/2014/main" id="{CDCEDD39-B67B-C244-CE56-F43407C9D88B}"/>
              </a:ext>
            </a:extLst>
          </p:cNvPr>
          <p:cNvPicPr>
            <a:picLocks noChangeAspect="1"/>
          </p:cNvPicPr>
          <p:nvPr/>
        </p:nvPicPr>
        <p:blipFill rotWithShape="1">
          <a:blip r:embed="rId4">
            <a:extLst>
              <a:ext uri="{28A0092B-C50C-407E-A947-70E740481C1C}">
                <a14:useLocalDpi xmlns:a14="http://schemas.microsoft.com/office/drawing/2010/main" val="0"/>
              </a:ext>
            </a:extLst>
          </a:blip>
          <a:srcRect l="22385" t="65721" r="5139" b="3205"/>
          <a:stretch/>
        </p:blipFill>
        <p:spPr>
          <a:xfrm>
            <a:off x="1509346" y="2481758"/>
            <a:ext cx="3814818" cy="712159"/>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4168" y="159641"/>
            <a:ext cx="6172200" cy="857250"/>
          </a:xfrm>
        </p:spPr>
        <p:txBody>
          <a:bodyPr>
            <a:normAutofit/>
          </a:bodyPr>
          <a:lstStyle/>
          <a:p>
            <a:pPr eaLnBrk="1" hangingPunct="1"/>
            <a:r>
              <a:rPr lang="en-GB" altLang="en-US" sz="3200" dirty="0">
                <a:solidFill>
                  <a:srgbClr val="AE2473"/>
                </a:solidFill>
              </a:rPr>
              <a:t>Benefits to the organisation</a:t>
            </a:r>
          </a:p>
        </p:txBody>
      </p:sp>
      <p:sp>
        <p:nvSpPr>
          <p:cNvPr id="19459" name="Content Placeholder 2"/>
          <p:cNvSpPr>
            <a:spLocks noGrp="1"/>
          </p:cNvSpPr>
          <p:nvPr>
            <p:ph idx="1"/>
          </p:nvPr>
        </p:nvSpPr>
        <p:spPr>
          <a:xfrm>
            <a:off x="450580" y="1043370"/>
            <a:ext cx="8915400" cy="4525963"/>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Develop and improve services</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Increase staff morale and commitment</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Capability to change faster in response to demand</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Keep up with competition</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Improved skill base</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More effective staff</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rgbClr val="E8EDEE">
                  <a:lumMod val="2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17446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422337" y="864638"/>
            <a:ext cx="8915400" cy="4525963"/>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Committed members</a:t>
            </a:r>
            <a:endParaRPr lang="en-GB" sz="16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Regular meetings on agreed basis</a:t>
            </a:r>
            <a:endParaRPr lang="en-GB" sz="16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Establishing ground rules for the set</a:t>
            </a:r>
            <a:endParaRPr lang="en-GB" sz="1600" kern="120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Focus on set members’ problems or issues</a:t>
            </a:r>
            <a:endParaRPr lang="en-GB" sz="16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Sharing information and ideas</a:t>
            </a:r>
            <a:endParaRPr lang="en-GB" sz="16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Facilitating set members to resolve problems</a:t>
            </a:r>
            <a:endParaRPr lang="en-GB" sz="1600" kern="120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Remaining open minded</a:t>
            </a:r>
            <a:endParaRPr lang="en-GB" sz="16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
        <p:nvSpPr>
          <p:cNvPr id="2" name="Title 1">
            <a:extLst>
              <a:ext uri="{FF2B5EF4-FFF2-40B4-BE49-F238E27FC236}">
                <a16:creationId xmlns:a16="http://schemas.microsoft.com/office/drawing/2014/main" id="{74F09ACD-ACD4-784C-FD24-ACCD914A9AE7}"/>
              </a:ext>
            </a:extLst>
          </p:cNvPr>
          <p:cNvSpPr txBox="1">
            <a:spLocks/>
          </p:cNvSpPr>
          <p:nvPr/>
        </p:nvSpPr>
        <p:spPr>
          <a:xfrm>
            <a:off x="289943" y="769"/>
            <a:ext cx="6172200" cy="857250"/>
          </a:xfrm>
          <a:prstGeom prst="rect">
            <a:avLst/>
          </a:prstGeom>
          <a:noFill/>
          <a:ln w="12700">
            <a:noFill/>
            <a:miter lim="400000"/>
          </a:ln>
          <a:extLst>
            <a:ext uri="{C572A759-6A51-4108-AA02-DFA0A04FC94B}">
              <ma14:wrappingTextBoxFlag xmlns="" xmlns:ma14="http://schemas.microsoft.com/office/mac/drawingml/2011/main" val="1"/>
            </a:ext>
          </a:extLst>
        </p:spPr>
        <p:txBody>
          <a:bodyPr spcFirstLastPara="1" wrap="square" lIns="91425" tIns="45700" rIns="91425" bIns="45700" anchor="ctr" anchorCtr="0">
            <a:normAutofit/>
          </a:bodyPr>
          <a:lstStyle>
            <a:lvl1pPr marL="0" marR="0" lvl="0" indent="0" algn="l" defTabSz="515813" rtl="0" latinLnBrk="0">
              <a:lnSpc>
                <a:spcPct val="100000"/>
              </a:lnSpc>
              <a:spcBef>
                <a:spcPts val="0"/>
              </a:spcBef>
              <a:spcAft>
                <a:spcPts val="0"/>
              </a:spcAft>
              <a:buClr>
                <a:srgbClr val="FF0000"/>
              </a:buClr>
              <a:buSzPts val="1800"/>
              <a:buFontTx/>
              <a:buNone/>
              <a:tabLst/>
              <a:defRPr sz="5000" b="1" i="0" u="none" strike="noStrike" cap="none" spc="0" baseline="0">
                <a:ln>
                  <a:noFill/>
                </a:ln>
                <a:solidFill>
                  <a:srgbClr val="005EB8"/>
                </a:solidFill>
                <a:uFillTx/>
                <a:latin typeface="Arial"/>
                <a:ea typeface="Arial"/>
                <a:cs typeface="Arial"/>
                <a:sym typeface="Arial"/>
              </a:defRPr>
            </a:lvl1pPr>
            <a:lvl2pPr marL="0" marR="0" lvl="1"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2pPr>
            <a:lvl3pPr marL="0" marR="0" lvl="2"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3pPr>
            <a:lvl4pPr marL="0" marR="0" lvl="3"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4pPr>
            <a:lvl5pPr marL="0" marR="0" lvl="4"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5pPr>
            <a:lvl6pPr marL="0" marR="0" lvl="5"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6pPr>
            <a:lvl7pPr marL="0" marR="0" lvl="6"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7pPr>
            <a:lvl8pPr marL="0" marR="0" lvl="7"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8pPr>
            <a:lvl9pPr marL="0" marR="0" lvl="8"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9pPr>
          </a:lstStyle>
          <a:p>
            <a:pPr hangingPunct="1"/>
            <a:r>
              <a:rPr lang="en-GB" altLang="en-US" sz="3200" dirty="0">
                <a:solidFill>
                  <a:srgbClr val="AE2473"/>
                </a:solidFill>
              </a:rPr>
              <a:t>Learning sets</a:t>
            </a:r>
          </a:p>
        </p:txBody>
      </p:sp>
    </p:spTree>
    <p:extLst>
      <p:ext uri="{BB962C8B-B14F-4D97-AF65-F5344CB8AC3E}">
        <p14:creationId xmlns:p14="http://schemas.microsoft.com/office/powerpoint/2010/main" val="2200774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C1CF7-D52F-410D-8057-797564C463DB}"/>
              </a:ext>
            </a:extLst>
          </p:cNvPr>
          <p:cNvSpPr>
            <a:spLocks noGrp="1"/>
          </p:cNvSpPr>
          <p:nvPr>
            <p:ph type="title"/>
          </p:nvPr>
        </p:nvSpPr>
        <p:spPr>
          <a:xfrm>
            <a:off x="323041" y="40486"/>
            <a:ext cx="6172200" cy="857250"/>
          </a:xfrm>
        </p:spPr>
        <p:txBody>
          <a:bodyPr>
            <a:normAutofit/>
          </a:bodyPr>
          <a:lstStyle/>
          <a:p>
            <a:r>
              <a:rPr lang="en-US" sz="3200" dirty="0">
                <a:solidFill>
                  <a:srgbClr val="AE2473"/>
                </a:solidFill>
              </a:rPr>
              <a:t>One at a time</a:t>
            </a:r>
            <a:endParaRPr lang="en-GB" sz="3200" dirty="0">
              <a:solidFill>
                <a:srgbClr val="AE2473"/>
              </a:solidFill>
            </a:endParaRPr>
          </a:p>
        </p:txBody>
      </p:sp>
      <p:grpSp>
        <p:nvGrpSpPr>
          <p:cNvPr id="3" name="Group 2">
            <a:extLst>
              <a:ext uri="{FF2B5EF4-FFF2-40B4-BE49-F238E27FC236}">
                <a16:creationId xmlns:a16="http://schemas.microsoft.com/office/drawing/2014/main" id="{9FC2415B-A0FF-B061-8259-C4C590E565DF}"/>
              </a:ext>
            </a:extLst>
          </p:cNvPr>
          <p:cNvGrpSpPr/>
          <p:nvPr/>
        </p:nvGrpSpPr>
        <p:grpSpPr>
          <a:xfrm>
            <a:off x="477785" y="1427964"/>
            <a:ext cx="2744302" cy="2192467"/>
            <a:chOff x="-1207592" y="1142618"/>
            <a:chExt cx="4031677" cy="3059421"/>
          </a:xfrm>
        </p:grpSpPr>
        <p:sp>
          <p:nvSpPr>
            <p:cNvPr id="4" name="Oval 3">
              <a:extLst>
                <a:ext uri="{FF2B5EF4-FFF2-40B4-BE49-F238E27FC236}">
                  <a16:creationId xmlns:a16="http://schemas.microsoft.com/office/drawing/2014/main" id="{BB537B66-F830-43C2-B0DB-90760B8300A3}"/>
                </a:ext>
              </a:extLst>
            </p:cNvPr>
            <p:cNvSpPr/>
            <p:nvPr/>
          </p:nvSpPr>
          <p:spPr>
            <a:xfrm>
              <a:off x="-334757" y="1142618"/>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5" name="Oval 4">
              <a:extLst>
                <a:ext uri="{FF2B5EF4-FFF2-40B4-BE49-F238E27FC236}">
                  <a16:creationId xmlns:a16="http://schemas.microsoft.com/office/drawing/2014/main" id="{0A898752-5232-4AF7-A7F5-DAC67655943A}"/>
                </a:ext>
              </a:extLst>
            </p:cNvPr>
            <p:cNvSpPr/>
            <p:nvPr/>
          </p:nvSpPr>
          <p:spPr>
            <a:xfrm>
              <a:off x="-1207592" y="2463490"/>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6" name="Oval 5">
              <a:extLst>
                <a:ext uri="{FF2B5EF4-FFF2-40B4-BE49-F238E27FC236}">
                  <a16:creationId xmlns:a16="http://schemas.microsoft.com/office/drawing/2014/main" id="{8B9BD936-653F-4DC3-AD2E-E0425D205915}"/>
                </a:ext>
              </a:extLst>
            </p:cNvPr>
            <p:cNvSpPr/>
            <p:nvPr/>
          </p:nvSpPr>
          <p:spPr>
            <a:xfrm>
              <a:off x="-452519" y="3606465"/>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7" name="Oval 6">
              <a:extLst>
                <a:ext uri="{FF2B5EF4-FFF2-40B4-BE49-F238E27FC236}">
                  <a16:creationId xmlns:a16="http://schemas.microsoft.com/office/drawing/2014/main" id="{87930702-70EE-4901-AF55-71C9C35645FE}"/>
                </a:ext>
              </a:extLst>
            </p:cNvPr>
            <p:cNvSpPr/>
            <p:nvPr/>
          </p:nvSpPr>
          <p:spPr>
            <a:xfrm>
              <a:off x="1092264" y="3682691"/>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8" name="Oval 7">
              <a:extLst>
                <a:ext uri="{FF2B5EF4-FFF2-40B4-BE49-F238E27FC236}">
                  <a16:creationId xmlns:a16="http://schemas.microsoft.com/office/drawing/2014/main" id="{7FB484B2-39E0-4B58-8108-576F14563B0C}"/>
                </a:ext>
              </a:extLst>
            </p:cNvPr>
            <p:cNvSpPr/>
            <p:nvPr/>
          </p:nvSpPr>
          <p:spPr>
            <a:xfrm>
              <a:off x="2034375" y="2463490"/>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9" name="Oval 8">
              <a:extLst>
                <a:ext uri="{FF2B5EF4-FFF2-40B4-BE49-F238E27FC236}">
                  <a16:creationId xmlns:a16="http://schemas.microsoft.com/office/drawing/2014/main" id="{134B32D7-410C-4BF5-9115-2C015FE8D8D8}"/>
                </a:ext>
              </a:extLst>
            </p:cNvPr>
            <p:cNvSpPr/>
            <p:nvPr/>
          </p:nvSpPr>
          <p:spPr>
            <a:xfrm>
              <a:off x="1327789" y="1331999"/>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cxnSp>
          <p:nvCxnSpPr>
            <p:cNvPr id="21" name="Straight Arrow Connector 20">
              <a:extLst>
                <a:ext uri="{FF2B5EF4-FFF2-40B4-BE49-F238E27FC236}">
                  <a16:creationId xmlns:a16="http://schemas.microsoft.com/office/drawing/2014/main" id="{7DCCA23F-085E-45CC-B78D-4F2F5F65FFA8}"/>
                </a:ext>
              </a:extLst>
            </p:cNvPr>
            <p:cNvCxnSpPr>
              <a:cxnSpLocks/>
            </p:cNvCxnSpPr>
            <p:nvPr/>
          </p:nvCxnSpPr>
          <p:spPr>
            <a:xfrm flipH="1">
              <a:off x="-452518" y="1830386"/>
              <a:ext cx="273200" cy="511779"/>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3" name="Straight Arrow Connector 22">
              <a:extLst>
                <a:ext uri="{FF2B5EF4-FFF2-40B4-BE49-F238E27FC236}">
                  <a16:creationId xmlns:a16="http://schemas.microsoft.com/office/drawing/2014/main" id="{12A8182E-D8D1-400B-8DAF-96F5FD4C82CE}"/>
                </a:ext>
              </a:extLst>
            </p:cNvPr>
            <p:cNvCxnSpPr>
              <a:cxnSpLocks/>
            </p:cNvCxnSpPr>
            <p:nvPr/>
          </p:nvCxnSpPr>
          <p:spPr>
            <a:xfrm flipH="1" flipV="1">
              <a:off x="550164" y="1503552"/>
              <a:ext cx="695349" cy="68229"/>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8" name="Straight Arrow Connector 27">
              <a:extLst>
                <a:ext uri="{FF2B5EF4-FFF2-40B4-BE49-F238E27FC236}">
                  <a16:creationId xmlns:a16="http://schemas.microsoft.com/office/drawing/2014/main" id="{838E3488-1018-4A83-A7DF-3994AB26FCE7}"/>
                </a:ext>
              </a:extLst>
            </p:cNvPr>
            <p:cNvCxnSpPr>
              <a:cxnSpLocks/>
              <a:stCxn id="4" idx="4"/>
            </p:cNvCxnSpPr>
            <p:nvPr/>
          </p:nvCxnSpPr>
          <p:spPr>
            <a:xfrm flipH="1">
              <a:off x="3056" y="1661967"/>
              <a:ext cx="57042" cy="1744679"/>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31" name="Straight Arrow Connector 30">
              <a:extLst>
                <a:ext uri="{FF2B5EF4-FFF2-40B4-BE49-F238E27FC236}">
                  <a16:creationId xmlns:a16="http://schemas.microsoft.com/office/drawing/2014/main" id="{3D753E23-5BBC-4F2C-8BBB-C1120F46B551}"/>
                </a:ext>
              </a:extLst>
            </p:cNvPr>
            <p:cNvCxnSpPr>
              <a:cxnSpLocks/>
            </p:cNvCxnSpPr>
            <p:nvPr/>
          </p:nvCxnSpPr>
          <p:spPr>
            <a:xfrm>
              <a:off x="156235" y="1806337"/>
              <a:ext cx="1027775" cy="1678802"/>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35" name="Straight Arrow Connector 34">
              <a:extLst>
                <a:ext uri="{FF2B5EF4-FFF2-40B4-BE49-F238E27FC236}">
                  <a16:creationId xmlns:a16="http://schemas.microsoft.com/office/drawing/2014/main" id="{F7ABA1B8-4C6B-44D3-8D47-56098F91C18A}"/>
                </a:ext>
              </a:extLst>
            </p:cNvPr>
            <p:cNvCxnSpPr>
              <a:cxnSpLocks/>
            </p:cNvCxnSpPr>
            <p:nvPr/>
          </p:nvCxnSpPr>
          <p:spPr>
            <a:xfrm>
              <a:off x="432484" y="1730112"/>
              <a:ext cx="1494558" cy="915627"/>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grpSp>
      <p:grpSp>
        <p:nvGrpSpPr>
          <p:cNvPr id="10" name="Group 9">
            <a:extLst>
              <a:ext uri="{FF2B5EF4-FFF2-40B4-BE49-F238E27FC236}">
                <a16:creationId xmlns:a16="http://schemas.microsoft.com/office/drawing/2014/main" id="{E3900195-CBA0-541B-8809-AC35053171C8}"/>
              </a:ext>
            </a:extLst>
          </p:cNvPr>
          <p:cNvGrpSpPr/>
          <p:nvPr/>
        </p:nvGrpSpPr>
        <p:grpSpPr>
          <a:xfrm>
            <a:off x="3800917" y="1427964"/>
            <a:ext cx="2744302" cy="2192467"/>
            <a:chOff x="3627469" y="1072197"/>
            <a:chExt cx="4031677" cy="3059421"/>
          </a:xfrm>
        </p:grpSpPr>
        <p:sp>
          <p:nvSpPr>
            <p:cNvPr id="11" name="Oval 10">
              <a:extLst>
                <a:ext uri="{FF2B5EF4-FFF2-40B4-BE49-F238E27FC236}">
                  <a16:creationId xmlns:a16="http://schemas.microsoft.com/office/drawing/2014/main" id="{F6E485F6-AD62-4DD1-938C-704604AF5C03}"/>
                </a:ext>
              </a:extLst>
            </p:cNvPr>
            <p:cNvSpPr/>
            <p:nvPr/>
          </p:nvSpPr>
          <p:spPr>
            <a:xfrm>
              <a:off x="4500304" y="1072197"/>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12" name="Oval 11">
              <a:extLst>
                <a:ext uri="{FF2B5EF4-FFF2-40B4-BE49-F238E27FC236}">
                  <a16:creationId xmlns:a16="http://schemas.microsoft.com/office/drawing/2014/main" id="{3B7B7BB2-7047-4F76-B7F7-66CD44FE844B}"/>
                </a:ext>
              </a:extLst>
            </p:cNvPr>
            <p:cNvSpPr/>
            <p:nvPr/>
          </p:nvSpPr>
          <p:spPr>
            <a:xfrm>
              <a:off x="3627469" y="2393069"/>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13" name="Oval 12">
              <a:extLst>
                <a:ext uri="{FF2B5EF4-FFF2-40B4-BE49-F238E27FC236}">
                  <a16:creationId xmlns:a16="http://schemas.microsoft.com/office/drawing/2014/main" id="{E02BB76D-D299-47D8-8413-5EDF88C65AD6}"/>
                </a:ext>
              </a:extLst>
            </p:cNvPr>
            <p:cNvSpPr/>
            <p:nvPr/>
          </p:nvSpPr>
          <p:spPr>
            <a:xfrm>
              <a:off x="4382542" y="3536044"/>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14" name="Oval 13">
              <a:extLst>
                <a:ext uri="{FF2B5EF4-FFF2-40B4-BE49-F238E27FC236}">
                  <a16:creationId xmlns:a16="http://schemas.microsoft.com/office/drawing/2014/main" id="{332D7DF0-755A-41FE-B4E8-30D8222A0562}"/>
                </a:ext>
              </a:extLst>
            </p:cNvPr>
            <p:cNvSpPr/>
            <p:nvPr/>
          </p:nvSpPr>
          <p:spPr>
            <a:xfrm>
              <a:off x="5927325" y="3612270"/>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15" name="Oval 14">
              <a:extLst>
                <a:ext uri="{FF2B5EF4-FFF2-40B4-BE49-F238E27FC236}">
                  <a16:creationId xmlns:a16="http://schemas.microsoft.com/office/drawing/2014/main" id="{F510978F-8894-40D1-85EE-7AA18C3A9211}"/>
                </a:ext>
              </a:extLst>
            </p:cNvPr>
            <p:cNvSpPr/>
            <p:nvPr/>
          </p:nvSpPr>
          <p:spPr>
            <a:xfrm>
              <a:off x="6869436" y="2393069"/>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sp>
          <p:nvSpPr>
            <p:cNvPr id="16" name="Oval 15">
              <a:extLst>
                <a:ext uri="{FF2B5EF4-FFF2-40B4-BE49-F238E27FC236}">
                  <a16:creationId xmlns:a16="http://schemas.microsoft.com/office/drawing/2014/main" id="{3B75804B-7667-4143-A7A9-B69D19418202}"/>
                </a:ext>
              </a:extLst>
            </p:cNvPr>
            <p:cNvSpPr/>
            <p:nvPr/>
          </p:nvSpPr>
          <p:spPr>
            <a:xfrm>
              <a:off x="6162850" y="1261578"/>
              <a:ext cx="789710" cy="519348"/>
            </a:xfrm>
            <a:prstGeom prst="ellipse">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a:endParaRPr lang="en-GB" sz="1800"/>
            </a:p>
          </p:txBody>
        </p:sp>
        <p:cxnSp>
          <p:nvCxnSpPr>
            <p:cNvPr id="22" name="Straight Arrow Connector 21">
              <a:extLst>
                <a:ext uri="{FF2B5EF4-FFF2-40B4-BE49-F238E27FC236}">
                  <a16:creationId xmlns:a16="http://schemas.microsoft.com/office/drawing/2014/main" id="{C0DF1FB7-0392-4580-8DB8-C5C9B7C204FC}"/>
                </a:ext>
              </a:extLst>
            </p:cNvPr>
            <p:cNvCxnSpPr/>
            <p:nvPr/>
          </p:nvCxnSpPr>
          <p:spPr>
            <a:xfrm flipH="1">
              <a:off x="4090531" y="1628663"/>
              <a:ext cx="394855" cy="524211"/>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39" name="Straight Arrow Connector 38">
              <a:extLst>
                <a:ext uri="{FF2B5EF4-FFF2-40B4-BE49-F238E27FC236}">
                  <a16:creationId xmlns:a16="http://schemas.microsoft.com/office/drawing/2014/main" id="{0760BB42-C154-4F90-AD68-743F1A7CD3BF}"/>
                </a:ext>
              </a:extLst>
            </p:cNvPr>
            <p:cNvCxnSpPr>
              <a:cxnSpLocks/>
              <a:endCxn id="14" idx="1"/>
            </p:cNvCxnSpPr>
            <p:nvPr/>
          </p:nvCxnSpPr>
          <p:spPr>
            <a:xfrm>
              <a:off x="4963669" y="1712871"/>
              <a:ext cx="1079307" cy="1975456"/>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40" name="Straight Arrow Connector 39">
              <a:extLst>
                <a:ext uri="{FF2B5EF4-FFF2-40B4-BE49-F238E27FC236}">
                  <a16:creationId xmlns:a16="http://schemas.microsoft.com/office/drawing/2014/main" id="{C921833A-8B21-4F69-84C4-E72707976A0A}"/>
                </a:ext>
              </a:extLst>
            </p:cNvPr>
            <p:cNvCxnSpPr>
              <a:cxnSpLocks/>
            </p:cNvCxnSpPr>
            <p:nvPr/>
          </p:nvCxnSpPr>
          <p:spPr>
            <a:xfrm flipH="1">
              <a:off x="4750536" y="1740596"/>
              <a:ext cx="57042" cy="1623353"/>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41" name="Straight Arrow Connector 40">
              <a:extLst>
                <a:ext uri="{FF2B5EF4-FFF2-40B4-BE49-F238E27FC236}">
                  <a16:creationId xmlns:a16="http://schemas.microsoft.com/office/drawing/2014/main" id="{837E1785-577D-4CFB-B26F-846445B20B55}"/>
                </a:ext>
              </a:extLst>
            </p:cNvPr>
            <p:cNvCxnSpPr>
              <a:cxnSpLocks/>
            </p:cNvCxnSpPr>
            <p:nvPr/>
          </p:nvCxnSpPr>
          <p:spPr>
            <a:xfrm flipH="1" flipV="1">
              <a:off x="5409509" y="1310802"/>
              <a:ext cx="688056" cy="58045"/>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42" name="Straight Arrow Connector 41">
              <a:extLst>
                <a:ext uri="{FF2B5EF4-FFF2-40B4-BE49-F238E27FC236}">
                  <a16:creationId xmlns:a16="http://schemas.microsoft.com/office/drawing/2014/main" id="{20FFD2FA-E64C-4F14-A73D-A424C4D25412}"/>
                </a:ext>
              </a:extLst>
            </p:cNvPr>
            <p:cNvCxnSpPr>
              <a:cxnSpLocks/>
            </p:cNvCxnSpPr>
            <p:nvPr/>
          </p:nvCxnSpPr>
          <p:spPr>
            <a:xfrm>
              <a:off x="5277904" y="1689827"/>
              <a:ext cx="1494558" cy="915627"/>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44" name="Straight Arrow Connector 43">
              <a:extLst>
                <a:ext uri="{FF2B5EF4-FFF2-40B4-BE49-F238E27FC236}">
                  <a16:creationId xmlns:a16="http://schemas.microsoft.com/office/drawing/2014/main" id="{3C29B9DD-1B05-4D28-BBDF-1044B3CC8736}"/>
                </a:ext>
              </a:extLst>
            </p:cNvPr>
            <p:cNvCxnSpPr>
              <a:endCxn id="13" idx="7"/>
            </p:cNvCxnSpPr>
            <p:nvPr/>
          </p:nvCxnSpPr>
          <p:spPr>
            <a:xfrm flipH="1">
              <a:off x="5056602" y="1939151"/>
              <a:ext cx="1106248" cy="1672950"/>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46" name="Straight Arrow Connector 45">
              <a:extLst>
                <a:ext uri="{FF2B5EF4-FFF2-40B4-BE49-F238E27FC236}">
                  <a16:creationId xmlns:a16="http://schemas.microsoft.com/office/drawing/2014/main" id="{68B920F7-3F23-464B-90C4-276E8F222F69}"/>
                </a:ext>
              </a:extLst>
            </p:cNvPr>
            <p:cNvCxnSpPr/>
            <p:nvPr/>
          </p:nvCxnSpPr>
          <p:spPr>
            <a:xfrm>
              <a:off x="4567663" y="2704724"/>
              <a:ext cx="2149373" cy="43712"/>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48" name="Straight Arrow Connector 47">
              <a:extLst>
                <a:ext uri="{FF2B5EF4-FFF2-40B4-BE49-F238E27FC236}">
                  <a16:creationId xmlns:a16="http://schemas.microsoft.com/office/drawing/2014/main" id="{E27DAC84-F3E8-471F-B2F3-4F47E4D381AC}"/>
                </a:ext>
              </a:extLst>
            </p:cNvPr>
            <p:cNvCxnSpPr/>
            <p:nvPr/>
          </p:nvCxnSpPr>
          <p:spPr>
            <a:xfrm flipV="1">
              <a:off x="4567663" y="1716401"/>
              <a:ext cx="1475693" cy="779047"/>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50" name="Straight Arrow Connector 49">
              <a:extLst>
                <a:ext uri="{FF2B5EF4-FFF2-40B4-BE49-F238E27FC236}">
                  <a16:creationId xmlns:a16="http://schemas.microsoft.com/office/drawing/2014/main" id="{57023517-78F8-4BF9-912B-3F7DDEF7A84A}"/>
                </a:ext>
              </a:extLst>
            </p:cNvPr>
            <p:cNvCxnSpPr/>
            <p:nvPr/>
          </p:nvCxnSpPr>
          <p:spPr>
            <a:xfrm flipH="1">
              <a:off x="5358222" y="2900533"/>
              <a:ext cx="1478689" cy="812033"/>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52" name="Straight Arrow Connector 51">
              <a:extLst>
                <a:ext uri="{FF2B5EF4-FFF2-40B4-BE49-F238E27FC236}">
                  <a16:creationId xmlns:a16="http://schemas.microsoft.com/office/drawing/2014/main" id="{2088B542-89CB-485D-BC47-ED56D5CB5DFC}"/>
                </a:ext>
              </a:extLst>
            </p:cNvPr>
            <p:cNvCxnSpPr>
              <a:cxnSpLocks/>
            </p:cNvCxnSpPr>
            <p:nvPr/>
          </p:nvCxnSpPr>
          <p:spPr>
            <a:xfrm flipH="1">
              <a:off x="6772463" y="3092717"/>
              <a:ext cx="388299" cy="468648"/>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57" name="Straight Arrow Connector 56">
              <a:extLst>
                <a:ext uri="{FF2B5EF4-FFF2-40B4-BE49-F238E27FC236}">
                  <a16:creationId xmlns:a16="http://schemas.microsoft.com/office/drawing/2014/main" id="{7DC71BBB-C258-4B38-A27A-22776736EB81}"/>
                </a:ext>
              </a:extLst>
            </p:cNvPr>
            <p:cNvCxnSpPr/>
            <p:nvPr/>
          </p:nvCxnSpPr>
          <p:spPr>
            <a:xfrm flipH="1" flipV="1">
              <a:off x="4403330" y="2974717"/>
              <a:ext cx="1516658" cy="737849"/>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59" name="Straight Arrow Connector 58">
              <a:extLst>
                <a:ext uri="{FF2B5EF4-FFF2-40B4-BE49-F238E27FC236}">
                  <a16:creationId xmlns:a16="http://schemas.microsoft.com/office/drawing/2014/main" id="{75DCFAE1-00EA-471D-A22F-5D690DFD3769}"/>
                </a:ext>
              </a:extLst>
            </p:cNvPr>
            <p:cNvCxnSpPr>
              <a:cxnSpLocks/>
              <a:stCxn id="16" idx="5"/>
            </p:cNvCxnSpPr>
            <p:nvPr/>
          </p:nvCxnSpPr>
          <p:spPr>
            <a:xfrm>
              <a:off x="6836910" y="1704870"/>
              <a:ext cx="249788" cy="574511"/>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61" name="Straight Arrow Connector 60">
              <a:extLst>
                <a:ext uri="{FF2B5EF4-FFF2-40B4-BE49-F238E27FC236}">
                  <a16:creationId xmlns:a16="http://schemas.microsoft.com/office/drawing/2014/main" id="{9D6A3871-E388-4267-B8E8-5950572F5CBA}"/>
                </a:ext>
              </a:extLst>
            </p:cNvPr>
            <p:cNvCxnSpPr/>
            <p:nvPr/>
          </p:nvCxnSpPr>
          <p:spPr>
            <a:xfrm flipH="1" flipV="1">
              <a:off x="5262986" y="3950438"/>
              <a:ext cx="657003" cy="76226"/>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63" name="Straight Arrow Connector 62">
              <a:extLst>
                <a:ext uri="{FF2B5EF4-FFF2-40B4-BE49-F238E27FC236}">
                  <a16:creationId xmlns:a16="http://schemas.microsoft.com/office/drawing/2014/main" id="{3A2E190E-418A-47C7-9F6C-E57C69E954AC}"/>
                </a:ext>
              </a:extLst>
            </p:cNvPr>
            <p:cNvCxnSpPr>
              <a:endCxn id="12" idx="4"/>
            </p:cNvCxnSpPr>
            <p:nvPr/>
          </p:nvCxnSpPr>
          <p:spPr>
            <a:xfrm flipH="1" flipV="1">
              <a:off x="4022324" y="2912418"/>
              <a:ext cx="360218" cy="668907"/>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grpSp>
      <p:sp>
        <p:nvSpPr>
          <p:cNvPr id="64" name="TextBox 63">
            <a:extLst>
              <a:ext uri="{FF2B5EF4-FFF2-40B4-BE49-F238E27FC236}">
                <a16:creationId xmlns:a16="http://schemas.microsoft.com/office/drawing/2014/main" id="{979CF586-2D0F-4696-8618-D336909E1611}"/>
              </a:ext>
            </a:extLst>
          </p:cNvPr>
          <p:cNvSpPr txBox="1"/>
          <p:nvPr/>
        </p:nvSpPr>
        <p:spPr>
          <a:xfrm>
            <a:off x="1663112" y="1096326"/>
            <a:ext cx="925892"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defTabSz="457200"/>
            <a:r>
              <a:rPr lang="en-US" sz="1600" b="1" dirty="0">
                <a:latin typeface="Arial" panose="020B0604020202020204" pitchFamily="34" charset="0"/>
                <a:cs typeface="Arial" panose="020B0604020202020204" pitchFamily="34" charset="0"/>
              </a:rPr>
              <a:t>Like this</a:t>
            </a:r>
            <a:endParaRPr lang="en-GB" sz="1600" b="1" dirty="0">
              <a:latin typeface="Arial" panose="020B0604020202020204" pitchFamily="34" charset="0"/>
              <a:cs typeface="Arial" panose="020B0604020202020204" pitchFamily="34" charset="0"/>
            </a:endParaRPr>
          </a:p>
        </p:txBody>
      </p:sp>
      <p:sp>
        <p:nvSpPr>
          <p:cNvPr id="65" name="TextBox 64">
            <a:extLst>
              <a:ext uri="{FF2B5EF4-FFF2-40B4-BE49-F238E27FC236}">
                <a16:creationId xmlns:a16="http://schemas.microsoft.com/office/drawing/2014/main" id="{3BECEB50-ADBA-4E93-B5F9-D82E4C0A52BE}"/>
              </a:ext>
            </a:extLst>
          </p:cNvPr>
          <p:cNvSpPr txBox="1"/>
          <p:nvPr/>
        </p:nvSpPr>
        <p:spPr>
          <a:xfrm>
            <a:off x="5097076" y="1088675"/>
            <a:ext cx="1257715"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defTabSz="457200"/>
            <a:r>
              <a:rPr lang="en-US" sz="1600" b="1" dirty="0">
                <a:latin typeface="Arial" panose="020B0604020202020204" pitchFamily="34" charset="0"/>
                <a:cs typeface="Arial" panose="020B0604020202020204" pitchFamily="34" charset="0"/>
              </a:rPr>
              <a:t>Not like this</a:t>
            </a:r>
            <a:endParaRPr lang="en-GB" sz="1600" b="1" dirty="0">
              <a:latin typeface="Arial" panose="020B0604020202020204" pitchFamily="34" charset="0"/>
              <a:cs typeface="Arial" panose="020B0604020202020204" pitchFamily="34" charset="0"/>
            </a:endParaRPr>
          </a:p>
        </p:txBody>
      </p:sp>
      <p:sp>
        <p:nvSpPr>
          <p:cNvPr id="66" name="TextBox 65">
            <a:extLst>
              <a:ext uri="{FF2B5EF4-FFF2-40B4-BE49-F238E27FC236}">
                <a16:creationId xmlns:a16="http://schemas.microsoft.com/office/drawing/2014/main" id="{23902900-7963-4585-8ED1-083A18D2D77B}"/>
              </a:ext>
            </a:extLst>
          </p:cNvPr>
          <p:cNvSpPr txBox="1"/>
          <p:nvPr/>
        </p:nvSpPr>
        <p:spPr>
          <a:xfrm>
            <a:off x="390941" y="3760527"/>
            <a:ext cx="2030362"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defTabSz="457200"/>
            <a:r>
              <a:rPr lang="en-US" sz="1600" b="1" dirty="0">
                <a:solidFill>
                  <a:schemeClr val="tx1"/>
                </a:solidFill>
                <a:latin typeface="Arial" panose="020B0604020202020204" pitchFamily="34" charset="0"/>
                <a:cs typeface="Arial" panose="020B0604020202020204" pitchFamily="34" charset="0"/>
              </a:rPr>
              <a:t>Action Learning Set</a:t>
            </a:r>
            <a:endParaRPr lang="en-GB" sz="1600" b="1" dirty="0">
              <a:solidFill>
                <a:schemeClr val="tx1"/>
              </a:solidFill>
              <a:latin typeface="Arial" panose="020B0604020202020204" pitchFamily="34" charset="0"/>
              <a:cs typeface="Arial" panose="020B0604020202020204" pitchFamily="34" charset="0"/>
            </a:endParaRPr>
          </a:p>
        </p:txBody>
      </p:sp>
      <p:sp>
        <p:nvSpPr>
          <p:cNvPr id="67" name="TextBox 66">
            <a:extLst>
              <a:ext uri="{FF2B5EF4-FFF2-40B4-BE49-F238E27FC236}">
                <a16:creationId xmlns:a16="http://schemas.microsoft.com/office/drawing/2014/main" id="{F6B24368-E260-4434-8DF3-1FE645492089}"/>
              </a:ext>
            </a:extLst>
          </p:cNvPr>
          <p:cNvSpPr txBox="1"/>
          <p:nvPr/>
        </p:nvSpPr>
        <p:spPr>
          <a:xfrm>
            <a:off x="3984769" y="3765206"/>
            <a:ext cx="1858840"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defTabSz="457200"/>
            <a:r>
              <a:rPr lang="en-US" sz="1600" b="1" dirty="0">
                <a:latin typeface="Arial" panose="020B0604020202020204" pitchFamily="34" charset="0"/>
                <a:cs typeface="Arial" panose="020B0604020202020204" pitchFamily="34" charset="0"/>
              </a:rPr>
              <a:t>Discussion Group</a:t>
            </a:r>
            <a:endParaRPr lang="en-GB"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2945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CB06C-E4F7-4587-8900-0801C6AFEE72}"/>
              </a:ext>
            </a:extLst>
          </p:cNvPr>
          <p:cNvSpPr>
            <a:spLocks noGrp="1"/>
          </p:cNvSpPr>
          <p:nvPr>
            <p:ph type="title"/>
          </p:nvPr>
        </p:nvSpPr>
        <p:spPr/>
        <p:txBody>
          <a:bodyPr>
            <a:normAutofit/>
          </a:bodyPr>
          <a:lstStyle/>
          <a:p>
            <a:r>
              <a:rPr lang="en-GB" sz="3200" dirty="0">
                <a:solidFill>
                  <a:srgbClr val="AE2473"/>
                </a:solidFill>
              </a:rPr>
              <a:t>Set meeting format</a:t>
            </a:r>
          </a:p>
        </p:txBody>
      </p:sp>
      <p:sp>
        <p:nvSpPr>
          <p:cNvPr id="3" name="Text Placeholder 2">
            <a:extLst>
              <a:ext uri="{FF2B5EF4-FFF2-40B4-BE49-F238E27FC236}">
                <a16:creationId xmlns:a16="http://schemas.microsoft.com/office/drawing/2014/main" id="{9B45472C-9DFE-48FC-9D37-E14D69380371}"/>
              </a:ext>
            </a:extLst>
          </p:cNvPr>
          <p:cNvSpPr>
            <a:spLocks noGrp="1"/>
          </p:cNvSpPr>
          <p:nvPr>
            <p:ph type="body" idx="1"/>
          </p:nvPr>
        </p:nvSpPr>
        <p:spPr>
          <a:xfrm>
            <a:off x="459014" y="1063229"/>
            <a:ext cx="6172200" cy="3394472"/>
          </a:xfrm>
        </p:spPr>
        <p:txBody>
          <a:bodyPr>
            <a:normAutofit/>
          </a:bodyPr>
          <a:lstStyle/>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Check-in</a:t>
            </a:r>
            <a:r>
              <a:rPr lang="en-GB" sz="1600" kern="1200" dirty="0">
                <a:solidFill>
                  <a:schemeClr val="tx1"/>
                </a:solidFill>
                <a:ea typeface="+mn-ea"/>
                <a:cs typeface="+mn-cs"/>
              </a:rPr>
              <a:t>  </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Presentation one</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Presentation two</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Presentation three</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Review – what has gone well</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Check-out</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31731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17A9E3A-9381-4356-9194-396BAF2097FA}"/>
              </a:ext>
            </a:extLst>
          </p:cNvPr>
          <p:cNvSpPr>
            <a:spLocks noGrp="1"/>
          </p:cNvSpPr>
          <p:nvPr>
            <p:ph type="body" idx="1"/>
          </p:nvPr>
        </p:nvSpPr>
        <p:spPr>
          <a:xfrm>
            <a:off x="342900" y="1022817"/>
            <a:ext cx="5786934" cy="4708526"/>
          </a:xfrm>
        </p:spPr>
        <p:txBody>
          <a:bodyPr>
            <a:normAutofit/>
          </a:bodyPr>
          <a:lstStyle/>
          <a:p>
            <a:pPr marL="0" marR="0" lvl="0" indent="0" algn="l" defTabSz="514337"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en-GB" sz="1600" b="1" i="0" u="none" strike="noStrike" kern="1200" cap="none" spc="0" normalizeH="0" baseline="0" noProof="0" dirty="0">
                <a:ln>
                  <a:noFill/>
                </a:ln>
                <a:solidFill>
                  <a:srgbClr val="003087"/>
                </a:solidFill>
                <a:effectLst/>
                <a:uLnTx/>
                <a:uFillTx/>
                <a:latin typeface="Arial" panose="020B0604020202020204"/>
                <a:ea typeface="+mn-ea"/>
                <a:cs typeface="+mn-cs"/>
              </a:rPr>
              <a:t>Three stages:</a:t>
            </a:r>
          </a:p>
          <a:p>
            <a:pPr marL="0" indent="0" defTabSz="514337">
              <a:lnSpc>
                <a:spcPct val="90000"/>
              </a:lnSpc>
              <a:spcBef>
                <a:spcPts val="563"/>
              </a:spcBef>
              <a:buClrTx/>
              <a:buSzTx/>
              <a:buNone/>
              <a:defRPr/>
            </a:pPr>
            <a:endParaRPr lang="en-GB" sz="1600" b="1" kern="1200" dirty="0">
              <a:solidFill>
                <a:srgbClr val="003087"/>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1" i="0" u="none" strike="noStrike" kern="1200" cap="none" spc="0" normalizeH="0" baseline="0" noProof="0" dirty="0">
                <a:ln>
                  <a:noFill/>
                </a:ln>
                <a:solidFill>
                  <a:schemeClr val="tx1"/>
                </a:solidFill>
                <a:effectLst/>
                <a:uLnTx/>
                <a:uFillTx/>
                <a:latin typeface="Arial" panose="020B0604020202020204"/>
                <a:ea typeface="+mn-ea"/>
                <a:cs typeface="+mn-cs"/>
              </a:rPr>
              <a:t>Stage one </a:t>
            </a: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 Presentation: presenter shares problem</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1" i="0" u="none" strike="noStrike" kern="1200" cap="none" spc="0" normalizeH="0" baseline="0" noProof="0" dirty="0">
                <a:ln>
                  <a:noFill/>
                </a:ln>
                <a:solidFill>
                  <a:schemeClr val="tx1"/>
                </a:solidFill>
                <a:effectLst/>
                <a:uLnTx/>
                <a:uFillTx/>
                <a:latin typeface="Arial" panose="020B0604020202020204"/>
                <a:ea typeface="+mn-ea"/>
                <a:cs typeface="+mn-cs"/>
              </a:rPr>
              <a:t>Stage two </a:t>
            </a: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 Inquiring questions: set members use open questions to gather more information</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1" i="0" u="none" strike="noStrike" kern="1200" cap="none" spc="0" normalizeH="0" baseline="0" noProof="0" dirty="0">
                <a:ln>
                  <a:noFill/>
                </a:ln>
                <a:solidFill>
                  <a:schemeClr val="tx1"/>
                </a:solidFill>
                <a:effectLst/>
                <a:uLnTx/>
                <a:uFillTx/>
                <a:latin typeface="Arial" panose="020B0604020202020204"/>
                <a:ea typeface="+mn-ea"/>
                <a:cs typeface="+mn-cs"/>
              </a:rPr>
              <a:t>Stage three </a:t>
            </a: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 reflection, information sharing</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
        <p:nvSpPr>
          <p:cNvPr id="4" name="Title 1">
            <a:extLst>
              <a:ext uri="{FF2B5EF4-FFF2-40B4-BE49-F238E27FC236}">
                <a16:creationId xmlns:a16="http://schemas.microsoft.com/office/drawing/2014/main" id="{B2F36A87-8018-F151-3451-57AC18776192}"/>
              </a:ext>
            </a:extLst>
          </p:cNvPr>
          <p:cNvSpPr txBox="1">
            <a:spLocks/>
          </p:cNvSpPr>
          <p:nvPr/>
        </p:nvSpPr>
        <p:spPr>
          <a:xfrm>
            <a:off x="150929" y="106684"/>
            <a:ext cx="6172200" cy="857250"/>
          </a:xfrm>
          <a:prstGeom prst="rect">
            <a:avLst/>
          </a:prstGeom>
          <a:noFill/>
          <a:ln w="12700">
            <a:noFill/>
            <a:miter lim="400000"/>
          </a:ln>
          <a:extLst>
            <a:ext uri="{C572A759-6A51-4108-AA02-DFA0A04FC94B}">
              <ma14:wrappingTextBoxFlag xmlns="" xmlns:ma14="http://schemas.microsoft.com/office/mac/drawingml/2011/main" val="1"/>
            </a:ext>
          </a:extLst>
        </p:spPr>
        <p:txBody>
          <a:bodyPr spcFirstLastPara="1" wrap="square" lIns="91425" tIns="45700" rIns="91425" bIns="45700" anchor="ctr" anchorCtr="0">
            <a:normAutofit/>
          </a:bodyPr>
          <a:lstStyle>
            <a:lvl1pPr marL="0" marR="0" lvl="0" indent="0" algn="l" defTabSz="515813" rtl="0" latinLnBrk="0">
              <a:lnSpc>
                <a:spcPct val="100000"/>
              </a:lnSpc>
              <a:spcBef>
                <a:spcPts val="0"/>
              </a:spcBef>
              <a:spcAft>
                <a:spcPts val="0"/>
              </a:spcAft>
              <a:buClr>
                <a:srgbClr val="FF0000"/>
              </a:buClr>
              <a:buSzPts val="1800"/>
              <a:buFontTx/>
              <a:buNone/>
              <a:tabLst/>
              <a:defRPr sz="5000" b="1" i="0" u="none" strike="noStrike" cap="none" spc="0" baseline="0">
                <a:ln>
                  <a:noFill/>
                </a:ln>
                <a:solidFill>
                  <a:srgbClr val="005EB8"/>
                </a:solidFill>
                <a:uFillTx/>
                <a:latin typeface="Arial"/>
                <a:ea typeface="Arial"/>
                <a:cs typeface="Arial"/>
                <a:sym typeface="Arial"/>
              </a:defRPr>
            </a:lvl1pPr>
            <a:lvl2pPr marL="0" marR="0" lvl="1"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2pPr>
            <a:lvl3pPr marL="0" marR="0" lvl="2"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3pPr>
            <a:lvl4pPr marL="0" marR="0" lvl="3"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4pPr>
            <a:lvl5pPr marL="0" marR="0" lvl="4"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5pPr>
            <a:lvl6pPr marL="0" marR="0" lvl="5"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6pPr>
            <a:lvl7pPr marL="0" marR="0" lvl="6"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7pPr>
            <a:lvl8pPr marL="0" marR="0" lvl="7"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8pPr>
            <a:lvl9pPr marL="0" marR="0" lvl="8"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9pPr>
          </a:lstStyle>
          <a:p>
            <a:pPr hangingPunct="1"/>
            <a:r>
              <a:rPr lang="en-GB" sz="3200" dirty="0">
                <a:solidFill>
                  <a:srgbClr val="AE2473"/>
                </a:solidFill>
              </a:rPr>
              <a:t>Process</a:t>
            </a:r>
          </a:p>
        </p:txBody>
      </p:sp>
    </p:spTree>
    <p:extLst>
      <p:ext uri="{BB962C8B-B14F-4D97-AF65-F5344CB8AC3E}">
        <p14:creationId xmlns:p14="http://schemas.microsoft.com/office/powerpoint/2010/main" val="2910476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9DF6CDA-821C-4747-B3A8-6B0A26C428B3}"/>
              </a:ext>
            </a:extLst>
          </p:cNvPr>
          <p:cNvSpPr>
            <a:spLocks noGrp="1"/>
          </p:cNvSpPr>
          <p:nvPr>
            <p:ph type="body" idx="1"/>
          </p:nvPr>
        </p:nvSpPr>
        <p:spPr>
          <a:xfrm>
            <a:off x="342900" y="844763"/>
            <a:ext cx="9263448" cy="4525963"/>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would happen if you did nothing?</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does success look like?</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How would you on your best day tackle this?</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does your head say.. And your heart?</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is the riskiest course of action… safest..</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would the smartest/person you trust most tell you to do?</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Who else knows about this? Who else cares? </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Who else could help?</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If you knew the answer, what would it be?</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else?</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next?</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now?</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So what?</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rgbClr val="E8EDEE">
                  <a:lumMod val="25000"/>
                </a:srgbClr>
              </a:solidFill>
              <a:effectLst/>
              <a:uLnTx/>
              <a:uFillTx/>
              <a:latin typeface="Arial" panose="020B0604020202020204"/>
              <a:ea typeface="+mn-ea"/>
              <a:cs typeface="+mn-cs"/>
            </a:endParaRPr>
          </a:p>
        </p:txBody>
      </p:sp>
      <p:sp>
        <p:nvSpPr>
          <p:cNvPr id="4" name="Title 1">
            <a:extLst>
              <a:ext uri="{FF2B5EF4-FFF2-40B4-BE49-F238E27FC236}">
                <a16:creationId xmlns:a16="http://schemas.microsoft.com/office/drawing/2014/main" id="{1F27350A-C13A-0702-5356-914F429993C4}"/>
              </a:ext>
            </a:extLst>
          </p:cNvPr>
          <p:cNvSpPr txBox="1">
            <a:spLocks/>
          </p:cNvSpPr>
          <p:nvPr/>
        </p:nvSpPr>
        <p:spPr>
          <a:xfrm>
            <a:off x="157549" y="90150"/>
            <a:ext cx="6172200" cy="857250"/>
          </a:xfrm>
          <a:prstGeom prst="rect">
            <a:avLst/>
          </a:prstGeom>
          <a:noFill/>
          <a:ln w="12700">
            <a:noFill/>
            <a:miter lim="400000"/>
          </a:ln>
          <a:extLst>
            <a:ext uri="{C572A759-6A51-4108-AA02-DFA0A04FC94B}">
              <ma14:wrappingTextBoxFlag xmlns="" xmlns:ma14="http://schemas.microsoft.com/office/mac/drawingml/2011/main" val="1"/>
            </a:ext>
          </a:extLst>
        </p:spPr>
        <p:txBody>
          <a:bodyPr spcFirstLastPara="1" wrap="square" lIns="91425" tIns="45700" rIns="91425" bIns="45700" anchor="ctr" anchorCtr="0">
            <a:normAutofit/>
          </a:bodyPr>
          <a:lstStyle>
            <a:lvl1pPr marL="0" marR="0" lvl="0" indent="0" algn="l" defTabSz="515813" rtl="0" latinLnBrk="0">
              <a:lnSpc>
                <a:spcPct val="100000"/>
              </a:lnSpc>
              <a:spcBef>
                <a:spcPts val="0"/>
              </a:spcBef>
              <a:spcAft>
                <a:spcPts val="0"/>
              </a:spcAft>
              <a:buClr>
                <a:srgbClr val="FF0000"/>
              </a:buClr>
              <a:buSzPts val="1800"/>
              <a:buFontTx/>
              <a:buNone/>
              <a:tabLst/>
              <a:defRPr sz="5000" b="1" i="0" u="none" strike="noStrike" cap="none" spc="0" baseline="0">
                <a:ln>
                  <a:noFill/>
                </a:ln>
                <a:solidFill>
                  <a:srgbClr val="005EB8"/>
                </a:solidFill>
                <a:uFillTx/>
                <a:latin typeface="Arial"/>
                <a:ea typeface="Arial"/>
                <a:cs typeface="Arial"/>
                <a:sym typeface="Arial"/>
              </a:defRPr>
            </a:lvl1pPr>
            <a:lvl2pPr marL="0" marR="0" lvl="1"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2pPr>
            <a:lvl3pPr marL="0" marR="0" lvl="2"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3pPr>
            <a:lvl4pPr marL="0" marR="0" lvl="3"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4pPr>
            <a:lvl5pPr marL="0" marR="0" lvl="4"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5pPr>
            <a:lvl6pPr marL="0" marR="0" lvl="5"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6pPr>
            <a:lvl7pPr marL="0" marR="0" lvl="6"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7pPr>
            <a:lvl8pPr marL="0" marR="0" lvl="7"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8pPr>
            <a:lvl9pPr marL="0" marR="0" lvl="8" indent="0" algn="l" defTabSz="515813" rtl="0" latinLnBrk="0">
              <a:lnSpc>
                <a:spcPct val="100000"/>
              </a:lnSpc>
              <a:spcBef>
                <a:spcPts val="0"/>
              </a:spcBef>
              <a:spcAft>
                <a:spcPts val="0"/>
              </a:spcAft>
              <a:buClrTx/>
              <a:buSzPts val="1400"/>
              <a:buFontTx/>
              <a:buNone/>
              <a:tabLst/>
              <a:defRPr sz="5000" b="1" i="0" u="none" strike="noStrike" cap="none" spc="0" baseline="0">
                <a:ln>
                  <a:noFill/>
                </a:ln>
                <a:solidFill>
                  <a:srgbClr val="005EB8"/>
                </a:solidFill>
                <a:uFillTx/>
                <a:latin typeface="Arial"/>
                <a:ea typeface="Arial"/>
                <a:cs typeface="Arial"/>
                <a:sym typeface="Arial"/>
              </a:defRPr>
            </a:lvl9pPr>
          </a:lstStyle>
          <a:p>
            <a:pPr hangingPunct="1"/>
            <a:r>
              <a:rPr lang="en-GB" sz="3200" dirty="0">
                <a:solidFill>
                  <a:srgbClr val="AE2473"/>
                </a:solidFill>
              </a:rPr>
              <a:t>Inquiring questions</a:t>
            </a:r>
          </a:p>
        </p:txBody>
      </p:sp>
    </p:spTree>
    <p:extLst>
      <p:ext uri="{BB962C8B-B14F-4D97-AF65-F5344CB8AC3E}">
        <p14:creationId xmlns:p14="http://schemas.microsoft.com/office/powerpoint/2010/main" val="1673407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3E80-2D8A-48FF-BE25-699D38B8B327}"/>
              </a:ext>
            </a:extLst>
          </p:cNvPr>
          <p:cNvSpPr>
            <a:spLocks noGrp="1"/>
          </p:cNvSpPr>
          <p:nvPr>
            <p:ph type="title"/>
          </p:nvPr>
        </p:nvSpPr>
        <p:spPr>
          <a:xfrm>
            <a:off x="288578" y="230889"/>
            <a:ext cx="6172200" cy="857250"/>
          </a:xfrm>
        </p:spPr>
        <p:txBody>
          <a:bodyPr>
            <a:normAutofit/>
          </a:bodyPr>
          <a:lstStyle/>
          <a:p>
            <a:r>
              <a:rPr lang="en-GB" sz="3200" dirty="0">
                <a:solidFill>
                  <a:srgbClr val="AE2473"/>
                </a:solidFill>
              </a:rPr>
              <a:t>Agreeing timings of process</a:t>
            </a:r>
          </a:p>
        </p:txBody>
      </p:sp>
      <p:graphicFrame>
        <p:nvGraphicFramePr>
          <p:cNvPr id="6" name="Table 5">
            <a:extLst>
              <a:ext uri="{FF2B5EF4-FFF2-40B4-BE49-F238E27FC236}">
                <a16:creationId xmlns:a16="http://schemas.microsoft.com/office/drawing/2014/main" id="{7539EAF8-CCB9-4ABF-85A0-B78F484914B9}"/>
              </a:ext>
            </a:extLst>
          </p:cNvPr>
          <p:cNvGraphicFramePr>
            <a:graphicFrameLocks noGrp="1"/>
          </p:cNvGraphicFramePr>
          <p:nvPr>
            <p:extLst>
              <p:ext uri="{D42A27DB-BD31-4B8C-83A1-F6EECF244321}">
                <p14:modId xmlns:p14="http://schemas.microsoft.com/office/powerpoint/2010/main" val="2090864525"/>
              </p:ext>
            </p:extLst>
          </p:nvPr>
        </p:nvGraphicFramePr>
        <p:xfrm>
          <a:off x="370115" y="1251463"/>
          <a:ext cx="6172200" cy="2640574"/>
        </p:xfrm>
        <a:graphic>
          <a:graphicData uri="http://schemas.openxmlformats.org/drawingml/2006/table">
            <a:tbl>
              <a:tblPr firstRow="1" bandRow="1">
                <a:tableStyleId>{5940675A-B579-460E-94D1-54222C63F5DA}</a:tableStyleId>
              </a:tblPr>
              <a:tblGrid>
                <a:gridCol w="1061235">
                  <a:extLst>
                    <a:ext uri="{9D8B030D-6E8A-4147-A177-3AD203B41FA5}">
                      <a16:colId xmlns:a16="http://schemas.microsoft.com/office/drawing/2014/main" val="1533677795"/>
                    </a:ext>
                  </a:extLst>
                </a:gridCol>
                <a:gridCol w="3790631">
                  <a:extLst>
                    <a:ext uri="{9D8B030D-6E8A-4147-A177-3AD203B41FA5}">
                      <a16:colId xmlns:a16="http://schemas.microsoft.com/office/drawing/2014/main" val="3436558884"/>
                    </a:ext>
                  </a:extLst>
                </a:gridCol>
                <a:gridCol w="1320334">
                  <a:extLst>
                    <a:ext uri="{9D8B030D-6E8A-4147-A177-3AD203B41FA5}">
                      <a16:colId xmlns:a16="http://schemas.microsoft.com/office/drawing/2014/main" val="580668852"/>
                    </a:ext>
                  </a:extLst>
                </a:gridCol>
              </a:tblGrid>
              <a:tr h="595618">
                <a:tc>
                  <a:txBody>
                    <a:bodyPr/>
                    <a:lstStyle/>
                    <a:p>
                      <a:pPr algn="l"/>
                      <a:r>
                        <a:rPr lang="en-GB" sz="1600" b="1" dirty="0">
                          <a:solidFill>
                            <a:schemeClr val="tx1"/>
                          </a:solidFill>
                          <a:latin typeface="Arial" panose="020B0604020202020204" pitchFamily="34" charset="0"/>
                          <a:cs typeface="Arial" panose="020B0604020202020204" pitchFamily="34" charset="0"/>
                        </a:rPr>
                        <a:t>Stage</a:t>
                      </a:r>
                    </a:p>
                  </a:txBody>
                  <a:tcPr>
                    <a:solidFill>
                      <a:schemeClr val="accent1">
                        <a:lumMod val="40000"/>
                        <a:lumOff val="60000"/>
                      </a:schemeClr>
                    </a:solidFill>
                  </a:tcPr>
                </a:tc>
                <a:tc>
                  <a:txBody>
                    <a:bodyPr/>
                    <a:lstStyle/>
                    <a:p>
                      <a:pPr algn="l"/>
                      <a:r>
                        <a:rPr lang="en-GB" sz="1600" b="1" dirty="0">
                          <a:solidFill>
                            <a:schemeClr val="tx1"/>
                          </a:solidFill>
                          <a:latin typeface="Arial" panose="020B0604020202020204" pitchFamily="34" charset="0"/>
                          <a:cs typeface="Arial" panose="020B0604020202020204" pitchFamily="34" charset="0"/>
                        </a:rPr>
                        <a:t>Action</a:t>
                      </a:r>
                    </a:p>
                  </a:txBody>
                  <a:tcPr>
                    <a:solidFill>
                      <a:schemeClr val="accent1">
                        <a:lumMod val="40000"/>
                        <a:lumOff val="60000"/>
                      </a:schemeClr>
                    </a:solidFill>
                  </a:tcPr>
                </a:tc>
                <a:tc>
                  <a:txBody>
                    <a:bodyPr/>
                    <a:lstStyle/>
                    <a:p>
                      <a:pPr algn="l"/>
                      <a:r>
                        <a:rPr lang="en-GB" sz="1600" b="1" dirty="0">
                          <a:solidFill>
                            <a:schemeClr val="tx1"/>
                          </a:solidFill>
                          <a:latin typeface="Arial" panose="020B0604020202020204" pitchFamily="34" charset="0"/>
                          <a:cs typeface="Arial" panose="020B0604020202020204" pitchFamily="34" charset="0"/>
                        </a:rPr>
                        <a:t>Timing</a:t>
                      </a:r>
                    </a:p>
                  </a:txBody>
                  <a:tcPr>
                    <a:solidFill>
                      <a:schemeClr val="accent1">
                        <a:lumMod val="40000"/>
                        <a:lumOff val="60000"/>
                      </a:schemeClr>
                    </a:solidFill>
                  </a:tcPr>
                </a:tc>
                <a:extLst>
                  <a:ext uri="{0D108BD9-81ED-4DB2-BD59-A6C34878D82A}">
                    <a16:rowId xmlns:a16="http://schemas.microsoft.com/office/drawing/2014/main" val="1412140632"/>
                  </a:ext>
                </a:extLst>
              </a:tr>
              <a:tr h="595618">
                <a:tc>
                  <a:txBody>
                    <a:bodyPr/>
                    <a:lstStyle/>
                    <a:p>
                      <a:pPr algn="l"/>
                      <a:r>
                        <a:rPr lang="en-GB" sz="1600" dirty="0">
                          <a:latin typeface="Arial" panose="020B0604020202020204" pitchFamily="34" charset="0"/>
                          <a:cs typeface="Arial" panose="020B0604020202020204" pitchFamily="34" charset="0"/>
                        </a:rPr>
                        <a:t>One</a:t>
                      </a:r>
                    </a:p>
                  </a:txBody>
                  <a:tcPr/>
                </a:tc>
                <a:tc>
                  <a:txBody>
                    <a:bodyPr/>
                    <a:lstStyle/>
                    <a:p>
                      <a:pPr algn="l"/>
                      <a:r>
                        <a:rPr lang="en-GB" sz="1600" dirty="0">
                          <a:latin typeface="Arial" panose="020B0604020202020204" pitchFamily="34" charset="0"/>
                          <a:cs typeface="Arial" panose="020B0604020202020204" pitchFamily="34" charset="0"/>
                        </a:rPr>
                        <a:t>Inquiring Questions</a:t>
                      </a:r>
                    </a:p>
                  </a:txBody>
                  <a:tcPr/>
                </a:tc>
                <a:tc>
                  <a:txBody>
                    <a:bodyPr/>
                    <a:lstStyle/>
                    <a:p>
                      <a:pPr algn="l"/>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66700461"/>
                  </a:ext>
                </a:extLst>
              </a:tr>
              <a:tr h="724669">
                <a:tc>
                  <a:txBody>
                    <a:bodyPr/>
                    <a:lstStyle/>
                    <a:p>
                      <a:pPr algn="l"/>
                      <a:r>
                        <a:rPr lang="en-GB" sz="1600" dirty="0">
                          <a:latin typeface="Arial" panose="020B0604020202020204" pitchFamily="34" charset="0"/>
                          <a:cs typeface="Arial" panose="020B0604020202020204" pitchFamily="34" charset="0"/>
                        </a:rPr>
                        <a:t>Two</a:t>
                      </a:r>
                    </a:p>
                  </a:txBody>
                  <a:tcPr/>
                </a:tc>
                <a:tc>
                  <a:txBody>
                    <a:bodyPr/>
                    <a:lstStyle/>
                    <a:p>
                      <a:pPr algn="l"/>
                      <a:r>
                        <a:rPr lang="en-GB" sz="1600" dirty="0">
                          <a:latin typeface="Arial" panose="020B0604020202020204" pitchFamily="34" charset="0"/>
                          <a:cs typeface="Arial" panose="020B0604020202020204" pitchFamily="34" charset="0"/>
                        </a:rPr>
                        <a:t>Inquiring Questions</a:t>
                      </a:r>
                    </a:p>
                  </a:txBody>
                  <a:tcPr/>
                </a:tc>
                <a:tc>
                  <a:txBody>
                    <a:bodyPr/>
                    <a:lstStyle/>
                    <a:p>
                      <a:pPr algn="l"/>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85333030"/>
                  </a:ext>
                </a:extLst>
              </a:tr>
              <a:tr h="724669">
                <a:tc>
                  <a:txBody>
                    <a:bodyPr/>
                    <a:lstStyle/>
                    <a:p>
                      <a:pPr algn="l"/>
                      <a:r>
                        <a:rPr lang="en-GB" sz="1600" dirty="0">
                          <a:latin typeface="Arial" panose="020B0604020202020204" pitchFamily="34" charset="0"/>
                          <a:cs typeface="Arial" panose="020B0604020202020204" pitchFamily="34" charset="0"/>
                        </a:rPr>
                        <a:t>Three</a:t>
                      </a:r>
                    </a:p>
                  </a:txBody>
                  <a:tcPr/>
                </a:tc>
                <a:tc>
                  <a:txBody>
                    <a:bodyPr/>
                    <a:lstStyle/>
                    <a:p>
                      <a:pPr algn="l"/>
                      <a:r>
                        <a:rPr lang="en-GB" sz="1600" dirty="0">
                          <a:latin typeface="Arial" panose="020B0604020202020204" pitchFamily="34" charset="0"/>
                          <a:cs typeface="Arial" panose="020B0604020202020204" pitchFamily="34" charset="0"/>
                        </a:rPr>
                        <a:t>Reflection, sharing ideas, deciding action</a:t>
                      </a:r>
                    </a:p>
                  </a:txBody>
                  <a:tcPr/>
                </a:tc>
                <a:tc>
                  <a:txBody>
                    <a:bodyPr/>
                    <a:lstStyle/>
                    <a:p>
                      <a:pPr algn="l"/>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79857942"/>
                  </a:ext>
                </a:extLst>
              </a:tr>
            </a:tbl>
          </a:graphicData>
        </a:graphic>
      </p:graphicFrame>
    </p:spTree>
    <p:extLst>
      <p:ext uri="{BB962C8B-B14F-4D97-AF65-F5344CB8AC3E}">
        <p14:creationId xmlns:p14="http://schemas.microsoft.com/office/powerpoint/2010/main" val="1837819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AE2473"/>
                </a:solidFill>
              </a:rPr>
              <a:t>Ground rules</a:t>
            </a:r>
          </a:p>
        </p:txBody>
      </p:sp>
      <p:sp>
        <p:nvSpPr>
          <p:cNvPr id="3" name="Content Placeholder 2"/>
          <p:cNvSpPr>
            <a:spLocks noGrp="1"/>
          </p:cNvSpPr>
          <p:nvPr>
            <p:ph idx="1"/>
          </p:nvPr>
        </p:nvSpPr>
        <p:spPr>
          <a:xfrm>
            <a:off x="585496" y="1039941"/>
            <a:ext cx="8229600" cy="4137323"/>
          </a:xfrm>
        </p:spPr>
        <p:txBody>
          <a:bodyPr/>
          <a:lstStyle/>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Consider the ground rules for the group</a:t>
            </a:r>
            <a:r>
              <a:rPr lang="en-GB" sz="1600" kern="1200" dirty="0">
                <a:solidFill>
                  <a:schemeClr val="tx1"/>
                </a:solidFill>
                <a:ea typeface="+mn-ea"/>
                <a:cs typeface="+mn-cs"/>
              </a:rPr>
              <a:t> </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2616116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BF1AE-5384-450A-A85B-F36913A6539C}"/>
              </a:ext>
            </a:extLst>
          </p:cNvPr>
          <p:cNvSpPr>
            <a:spLocks noGrp="1"/>
          </p:cNvSpPr>
          <p:nvPr>
            <p:ph type="title"/>
          </p:nvPr>
        </p:nvSpPr>
        <p:spPr/>
        <p:txBody>
          <a:bodyPr>
            <a:normAutofit/>
          </a:bodyPr>
          <a:lstStyle/>
          <a:p>
            <a:r>
              <a:rPr lang="en-US" sz="3200" dirty="0">
                <a:solidFill>
                  <a:srgbClr val="AE2473"/>
                </a:solidFill>
              </a:rPr>
              <a:t>Author</a:t>
            </a:r>
            <a:endParaRPr lang="en-GB" sz="3200" dirty="0">
              <a:solidFill>
                <a:srgbClr val="AE2473"/>
              </a:solidFill>
            </a:endParaRPr>
          </a:p>
        </p:txBody>
      </p:sp>
      <p:sp>
        <p:nvSpPr>
          <p:cNvPr id="3" name="Text Placeholder 2">
            <a:extLst>
              <a:ext uri="{FF2B5EF4-FFF2-40B4-BE49-F238E27FC236}">
                <a16:creationId xmlns:a16="http://schemas.microsoft.com/office/drawing/2014/main" id="{A92CFD1E-007F-4740-AC6E-ED32FF464C58}"/>
              </a:ext>
            </a:extLst>
          </p:cNvPr>
          <p:cNvSpPr>
            <a:spLocks noGrp="1"/>
          </p:cNvSpPr>
          <p:nvPr>
            <p:ph type="body" idx="1"/>
          </p:nvPr>
        </p:nvSpPr>
        <p:spPr>
          <a:xfrm>
            <a:off x="487756" y="1063229"/>
            <a:ext cx="6172200" cy="3394472"/>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Desiree Cox, </a:t>
            </a:r>
            <a:r>
              <a:rPr kumimoji="0" lang="en-GB" sz="1600" b="0" i="0" u="none" strike="noStrike" kern="1200" cap="none" spc="0" normalizeH="0" baseline="0" noProof="0" dirty="0" err="1">
                <a:ln>
                  <a:noFill/>
                </a:ln>
                <a:solidFill>
                  <a:schemeClr val="tx1"/>
                </a:solidFill>
                <a:effectLst/>
                <a:uLnTx/>
                <a:uFillTx/>
                <a:latin typeface="Arial" panose="020B0604020202020204"/>
                <a:ea typeface="+mn-ea"/>
                <a:cs typeface="+mn-cs"/>
              </a:rPr>
              <a:t>CapitalNurse</a:t>
            </a: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 Project Lead</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0" marR="0" lvl="0" indent="0" algn="l" defTabSz="514337" rtl="0" eaLnBrk="1" fontAlgn="auto" latinLnBrk="0" hangingPunct="1">
              <a:lnSpc>
                <a:spcPct val="90000"/>
              </a:lnSpc>
              <a:spcBef>
                <a:spcPts val="563"/>
              </a:spcBef>
              <a:spcAft>
                <a:spcPts val="0"/>
              </a:spcAft>
              <a:buClrTx/>
              <a:buSzTx/>
              <a:buNone/>
              <a:tabLst/>
              <a:defRPr/>
            </a:pPr>
            <a:r>
              <a:rPr kumimoji="0" lang="en-GB" sz="1600" b="1" i="0" u="none" strike="noStrike" kern="1200" cap="none" spc="0" normalizeH="0" baseline="0" noProof="0" dirty="0">
                <a:ln>
                  <a:noFill/>
                </a:ln>
                <a:solidFill>
                  <a:schemeClr val="tx1"/>
                </a:solidFill>
                <a:effectLst/>
                <a:uLnTx/>
                <a:uFillTx/>
                <a:latin typeface="Arial" panose="020B0604020202020204"/>
                <a:ea typeface="+mn-ea"/>
                <a:cs typeface="+mn-cs"/>
              </a:rPr>
              <a:t>With thanks to:</a:t>
            </a:r>
            <a:endParaRPr lang="en-GB" sz="1600" b="1"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Lisa Newsum, Preceptorship Lead, </a:t>
            </a:r>
            <a:r>
              <a:rPr kumimoji="0" lang="en-GB" sz="1600" b="0" i="0" u="none" strike="noStrike" kern="1200" cap="none" spc="0" normalizeH="0" baseline="0" noProof="0" dirty="0" err="1">
                <a:ln>
                  <a:noFill/>
                </a:ln>
                <a:solidFill>
                  <a:schemeClr val="tx1"/>
                </a:solidFill>
                <a:effectLst/>
                <a:uLnTx/>
                <a:uFillTx/>
                <a:latin typeface="Arial" panose="020B0604020202020204"/>
                <a:ea typeface="+mn-ea"/>
                <a:cs typeface="+mn-cs"/>
              </a:rPr>
              <a:t>Oxleas</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Audrey Lewis, Practice Development Nurse, Central London Community Healthcare (CLCH) NHS Trust</a:t>
            </a:r>
            <a:r>
              <a:rPr lang="en-GB" sz="1600" kern="1200" dirty="0">
                <a:solidFill>
                  <a:schemeClr val="tx1"/>
                </a:solidFill>
                <a:ea typeface="+mn-ea"/>
                <a:cs typeface="+mn-cs"/>
              </a:rPr>
              <a:t> </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Sinead Mehigan, Head of Nursing, Middlesex University</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6181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17126" y="119923"/>
            <a:ext cx="6172200" cy="857250"/>
          </a:xfrm>
        </p:spPr>
        <p:txBody>
          <a:bodyPr>
            <a:normAutofit/>
          </a:bodyPr>
          <a:lstStyle/>
          <a:p>
            <a:pPr eaLnBrk="1" hangingPunct="1"/>
            <a:r>
              <a:rPr lang="en-GB" altLang="en-US" sz="3200" dirty="0">
                <a:solidFill>
                  <a:srgbClr val="AE2473"/>
                </a:solidFill>
              </a:rPr>
              <a:t>Learning outcomes</a:t>
            </a:r>
          </a:p>
        </p:txBody>
      </p:sp>
      <p:sp>
        <p:nvSpPr>
          <p:cNvPr id="8" name="Content Placeholder 2">
            <a:extLst>
              <a:ext uri="{FF2B5EF4-FFF2-40B4-BE49-F238E27FC236}">
                <a16:creationId xmlns:a16="http://schemas.microsoft.com/office/drawing/2014/main" id="{400C7AB2-B58F-826A-2BE7-12F8C2669E14}"/>
              </a:ext>
            </a:extLst>
          </p:cNvPr>
          <p:cNvSpPr txBox="1">
            <a:spLocks/>
          </p:cNvSpPr>
          <p:nvPr/>
        </p:nvSpPr>
        <p:spPr>
          <a:xfrm>
            <a:off x="471487" y="1121491"/>
            <a:ext cx="5915025" cy="1704691"/>
          </a:xfrm>
          <a:prstGeom prst="rect">
            <a:avLst/>
          </a:prstGeom>
        </p:spPr>
        <p:txBody>
          <a:bodyPr vert="horz" lIns="0" tIns="0" rIns="0" bIns="0" rtlCol="0" anchor="t">
            <a:normAutofit/>
          </a:bodyPr>
          <a:lstStyle>
            <a:lvl1pPr marL="128585" indent="-128585" algn="l" defTabSz="514337" rtl="0" eaLnBrk="1" latinLnBrk="0" hangingPunct="1">
              <a:lnSpc>
                <a:spcPct val="90000"/>
              </a:lnSpc>
              <a:spcBef>
                <a:spcPts val="563"/>
              </a:spcBef>
              <a:buFont typeface="Arial" panose="020B0604020202020204" pitchFamily="34" charset="0"/>
              <a:buChar char="•"/>
              <a:defRPr sz="1575" kern="1200">
                <a:solidFill>
                  <a:schemeClr val="bg2">
                    <a:lumMod val="25000"/>
                  </a:schemeClr>
                </a:solidFill>
                <a:latin typeface="+mn-lt"/>
                <a:ea typeface="+mn-ea"/>
                <a:cs typeface="+mn-cs"/>
              </a:defRPr>
            </a:lvl1pPr>
            <a:lvl2pPr marL="385753" indent="-128585" algn="l" defTabSz="514337" rtl="0" eaLnBrk="1" latinLnBrk="0" hangingPunct="1">
              <a:lnSpc>
                <a:spcPct val="90000"/>
              </a:lnSpc>
              <a:spcBef>
                <a:spcPts val="281"/>
              </a:spcBef>
              <a:buFont typeface="Arial" panose="020B0604020202020204" pitchFamily="34" charset="0"/>
              <a:buChar char="•"/>
              <a:defRPr sz="1350" kern="1200">
                <a:solidFill>
                  <a:schemeClr val="bg2">
                    <a:lumMod val="25000"/>
                  </a:schemeClr>
                </a:solidFill>
                <a:latin typeface="+mn-lt"/>
                <a:ea typeface="+mn-ea"/>
                <a:cs typeface="+mn-cs"/>
              </a:defRPr>
            </a:lvl2pPr>
            <a:lvl3pPr marL="642921" indent="-128585" algn="l" defTabSz="514337" rtl="0" eaLnBrk="1" latinLnBrk="0" hangingPunct="1">
              <a:lnSpc>
                <a:spcPct val="90000"/>
              </a:lnSpc>
              <a:spcBef>
                <a:spcPts val="281"/>
              </a:spcBef>
              <a:buFont typeface="Arial" panose="020B0604020202020204" pitchFamily="34" charset="0"/>
              <a:buChar char="•"/>
              <a:defRPr sz="1125" kern="1200">
                <a:solidFill>
                  <a:schemeClr val="bg2">
                    <a:lumMod val="25000"/>
                  </a:schemeClr>
                </a:solidFill>
                <a:latin typeface="+mn-lt"/>
                <a:ea typeface="+mn-ea"/>
                <a:cs typeface="+mn-cs"/>
              </a:defRPr>
            </a:lvl3pPr>
            <a:lvl4pPr marL="900090" indent="-128585" algn="l" defTabSz="514337" rtl="0" eaLnBrk="1" latinLnBrk="0" hangingPunct="1">
              <a:lnSpc>
                <a:spcPct val="90000"/>
              </a:lnSpc>
              <a:spcBef>
                <a:spcPts val="281"/>
              </a:spcBef>
              <a:buFont typeface="Arial" panose="020B0604020202020204" pitchFamily="34" charset="0"/>
              <a:buChar char="•"/>
              <a:defRPr sz="1013" kern="1200">
                <a:solidFill>
                  <a:schemeClr val="bg2">
                    <a:lumMod val="25000"/>
                  </a:schemeClr>
                </a:solidFill>
                <a:latin typeface="+mn-lt"/>
                <a:ea typeface="+mn-ea"/>
                <a:cs typeface="+mn-cs"/>
              </a:defRPr>
            </a:lvl4pPr>
            <a:lvl5pPr marL="1157259" indent="-128585" algn="l" defTabSz="514337" rtl="0" eaLnBrk="1" latinLnBrk="0" hangingPunct="1">
              <a:lnSpc>
                <a:spcPct val="90000"/>
              </a:lnSpc>
              <a:spcBef>
                <a:spcPts val="281"/>
              </a:spcBef>
              <a:buFont typeface="Arial" panose="020B0604020202020204" pitchFamily="34" charset="0"/>
              <a:buChar char="•"/>
              <a:defRPr sz="1013" kern="1200">
                <a:solidFill>
                  <a:schemeClr val="bg2">
                    <a:lumMod val="25000"/>
                  </a:schemeClr>
                </a:solidFill>
                <a:latin typeface="+mn-lt"/>
                <a:ea typeface="+mn-ea"/>
                <a:cs typeface="+mn-cs"/>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128270" indent="-128270"/>
            <a:r>
              <a:rPr lang="en-GB" sz="1600" dirty="0">
                <a:latin typeface="Arial"/>
              </a:rPr>
              <a:t>Understand how action learning works</a:t>
            </a:r>
          </a:p>
          <a:p>
            <a:pPr marL="128270" indent="-128270"/>
            <a:endParaRPr lang="en-GB" sz="1600" dirty="0">
              <a:latin typeface="Arial"/>
            </a:endParaRPr>
          </a:p>
          <a:p>
            <a:pPr marL="128270" indent="-128270"/>
            <a:r>
              <a:rPr lang="en-GB" sz="1600" dirty="0">
                <a:latin typeface="Arial"/>
              </a:rPr>
              <a:t>Understand own role within the action learning set</a:t>
            </a:r>
          </a:p>
          <a:p>
            <a:pPr marL="128270" indent="-128270"/>
            <a:endParaRPr lang="en-GB" sz="1600" dirty="0">
              <a:latin typeface="Arial"/>
            </a:endParaRPr>
          </a:p>
          <a:p>
            <a:pPr marL="128270" indent="-128270"/>
            <a:r>
              <a:rPr lang="en-GB" sz="1600" dirty="0">
                <a:latin typeface="Arial"/>
              </a:rPr>
              <a:t>Participate in establishing ground rules for the set</a:t>
            </a:r>
          </a:p>
        </p:txBody>
      </p:sp>
    </p:spTree>
    <p:extLst>
      <p:ext uri="{BB962C8B-B14F-4D97-AF65-F5344CB8AC3E}">
        <p14:creationId xmlns:p14="http://schemas.microsoft.com/office/powerpoint/2010/main" val="2380439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56844" y="73585"/>
            <a:ext cx="6172200" cy="857250"/>
          </a:xfrm>
        </p:spPr>
        <p:txBody>
          <a:bodyPr>
            <a:normAutofit/>
          </a:bodyPr>
          <a:lstStyle/>
          <a:p>
            <a:pPr eaLnBrk="1" hangingPunct="1"/>
            <a:r>
              <a:rPr lang="en-GB" altLang="en-US" sz="3200" dirty="0">
                <a:solidFill>
                  <a:srgbClr val="AE2473"/>
                </a:solidFill>
              </a:rPr>
              <a:t>Programme topics</a:t>
            </a:r>
          </a:p>
        </p:txBody>
      </p:sp>
      <p:sp>
        <p:nvSpPr>
          <p:cNvPr id="7171" name="Content Placeholder 2"/>
          <p:cNvSpPr>
            <a:spLocks noGrp="1"/>
          </p:cNvSpPr>
          <p:nvPr>
            <p:ph idx="1"/>
          </p:nvPr>
        </p:nvSpPr>
        <p:spPr>
          <a:xfrm>
            <a:off x="541492" y="1056610"/>
            <a:ext cx="6253547" cy="3407856"/>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is action learning?</a:t>
            </a:r>
            <a:endParaRPr lang="en-US" sz="1600">
              <a:solidFill>
                <a:schemeClr val="tx1"/>
              </a:solidFill>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How does it work?</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Benefits of action learning</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Process of action learning</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Ground rules</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Introduction to problem solving</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131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eaLnBrk="1" hangingPunct="1"/>
            <a:r>
              <a:rPr lang="en-GB" altLang="en-US" sz="3200" dirty="0">
                <a:solidFill>
                  <a:srgbClr val="AE2473"/>
                </a:solidFill>
              </a:rPr>
              <a:t>Introductions</a:t>
            </a:r>
          </a:p>
        </p:txBody>
      </p:sp>
      <p:sp>
        <p:nvSpPr>
          <p:cNvPr id="8195" name="Content Placeholder 2"/>
          <p:cNvSpPr>
            <a:spLocks noGrp="1"/>
          </p:cNvSpPr>
          <p:nvPr>
            <p:ph idx="1"/>
          </p:nvPr>
        </p:nvSpPr>
        <p:spPr>
          <a:xfrm>
            <a:off x="661919" y="1155904"/>
            <a:ext cx="4154190" cy="4519344"/>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Name, department, time in role</a:t>
            </a:r>
            <a:endParaRPr lang="en-US" dirty="0">
              <a:solidFill>
                <a:schemeClr val="tx1"/>
              </a:solidFill>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What you enjoy doing</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Last thing you can remember learning …</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9109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type="body" idx="1"/>
          </p:nvPr>
        </p:nvSpPr>
        <p:spPr>
          <a:xfrm>
            <a:off x="318358" y="373950"/>
            <a:ext cx="5612272" cy="3758992"/>
          </a:xfrm>
        </p:spPr>
        <p:txBody>
          <a:bodyPr>
            <a:normAutofit/>
          </a:bodyPr>
          <a:lstStyle/>
          <a:p>
            <a:pPr marL="174625" indent="-36195">
              <a:buNone/>
            </a:pPr>
            <a:r>
              <a:rPr lang="en-GB" altLang="en-US" sz="1600" dirty="0"/>
              <a:t>“There can be no learning without action and no (sober and deliberate) action without learning.”</a:t>
            </a:r>
            <a:endParaRPr lang="en-US" dirty="0"/>
          </a:p>
          <a:p>
            <a:pPr marL="174625" indent="-36195">
              <a:buNone/>
            </a:pPr>
            <a:r>
              <a:rPr lang="en-GB" altLang="en-US" sz="1400" dirty="0"/>
              <a:t>Reg </a:t>
            </a:r>
            <a:r>
              <a:rPr lang="en-GB" altLang="en-US" sz="1400" dirty="0" err="1"/>
              <a:t>Revans</a:t>
            </a:r>
            <a:endParaRPr lang="en-US" altLang="en-US" sz="2800" i="1" dirty="0"/>
          </a:p>
          <a:p>
            <a:pPr eaLnBrk="1" hangingPunct="1">
              <a:buFontTx/>
              <a:buNone/>
            </a:pPr>
            <a:endParaRPr lang="en-US" altLang="en-US" sz="2800" i="1" dirty="0"/>
          </a:p>
          <a:p>
            <a:pPr marL="86995" lvl="1" indent="0">
              <a:buNone/>
            </a:pPr>
            <a:r>
              <a:rPr lang="en-GB" sz="1600" dirty="0"/>
              <a:t>“Action learning differs from normal training that its primary objective is to learn how to ask appropriate questions in conditions of risk, rather than to find the answers to questions that have already been precisely defined by others – and that do not allow for ambiguous responses because the examiners have all the approved answers.” </a:t>
            </a:r>
          </a:p>
          <a:p>
            <a:pPr marL="86995" lvl="1" indent="0">
              <a:buNone/>
            </a:pPr>
            <a:r>
              <a:rPr lang="en-GB" sz="1400" dirty="0"/>
              <a:t>Keys, 1994 </a:t>
            </a:r>
          </a:p>
          <a:p>
            <a:endParaRPr lang="en-GB" altLang="en-US" sz="2800" i="1" dirty="0"/>
          </a:p>
        </p:txBody>
      </p:sp>
    </p:spTree>
    <p:extLst>
      <p:ext uri="{BB962C8B-B14F-4D97-AF65-F5344CB8AC3E}">
        <p14:creationId xmlns:p14="http://schemas.microsoft.com/office/powerpoint/2010/main" val="64002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9942" y="179500"/>
            <a:ext cx="6172200" cy="857250"/>
          </a:xfrm>
        </p:spPr>
        <p:txBody>
          <a:bodyPr>
            <a:normAutofit/>
          </a:bodyPr>
          <a:lstStyle/>
          <a:p>
            <a:pPr eaLnBrk="1" hangingPunct="1"/>
            <a:r>
              <a:rPr lang="en-GB" altLang="en-US" sz="3200" dirty="0">
                <a:solidFill>
                  <a:srgbClr val="AE2473"/>
                </a:solidFill>
              </a:rPr>
              <a:t>What is a learning set?</a:t>
            </a:r>
          </a:p>
        </p:txBody>
      </p:sp>
      <p:sp>
        <p:nvSpPr>
          <p:cNvPr id="3" name="Content Placeholder 2"/>
          <p:cNvSpPr>
            <a:spLocks noGrp="1"/>
          </p:cNvSpPr>
          <p:nvPr>
            <p:ph idx="1"/>
          </p:nvPr>
        </p:nvSpPr>
        <p:spPr>
          <a:xfrm>
            <a:off x="348674" y="1248580"/>
            <a:ext cx="6287516" cy="4519344"/>
          </a:xfrm>
        </p:spPr>
        <p:txBody>
          <a:bodyPr/>
          <a:lstStyle/>
          <a:p>
            <a:pPr marL="174625" indent="0">
              <a:buNone/>
              <a:defRPr/>
            </a:pPr>
            <a:r>
              <a:rPr lang="en-GB" sz="1600" dirty="0"/>
              <a:t>A group of people who come together with the purpose of learning from and with each other. The group is called a set which implies the development of a close knit formation with some staying power.</a:t>
            </a:r>
            <a:endParaRPr lang="en-GB" dirty="0"/>
          </a:p>
          <a:p>
            <a:pPr marL="174625" indent="0">
              <a:buNone/>
              <a:defRPr/>
            </a:pPr>
            <a:endParaRPr lang="en-GB" sz="1600" dirty="0"/>
          </a:p>
          <a:p>
            <a:pPr marL="174625" indent="0">
              <a:buNone/>
              <a:defRPr/>
            </a:pPr>
            <a:r>
              <a:rPr lang="en-GB" sz="1600" dirty="0"/>
              <a:t>The focus is on the individual, their project or problem and future actions.</a:t>
            </a:r>
            <a:endParaRPr lang="en-GB" sz="1600" dirty="0">
              <a:effectLst>
                <a:outerShdw blurRad="38100" dist="38100" dir="2700000" algn="tl">
                  <a:srgbClr val="C0C0C0"/>
                </a:outerShdw>
              </a:effectLst>
            </a:endParaRPr>
          </a:p>
          <a:p>
            <a:pPr eaLnBrk="1" hangingPunct="1">
              <a:buFontTx/>
              <a:buNone/>
              <a:defRPr/>
            </a:pPr>
            <a:endParaRPr lang="en-GB" sz="3200" b="1" dirty="0">
              <a:solidFill>
                <a:srgbClr val="961212"/>
              </a:solidFill>
            </a:endParaRPr>
          </a:p>
        </p:txBody>
      </p:sp>
    </p:spTree>
    <p:extLst>
      <p:ext uri="{BB962C8B-B14F-4D97-AF65-F5344CB8AC3E}">
        <p14:creationId xmlns:p14="http://schemas.microsoft.com/office/powerpoint/2010/main" val="337104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17126" y="133162"/>
            <a:ext cx="6172200" cy="857250"/>
          </a:xfrm>
        </p:spPr>
        <p:txBody>
          <a:bodyPr>
            <a:normAutofit/>
          </a:bodyPr>
          <a:lstStyle/>
          <a:p>
            <a:r>
              <a:rPr lang="en-GB" altLang="en-US" sz="3200" dirty="0">
                <a:solidFill>
                  <a:srgbClr val="AE2473"/>
                </a:solidFill>
              </a:rPr>
              <a:t>Types of learning set</a:t>
            </a:r>
          </a:p>
        </p:txBody>
      </p:sp>
      <p:sp>
        <p:nvSpPr>
          <p:cNvPr id="20483" name="Content Placeholder 2"/>
          <p:cNvSpPr>
            <a:spLocks noGrp="1"/>
          </p:cNvSpPr>
          <p:nvPr>
            <p:ph idx="1"/>
          </p:nvPr>
        </p:nvSpPr>
        <p:spPr>
          <a:xfrm>
            <a:off x="342900" y="1063229"/>
            <a:ext cx="6172200" cy="3394472"/>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Initiated by the organisation</a:t>
            </a:r>
            <a:endParaRPr lang="en-US">
              <a:solidFill>
                <a:schemeClr val="tx1"/>
              </a:solidFill>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Independent and established by a group of peers for a specific purpose</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Facilitated by a facilitator external to the set</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Self-facilitated by a set member</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06275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44309" y="60345"/>
            <a:ext cx="6172200" cy="857250"/>
          </a:xfrm>
        </p:spPr>
        <p:txBody>
          <a:bodyPr>
            <a:normAutofit/>
          </a:bodyPr>
          <a:lstStyle/>
          <a:p>
            <a:pPr eaLnBrk="1" hangingPunct="1"/>
            <a:r>
              <a:rPr lang="en-GB" altLang="en-US" sz="3200" dirty="0">
                <a:solidFill>
                  <a:srgbClr val="AE2473"/>
                </a:solidFill>
              </a:rPr>
              <a:t>Benefits to the individual</a:t>
            </a:r>
          </a:p>
        </p:txBody>
      </p:sp>
      <p:sp>
        <p:nvSpPr>
          <p:cNvPr id="17411" name="Content Placeholder 2"/>
          <p:cNvSpPr>
            <a:spLocks noGrp="1"/>
          </p:cNvSpPr>
          <p:nvPr>
            <p:ph idx="1"/>
          </p:nvPr>
        </p:nvSpPr>
        <p:spPr>
          <a:xfrm>
            <a:off x="481914" y="944075"/>
            <a:ext cx="6225573" cy="3996741"/>
          </a:xfrm>
        </p:spPr>
        <p:txBody>
          <a:bodyPr>
            <a:normAutofit/>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Arial" panose="020B0604020202020204"/>
                <a:ea typeface="+mn-ea"/>
                <a:cs typeface="+mn-cs"/>
              </a:rPr>
              <a:t>Increased learning and ability to ask enquiring questions to probe</a:t>
            </a:r>
            <a:endParaRPr lang="en-US" sz="1400">
              <a:solidFill>
                <a:schemeClr val="tx1"/>
              </a:solidFill>
            </a:endParaRPr>
          </a:p>
          <a:p>
            <a:pPr marL="128270" indent="-128270" defTabSz="514337">
              <a:lnSpc>
                <a:spcPct val="90000"/>
              </a:lnSpc>
              <a:spcBef>
                <a:spcPts val="563"/>
              </a:spcBef>
              <a:buClrTx/>
              <a:buSzTx/>
              <a:buFont typeface="Arial" panose="020B0604020202020204" pitchFamily="34" charset="0"/>
              <a:buChar char="•"/>
              <a:defRPr/>
            </a:pPr>
            <a:endParaRPr lang="en-GB" sz="14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Arial" panose="020B0604020202020204"/>
                <a:ea typeface="+mn-ea"/>
                <a:cs typeface="+mn-cs"/>
              </a:rPr>
              <a:t>Problem solving and decision making</a:t>
            </a:r>
            <a:endParaRPr lang="en-GB" sz="14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4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Arial" panose="020B0604020202020204"/>
                <a:ea typeface="+mn-ea"/>
                <a:cs typeface="+mn-cs"/>
              </a:rPr>
              <a:t>Interpersonal skills – communication, listening, building rapport with others</a:t>
            </a:r>
            <a:endParaRPr lang="en-GB" sz="1400" kern="120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4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Arial" panose="020B0604020202020204"/>
                <a:ea typeface="+mn-ea"/>
                <a:cs typeface="+mn-cs"/>
              </a:rPr>
              <a:t>Increased self-confidence</a:t>
            </a:r>
            <a:endParaRPr lang="en-GB" sz="14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4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400" b="0" i="0" u="none" strike="noStrike" kern="1200" cap="none" spc="0" normalizeH="0" baseline="0" noProof="0" dirty="0">
                <a:ln>
                  <a:noFill/>
                </a:ln>
                <a:solidFill>
                  <a:schemeClr val="tx1"/>
                </a:solidFill>
                <a:effectLst/>
                <a:uLnTx/>
                <a:uFillTx/>
                <a:latin typeface="Arial" panose="020B0604020202020204"/>
                <a:ea typeface="+mn-ea"/>
                <a:cs typeface="+mn-cs"/>
              </a:rPr>
              <a:t>Improved motivation</a:t>
            </a:r>
            <a:endParaRPr lang="en-GB" sz="1400" kern="120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4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Arial" panose="020B0604020202020204"/>
                <a:ea typeface="+mn-ea"/>
                <a:cs typeface="+mn-cs"/>
              </a:rPr>
              <a:t>Making a difference</a:t>
            </a:r>
            <a:endParaRPr lang="en-GB" sz="1400" b="0" i="0" u="none" strike="noStrike" kern="1200" cap="none" spc="0" normalizeH="0" baseline="0" noProof="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400" kern="1200" dirty="0">
              <a:solidFill>
                <a:srgbClr val="E8EDEE"/>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lang="en-GB" sz="1400" kern="1200" dirty="0">
                <a:solidFill>
                  <a:schemeClr val="tx1"/>
                </a:solidFill>
                <a:ea typeface="+mn-ea"/>
                <a:cs typeface="+mn-cs"/>
              </a:rPr>
              <a:t>Self-reflection</a:t>
            </a:r>
            <a:r>
              <a:rPr kumimoji="0" lang="en-GB" sz="1400" b="0" i="0" u="none" strike="noStrike" kern="1200" cap="none" spc="0" normalizeH="0" baseline="0" noProof="0" dirty="0">
                <a:ln>
                  <a:noFill/>
                </a:ln>
                <a:solidFill>
                  <a:schemeClr val="tx1"/>
                </a:solidFill>
                <a:effectLst/>
                <a:uLnTx/>
                <a:uFillTx/>
                <a:latin typeface="Arial" panose="020B0604020202020204"/>
                <a:ea typeface="+mn-ea"/>
                <a:cs typeface="+mn-cs"/>
              </a:rPr>
              <a:t> and self-awareness</a:t>
            </a:r>
            <a:endParaRPr lang="en-GB" sz="14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21278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7549" y="126543"/>
            <a:ext cx="6172200" cy="857250"/>
          </a:xfrm>
        </p:spPr>
        <p:txBody>
          <a:bodyPr>
            <a:normAutofit/>
          </a:bodyPr>
          <a:lstStyle/>
          <a:p>
            <a:pPr eaLnBrk="1" hangingPunct="1"/>
            <a:r>
              <a:rPr lang="en-GB" altLang="en-US" sz="3200" dirty="0">
                <a:solidFill>
                  <a:srgbClr val="AE2473"/>
                </a:solidFill>
              </a:rPr>
              <a:t>Benefits to the set</a:t>
            </a:r>
          </a:p>
        </p:txBody>
      </p:sp>
      <p:sp>
        <p:nvSpPr>
          <p:cNvPr id="18435" name="Content Placeholder 2"/>
          <p:cNvSpPr>
            <a:spLocks noGrp="1"/>
          </p:cNvSpPr>
          <p:nvPr>
            <p:ph idx="1"/>
          </p:nvPr>
        </p:nvSpPr>
        <p:spPr>
          <a:xfrm>
            <a:off x="444843" y="1016891"/>
            <a:ext cx="8915400" cy="4525963"/>
          </a:xfrm>
        </p:spPr>
        <p:txBody>
          <a:bodyPr/>
          <a:lstStyle/>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Sense of belonging</a:t>
            </a:r>
            <a:endParaRPr lang="en-US" dirty="0">
              <a:solidFill>
                <a:schemeClr val="tx1"/>
              </a:solidFill>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Greater facility to share and solve problems</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indent="-128270" defTabSz="514337">
              <a:lnSpc>
                <a:spcPct val="90000"/>
              </a:lnSpc>
              <a:spcBef>
                <a:spcPts val="563"/>
              </a:spcBef>
              <a:buClrTx/>
              <a:buSzTx/>
              <a:buFont typeface="Arial" panose="020B0604020202020204" pitchFamily="34" charset="0"/>
              <a:buChar char="•"/>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Equal footing with each other</a:t>
            </a:r>
            <a:endParaRPr lang="en-GB" sz="1600" kern="1200" dirty="0">
              <a:solidFill>
                <a:schemeClr val="tx1"/>
              </a:solidFill>
              <a:ea typeface="+mn-ea"/>
              <a:cs typeface="+mn-cs"/>
            </a:endParaRPr>
          </a:p>
          <a:p>
            <a:pPr marL="128270" marR="0" lvl="0" indent="-128270" algn="l" defTabSz="514337">
              <a:lnSpc>
                <a:spcPct val="90000"/>
              </a:lnSpc>
              <a:spcBef>
                <a:spcPts val="563"/>
              </a:spcBef>
              <a:spcAft>
                <a:spcPts val="0"/>
              </a:spcAft>
              <a:buClrTx/>
              <a:buSzTx/>
              <a:buFont typeface="Arial" panose="020B0604020202020204" pitchFamily="34" charset="0"/>
              <a:buChar char="•"/>
              <a:tabLst/>
              <a:defRPr/>
            </a:pP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Increased skill / knowledge base within set</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a:p>
            <a:pPr marL="128270" indent="-128270" defTabSz="514337">
              <a:lnSpc>
                <a:spcPct val="90000"/>
              </a:lnSpc>
              <a:spcBef>
                <a:spcPts val="563"/>
              </a:spcBef>
              <a:buClrTx/>
              <a:buSzTx/>
              <a:buFont typeface="Arial" panose="020B0604020202020204" pitchFamily="34" charset="0"/>
              <a:buChar char="•"/>
              <a:defRPr/>
            </a:pPr>
            <a:endParaRPr lang="en-GB" sz="1600" kern="1200" dirty="0">
              <a:solidFill>
                <a:schemeClr val="tx1"/>
              </a:solidFill>
              <a:ea typeface="+mn-ea"/>
              <a:cs typeface="+mn-cs"/>
            </a:endParaRPr>
          </a:p>
          <a:p>
            <a:pPr marL="128270" marR="0" lvl="0" indent="-128270" algn="l" defTabSz="514337" rtl="0" eaLnBrk="1" fontAlgn="auto" latinLnBrk="0" hangingPunct="1">
              <a:lnSpc>
                <a:spcPct val="90000"/>
              </a:lnSpc>
              <a:spcBef>
                <a:spcPts val="563"/>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chemeClr val="tx1"/>
                </a:solidFill>
                <a:effectLst/>
                <a:uLnTx/>
                <a:uFillTx/>
                <a:latin typeface="Arial" panose="020B0604020202020204"/>
                <a:ea typeface="+mn-ea"/>
                <a:cs typeface="+mn-cs"/>
              </a:rPr>
              <a:t>Understanding</a:t>
            </a:r>
            <a:endParaRPr lang="en-GB" sz="16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822807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72BB0DD49D3A4C8EA13D6FFFB8F5D6" ma:contentTypeVersion="16" ma:contentTypeDescription="Create a new document." ma:contentTypeScope="" ma:versionID="758650849dbb0eec87d4b36ec1ac6c79">
  <xsd:schema xmlns:xsd="http://www.w3.org/2001/XMLSchema" xmlns:xs="http://www.w3.org/2001/XMLSchema" xmlns:p="http://schemas.microsoft.com/office/2006/metadata/properties" xmlns:ns2="2da7b801-8e58-4f3f-96a9-6f5affec80cd" xmlns:ns3="e072599a-30fe-476f-8579-d865178ed2e0" targetNamespace="http://schemas.microsoft.com/office/2006/metadata/properties" ma:root="true" ma:fieldsID="9db4a61640cec0dac0930b22958c34ca" ns2:_="" ns3:_="">
    <xsd:import namespace="2da7b801-8e58-4f3f-96a9-6f5affec80cd"/>
    <xsd:import namespace="e072599a-30fe-476f-8579-d865178ed2e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a7b801-8e58-4f3f-96a9-6f5affec80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072599a-30fe-476f-8579-d865178ed2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7cd71d-9c69-4c4d-8ade-3c335e62a597}" ma:internalName="TaxCatchAll" ma:showField="CatchAllData" ma:web="e072599a-30fe-476f-8579-d865178ed2e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da7b801-8e58-4f3f-96a9-6f5affec80cd">
      <Terms xmlns="http://schemas.microsoft.com/office/infopath/2007/PartnerControls"/>
    </lcf76f155ced4ddcb4097134ff3c332f>
    <TaxCatchAll xmlns="e072599a-30fe-476f-8579-d865178ed2e0" xsi:nil="true"/>
  </documentManagement>
</p:properties>
</file>

<file path=customXml/itemProps1.xml><?xml version="1.0" encoding="utf-8"?>
<ds:datastoreItem xmlns:ds="http://schemas.openxmlformats.org/officeDocument/2006/customXml" ds:itemID="{3B8C9CBD-36AA-4EA4-A1DE-40E6E31637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a7b801-8e58-4f3f-96a9-6f5affec80cd"/>
    <ds:schemaRef ds:uri="e072599a-30fe-476f-8579-d865178ed2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99F78D-C6A3-4001-9854-BE7BC4CA49E9}">
  <ds:schemaRefs>
    <ds:schemaRef ds:uri="http://schemas.microsoft.com/sharepoint/v3/contenttype/forms"/>
  </ds:schemaRefs>
</ds:datastoreItem>
</file>

<file path=customXml/itemProps3.xml><?xml version="1.0" encoding="utf-8"?>
<ds:datastoreItem xmlns:ds="http://schemas.openxmlformats.org/officeDocument/2006/customXml" ds:itemID="{57BB756E-83B5-45FC-9A90-5FCF132CA5E8}">
  <ds:schemaRefs>
    <ds:schemaRef ds:uri="http://purl.org/dc/dcmitype/"/>
    <ds:schemaRef ds:uri="http://purl.org/dc/elements/1.1/"/>
    <ds:schemaRef ds:uri="http://www.w3.org/XML/1998/namespac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schemas.microsoft.com/office/infopath/2007/PartnerControls"/>
    <ds:schemaRef ds:uri="e072599a-30fe-476f-8579-d865178ed2e0"/>
    <ds:schemaRef ds:uri="2da7b801-8e58-4f3f-96a9-6f5affec80cd"/>
  </ds:schemaRefs>
</ds:datastoreItem>
</file>

<file path=docProps/app.xml><?xml version="1.0" encoding="utf-8"?>
<Properties xmlns="http://schemas.openxmlformats.org/officeDocument/2006/extended-properties" xmlns:vt="http://schemas.openxmlformats.org/officeDocument/2006/docPropsVTypes">
  <TotalTime>5166</TotalTime>
  <Words>680</Words>
  <Application>Microsoft Office PowerPoint</Application>
  <PresentationFormat>Custom</PresentationFormat>
  <Paragraphs>164</Paragraphs>
  <Slides>18</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PowerPoint Presentation</vt:lpstr>
      <vt:lpstr>Learning outcomes</vt:lpstr>
      <vt:lpstr>Programme topics</vt:lpstr>
      <vt:lpstr>Introductions</vt:lpstr>
      <vt:lpstr>PowerPoint Presentation</vt:lpstr>
      <vt:lpstr>What is a learning set?</vt:lpstr>
      <vt:lpstr>Types of learning set</vt:lpstr>
      <vt:lpstr>Benefits to the individual</vt:lpstr>
      <vt:lpstr>Benefits to the set</vt:lpstr>
      <vt:lpstr>Benefits to the organisation</vt:lpstr>
      <vt:lpstr>PowerPoint Presentation</vt:lpstr>
      <vt:lpstr>One at a time</vt:lpstr>
      <vt:lpstr>Set meeting format</vt:lpstr>
      <vt:lpstr>PowerPoint Presentation</vt:lpstr>
      <vt:lpstr>PowerPoint Presentation</vt:lpstr>
      <vt:lpstr>Agreeing timings of process</vt:lpstr>
      <vt:lpstr>Ground rules</vt:lpstr>
      <vt:lpstr>Author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CALDWELL, Chris</dc:creator>
  <cp:lastModifiedBy>You Tae Jeon</cp:lastModifiedBy>
  <cp:revision>135</cp:revision>
  <cp:lastPrinted>2018-03-28T11:37:18Z</cp:lastPrinted>
  <dcterms:modified xsi:type="dcterms:W3CDTF">2023-02-08T11:23:20Z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0x010100CC72BB0DD49D3A4C8EA13D6FFFB8F5D6</vt:lpwstr>
  </property>
  <property fmtid="{D5CDD505-2E9C-101B-9397-08002B2CF9AE}" pid="3" name="MediaServiceImageTags">
    <vt:lpwstr/>
  </property>
</Properties>
</file>