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67" r:id="rId5"/>
    <p:sldId id="312" r:id="rId6"/>
    <p:sldId id="295" r:id="rId7"/>
    <p:sldId id="278" r:id="rId8"/>
    <p:sldId id="307" r:id="rId9"/>
    <p:sldId id="308" r:id="rId10"/>
    <p:sldId id="311" r:id="rId11"/>
    <p:sldId id="299" r:id="rId12"/>
    <p:sldId id="298" r:id="rId13"/>
    <p:sldId id="301" r:id="rId14"/>
    <p:sldId id="300" r:id="rId15"/>
    <p:sldId id="303" r:id="rId16"/>
    <p:sldId id="309" r:id="rId17"/>
    <p:sldId id="310" r:id="rId18"/>
    <p:sldId id="302" r:id="rId19"/>
    <p:sldId id="304" r:id="rId20"/>
    <p:sldId id="30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4BA33B-8EDE-5D86-EB44-8530D34903C0}" name="DESFORGES, Catherine (ROYAL FREE LONDON NHS FOUNDATION TRUST)" initials="DC(FLNFT" userId="S::catherine.desforges@nhs.net::19395adb-4925-46a0-a84d-74f2580447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70"/>
    <a:srgbClr val="005EB8"/>
    <a:srgbClr val="B00E5A"/>
    <a:srgbClr val="C41AB6"/>
    <a:srgbClr val="4C11F0"/>
    <a:srgbClr val="D91CC3"/>
    <a:srgbClr val="4E1CD9"/>
    <a:srgbClr val="212121"/>
    <a:srgbClr val="F3E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F5592-8C57-2C65-EB5D-90DAAAEC7821}" v="175" dt="2021-10-11T15:40:38.161"/>
    <p1510:client id="{151C58F2-3B81-41CB-BA50-876AA82237B9}" v="106" dt="2021-10-18T12:16:50.037"/>
    <p1510:client id="{14822AD4-E144-E246-B1A8-22964B245860}" v="1762" dt="2021-09-13T15:04:14.349"/>
    <p1510:client id="{31167230-6AA5-EDBC-5443-975B8E126861}" v="2" dt="2023-04-24T16:30:04.883"/>
    <p1510:client id="{32124E4B-E164-D0B7-FD87-1C2E59A933C7}" v="4" dt="2021-09-14T11:41:48.409"/>
    <p1510:client id="{5DA94382-F56E-3CEA-C5EF-4D0822D557F4}" v="85" dt="2021-09-14T11:57:51.902"/>
    <p1510:client id="{A37AE80A-2895-31DF-D6B3-1B5DB6F96DB1}" v="48" dt="2021-10-18T11:51:55.933"/>
    <p1510:client id="{61EE2EAC-EE1D-4D04-855C-8F196F3965CA}" v="551" dt="2021-10-18T12:00:07.172"/>
    <p1510:client id="{7C4644F1-F059-B377-1765-D64A6F1F3FE6}" v="18" dt="2021-09-14T08:47:29.853"/>
    <p1510:client id="{B912CE47-E36D-E890-530E-8171CB8AF986}" v="48" dt="2021-10-11T15:08:12.478"/>
    <p1510:client id="{C9936444-EA3F-7312-7AF0-A9778600893D}" v="25" dt="2023-06-12T15:51:53.606"/>
    <p1510:client id="{D0194743-93AA-DDE8-BB6D-D4D233901DC5}" v="450" dt="2023-04-24T16:29:37.820"/>
    <p1510:client id="{E29B8554-1F0D-10EB-F4E2-2DE13DADD2AC}" v="5" dt="2021-09-14T09:07:43.016"/>
    <p1510:client id="{E2A48A4E-964F-38C3-2968-C67AE0EF2F6B}" v="948" dt="2023-05-15T15:55:23.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6" Type="http://schemas.openxmlformats.org/officeDocument/2006/relationships/image" Target="../media/image32.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6" Type="http://schemas.openxmlformats.org/officeDocument/2006/relationships/image" Target="../media/image32.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71C6FD5-C971-42DF-8888-7E8495173066}"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F48BC3DC-9240-4E35-BBDA-1FE79636964A}">
      <dgm:prSet phldrT="[Text]" custT="1"/>
      <dgm:spPr/>
      <dgm:t>
        <a:bodyPr/>
        <a:lstStyle/>
        <a:p>
          <a:pPr rtl="0"/>
          <a:r>
            <a:rPr lang="en-GB" sz="1800" b="1" dirty="0">
              <a:latin typeface="Calibri"/>
            </a:rPr>
            <a:t>Student survey</a:t>
          </a:r>
          <a:endParaRPr lang="en-GB" sz="1800" b="1" dirty="0"/>
        </a:p>
      </dgm:t>
    </dgm:pt>
    <dgm:pt modelId="{DC297967-2256-467A-A791-191253165268}" type="parTrans" cxnId="{B10C3E91-4D97-4375-B40A-65A964DF8683}">
      <dgm:prSet/>
      <dgm:spPr/>
      <dgm:t>
        <a:bodyPr/>
        <a:lstStyle/>
        <a:p>
          <a:endParaRPr lang="en-GB"/>
        </a:p>
      </dgm:t>
    </dgm:pt>
    <dgm:pt modelId="{DE32EC1D-2A48-4952-B20F-559FF06EF92F}" type="sibTrans" cxnId="{B10C3E91-4D97-4375-B40A-65A964DF8683}">
      <dgm:prSet/>
      <dgm:spPr/>
      <dgm:t>
        <a:bodyPr/>
        <a:lstStyle/>
        <a:p>
          <a:endParaRPr lang="en-GB"/>
        </a:p>
      </dgm:t>
    </dgm:pt>
    <dgm:pt modelId="{18FB0B92-60B6-4956-A87A-B3FCE1F2DA1A}">
      <dgm:prSet phldrT="[Text]" phldr="0"/>
      <dgm:spPr/>
      <dgm:t>
        <a:bodyPr/>
        <a:lstStyle/>
        <a:p>
          <a:pPr rtl="0"/>
          <a:r>
            <a:rPr lang="en-GB" b="1" dirty="0"/>
            <a:t>Aim: </a:t>
          </a:r>
          <a:r>
            <a:rPr lang="en-GB" dirty="0"/>
            <a:t>To </a:t>
          </a:r>
          <a:r>
            <a:rPr lang="en-GB" dirty="0">
              <a:latin typeface="Calibri"/>
            </a:rPr>
            <a:t>hear the student voice and establish how they are feeling as they approach their transition to a newly registered practitioner</a:t>
          </a:r>
          <a:endParaRPr lang="en-GB" dirty="0"/>
        </a:p>
      </dgm:t>
    </dgm:pt>
    <dgm:pt modelId="{1A8A53BF-7F72-42FA-AF6A-93CBC45ECE05}" type="parTrans" cxnId="{26D2F27D-7A95-4AFC-B339-CDDC9EED820F}">
      <dgm:prSet/>
      <dgm:spPr/>
      <dgm:t>
        <a:bodyPr/>
        <a:lstStyle/>
        <a:p>
          <a:endParaRPr lang="en-GB"/>
        </a:p>
      </dgm:t>
    </dgm:pt>
    <dgm:pt modelId="{9FB0304C-A161-437F-BEC5-CB20B1A0E0F0}" type="sibTrans" cxnId="{26D2F27D-7A95-4AFC-B339-CDDC9EED820F}">
      <dgm:prSet/>
      <dgm:spPr/>
      <dgm:t>
        <a:bodyPr/>
        <a:lstStyle/>
        <a:p>
          <a:endParaRPr lang="en-GB"/>
        </a:p>
      </dgm:t>
    </dgm:pt>
    <dgm:pt modelId="{A2A76B31-0564-4ECD-AA63-2938E268CF7F}" type="pres">
      <dgm:prSet presAssocID="{E71C6FD5-C971-42DF-8888-7E8495173066}" presName="Name0" presStyleCnt="0">
        <dgm:presLayoutVars>
          <dgm:dir/>
          <dgm:animLvl val="lvl"/>
          <dgm:resizeHandles val="exact"/>
        </dgm:presLayoutVars>
      </dgm:prSet>
      <dgm:spPr/>
    </dgm:pt>
    <dgm:pt modelId="{976AA700-0BBF-43BE-A48B-206155721883}" type="pres">
      <dgm:prSet presAssocID="{F48BC3DC-9240-4E35-BBDA-1FE79636964A}" presName="linNode" presStyleCnt="0"/>
      <dgm:spPr/>
    </dgm:pt>
    <dgm:pt modelId="{03F38F48-ABB8-4069-971D-047C2CD79C17}" type="pres">
      <dgm:prSet presAssocID="{F48BC3DC-9240-4E35-BBDA-1FE79636964A}" presName="parentText" presStyleLbl="node1" presStyleIdx="0" presStyleCnt="1" custScaleX="59364" custLinFactNeighborY="152">
        <dgm:presLayoutVars>
          <dgm:chMax val="1"/>
          <dgm:bulletEnabled val="1"/>
        </dgm:presLayoutVars>
      </dgm:prSet>
      <dgm:spPr/>
    </dgm:pt>
    <dgm:pt modelId="{E13BAA7D-4DE2-4C69-90AC-078C4CBDA2BB}" type="pres">
      <dgm:prSet presAssocID="{F48BC3DC-9240-4E35-BBDA-1FE79636964A}" presName="descendantText" presStyleLbl="alignAccFollowNode1" presStyleIdx="0" presStyleCnt="1">
        <dgm:presLayoutVars>
          <dgm:bulletEnabled val="1"/>
        </dgm:presLayoutVars>
      </dgm:prSet>
      <dgm:spPr/>
    </dgm:pt>
  </dgm:ptLst>
  <dgm:cxnLst>
    <dgm:cxn modelId="{26D2F27D-7A95-4AFC-B339-CDDC9EED820F}" srcId="{F48BC3DC-9240-4E35-BBDA-1FE79636964A}" destId="{18FB0B92-60B6-4956-A87A-B3FCE1F2DA1A}" srcOrd="0" destOrd="0" parTransId="{1A8A53BF-7F72-42FA-AF6A-93CBC45ECE05}" sibTransId="{9FB0304C-A161-437F-BEC5-CB20B1A0E0F0}"/>
    <dgm:cxn modelId="{C3781D8D-B783-48E4-94C3-3E692D1FF59E}" type="presOf" srcId="{E71C6FD5-C971-42DF-8888-7E8495173066}" destId="{A2A76B31-0564-4ECD-AA63-2938E268CF7F}" srcOrd="0" destOrd="0" presId="urn:microsoft.com/office/officeart/2005/8/layout/vList5"/>
    <dgm:cxn modelId="{B10C3E91-4D97-4375-B40A-65A964DF8683}" srcId="{E71C6FD5-C971-42DF-8888-7E8495173066}" destId="{F48BC3DC-9240-4E35-BBDA-1FE79636964A}" srcOrd="0" destOrd="0" parTransId="{DC297967-2256-467A-A791-191253165268}" sibTransId="{DE32EC1D-2A48-4952-B20F-559FF06EF92F}"/>
    <dgm:cxn modelId="{EA96DACB-9D60-4193-92F3-9F38F56EC40C}" type="presOf" srcId="{18FB0B92-60B6-4956-A87A-B3FCE1F2DA1A}" destId="{E13BAA7D-4DE2-4C69-90AC-078C4CBDA2BB}" srcOrd="0" destOrd="0" presId="urn:microsoft.com/office/officeart/2005/8/layout/vList5"/>
    <dgm:cxn modelId="{2306BCEB-A929-4432-8EE7-8A07F659291E}" type="presOf" srcId="{F48BC3DC-9240-4E35-BBDA-1FE79636964A}" destId="{03F38F48-ABB8-4069-971D-047C2CD79C17}" srcOrd="0" destOrd="0" presId="urn:microsoft.com/office/officeart/2005/8/layout/vList5"/>
    <dgm:cxn modelId="{50275D3C-7CA4-4A3F-85C6-C33078602643}" type="presParOf" srcId="{A2A76B31-0564-4ECD-AA63-2938E268CF7F}" destId="{976AA700-0BBF-43BE-A48B-206155721883}" srcOrd="0" destOrd="0" presId="urn:microsoft.com/office/officeart/2005/8/layout/vList5"/>
    <dgm:cxn modelId="{0810C86B-13D6-44E5-85DE-E25D3FECFDB5}" type="presParOf" srcId="{976AA700-0BBF-43BE-A48B-206155721883}" destId="{03F38F48-ABB8-4069-971D-047C2CD79C17}" srcOrd="0" destOrd="0" presId="urn:microsoft.com/office/officeart/2005/8/layout/vList5"/>
    <dgm:cxn modelId="{8E317A47-64D4-4AB8-AF67-A7C686B1CEC4}" type="presParOf" srcId="{976AA700-0BBF-43BE-A48B-206155721883}" destId="{E13BAA7D-4DE2-4C69-90AC-078C4CBDA2B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8E437-D61F-4FD2-B44A-4465DE1888FB}"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9A8AB13D-E576-460D-94F6-459B06E64EFF}">
      <dgm:prSet/>
      <dgm:spPr/>
      <dgm:t>
        <a:bodyPr/>
        <a:lstStyle/>
        <a:p>
          <a:r>
            <a:rPr lang="en-US" dirty="0"/>
            <a:t>Develop confidence</a:t>
          </a:r>
        </a:p>
      </dgm:t>
    </dgm:pt>
    <dgm:pt modelId="{E4C3DFA1-CF72-4A1F-ABEE-78BBD320F024}" type="parTrans" cxnId="{F96BEFC1-D868-4526-9C39-174FD7A2F1CC}">
      <dgm:prSet/>
      <dgm:spPr/>
      <dgm:t>
        <a:bodyPr/>
        <a:lstStyle/>
        <a:p>
          <a:endParaRPr lang="en-US"/>
        </a:p>
      </dgm:t>
    </dgm:pt>
    <dgm:pt modelId="{B992A2C7-C01F-4947-8FED-3C6260F4E9C1}" type="sibTrans" cxnId="{F96BEFC1-D868-4526-9C39-174FD7A2F1CC}">
      <dgm:prSet phldrT="1"/>
      <dgm:spPr/>
      <dgm:t>
        <a:bodyPr/>
        <a:lstStyle/>
        <a:p>
          <a:r>
            <a:rPr lang="en-US"/>
            <a:t>1</a:t>
          </a:r>
        </a:p>
      </dgm:t>
    </dgm:pt>
    <dgm:pt modelId="{9A1F2338-30DE-4B8C-BEE5-21EBDA36D458}">
      <dgm:prSet/>
      <dgm:spPr/>
      <dgm:t>
        <a:bodyPr/>
        <a:lstStyle/>
        <a:p>
          <a:r>
            <a:rPr lang="en-US" dirty="0"/>
            <a:t>Be supported across the 'flaky bridge' from student to practitioner</a:t>
          </a:r>
        </a:p>
      </dgm:t>
    </dgm:pt>
    <dgm:pt modelId="{C7CB55FF-3F97-4C80-A13D-1A352DBD6A2E}" type="parTrans" cxnId="{72591183-E7D0-47CF-A055-863B47820AAD}">
      <dgm:prSet/>
      <dgm:spPr/>
      <dgm:t>
        <a:bodyPr/>
        <a:lstStyle/>
        <a:p>
          <a:endParaRPr lang="en-US"/>
        </a:p>
      </dgm:t>
    </dgm:pt>
    <dgm:pt modelId="{406EEC39-4A28-4488-99AF-5A95EA0132CA}" type="sibTrans" cxnId="{72591183-E7D0-47CF-A055-863B47820AAD}">
      <dgm:prSet phldrT="2"/>
      <dgm:spPr/>
      <dgm:t>
        <a:bodyPr/>
        <a:lstStyle/>
        <a:p>
          <a:r>
            <a:rPr lang="en-US"/>
            <a:t>2</a:t>
          </a:r>
        </a:p>
      </dgm:t>
    </dgm:pt>
    <dgm:pt modelId="{531D6A8A-6B34-4361-9AB0-AD44A0C5FDC2}">
      <dgm:prSet/>
      <dgm:spPr/>
      <dgm:t>
        <a:bodyPr/>
        <a:lstStyle/>
        <a:p>
          <a:r>
            <a:rPr lang="en-US" dirty="0"/>
            <a:t>Be supported to understand how your </a:t>
          </a:r>
          <a:r>
            <a:rPr lang="en-US" dirty="0" err="1"/>
            <a:t>organisation</a:t>
          </a:r>
          <a:r>
            <a:rPr lang="en-US" dirty="0"/>
            <a:t> works and how to navigate it</a:t>
          </a:r>
        </a:p>
      </dgm:t>
    </dgm:pt>
    <dgm:pt modelId="{A4F271A5-8761-4DF9-93EE-581A26D29723}" type="parTrans" cxnId="{72E50DB8-8C6F-4DAE-9FE5-CCA46848FE8D}">
      <dgm:prSet/>
      <dgm:spPr/>
      <dgm:t>
        <a:bodyPr/>
        <a:lstStyle/>
        <a:p>
          <a:endParaRPr lang="en-US"/>
        </a:p>
      </dgm:t>
    </dgm:pt>
    <dgm:pt modelId="{3EF6F87B-0F4D-442A-92C6-4CDA6E240845}" type="sibTrans" cxnId="{72E50DB8-8C6F-4DAE-9FE5-CCA46848FE8D}">
      <dgm:prSet phldrT="3"/>
      <dgm:spPr/>
      <dgm:t>
        <a:bodyPr/>
        <a:lstStyle/>
        <a:p>
          <a:r>
            <a:rPr lang="en-US"/>
            <a:t>3</a:t>
          </a:r>
        </a:p>
      </dgm:t>
    </dgm:pt>
    <dgm:pt modelId="{E7A9A02A-B6C6-4016-8B8A-3D62D639D82D}">
      <dgm:prSet/>
      <dgm:spPr/>
      <dgm:t>
        <a:bodyPr/>
        <a:lstStyle/>
        <a:p>
          <a:r>
            <a:rPr lang="en-US" dirty="0"/>
            <a:t>Access increased peer support, interprofessional learning and networking</a:t>
          </a:r>
        </a:p>
      </dgm:t>
    </dgm:pt>
    <dgm:pt modelId="{1D9174B5-DB81-4EF0-936D-31FE7716B286}" type="parTrans" cxnId="{CBE0A313-3109-4F4E-B5F7-7924A119B761}">
      <dgm:prSet/>
      <dgm:spPr/>
      <dgm:t>
        <a:bodyPr/>
        <a:lstStyle/>
        <a:p>
          <a:endParaRPr lang="en-US"/>
        </a:p>
      </dgm:t>
    </dgm:pt>
    <dgm:pt modelId="{EF5FD818-F14D-4089-ABEB-DB6875A7EA6F}" type="sibTrans" cxnId="{CBE0A313-3109-4F4E-B5F7-7924A119B761}">
      <dgm:prSet phldrT="4"/>
      <dgm:spPr/>
      <dgm:t>
        <a:bodyPr/>
        <a:lstStyle/>
        <a:p>
          <a:r>
            <a:rPr lang="en-US"/>
            <a:t>4</a:t>
          </a:r>
        </a:p>
      </dgm:t>
    </dgm:pt>
    <dgm:pt modelId="{F1C583D7-650F-43E1-8344-D871E0FEDFDF}">
      <dgm:prSet/>
      <dgm:spPr/>
      <dgm:t>
        <a:bodyPr/>
        <a:lstStyle/>
        <a:p>
          <a:r>
            <a:rPr lang="en-US"/>
            <a:t>Have increased job satisfaction, which = increased  patient satisfaction</a:t>
          </a:r>
        </a:p>
      </dgm:t>
    </dgm:pt>
    <dgm:pt modelId="{C5627570-7A58-4162-8029-2B5D88A43D77}" type="parTrans" cxnId="{A6A3DDDE-C9E3-43B1-AF52-057D7008B9EA}">
      <dgm:prSet/>
      <dgm:spPr/>
      <dgm:t>
        <a:bodyPr/>
        <a:lstStyle/>
        <a:p>
          <a:endParaRPr lang="en-US"/>
        </a:p>
      </dgm:t>
    </dgm:pt>
    <dgm:pt modelId="{23A01910-E9F9-47D7-A9F9-ECA13A32C979}" type="sibTrans" cxnId="{A6A3DDDE-C9E3-43B1-AF52-057D7008B9EA}">
      <dgm:prSet phldrT="5"/>
      <dgm:spPr/>
      <dgm:t>
        <a:bodyPr/>
        <a:lstStyle/>
        <a:p>
          <a:r>
            <a:rPr lang="en-US"/>
            <a:t>5</a:t>
          </a:r>
        </a:p>
      </dgm:t>
    </dgm:pt>
    <dgm:pt modelId="{7B9D4DDA-F7AD-4344-A5EE-078A5297DB2C}">
      <dgm:prSet/>
      <dgm:spPr/>
      <dgm:t>
        <a:bodyPr/>
        <a:lstStyle/>
        <a:p>
          <a:r>
            <a:rPr lang="en-US" dirty="0"/>
            <a:t>Feel more valued, respected and invested in</a:t>
          </a:r>
        </a:p>
      </dgm:t>
    </dgm:pt>
    <dgm:pt modelId="{9CB86FF3-7AFE-48D1-AA1D-061419527D9C}" type="parTrans" cxnId="{35EB63E2-C603-4BCE-B185-795A24C2AF2F}">
      <dgm:prSet/>
      <dgm:spPr/>
      <dgm:t>
        <a:bodyPr/>
        <a:lstStyle/>
        <a:p>
          <a:endParaRPr lang="en-US"/>
        </a:p>
      </dgm:t>
    </dgm:pt>
    <dgm:pt modelId="{308B14E1-E9A0-49AD-B294-8D65D214B09A}" type="sibTrans" cxnId="{35EB63E2-C603-4BCE-B185-795A24C2AF2F}">
      <dgm:prSet phldrT="6"/>
      <dgm:spPr/>
      <dgm:t>
        <a:bodyPr/>
        <a:lstStyle/>
        <a:p>
          <a:r>
            <a:rPr lang="en-US"/>
            <a:t>6</a:t>
          </a:r>
        </a:p>
      </dgm:t>
    </dgm:pt>
    <dgm:pt modelId="{9321A174-A18C-4357-91D7-48353536926A}">
      <dgm:prSet/>
      <dgm:spPr/>
      <dgm:t>
        <a:bodyPr/>
        <a:lstStyle/>
        <a:p>
          <a:pPr rtl="0"/>
          <a:r>
            <a:rPr lang="en-US" dirty="0"/>
            <a:t>Show your achievement</a:t>
          </a:r>
          <a:r>
            <a:rPr lang="en-US" dirty="0">
              <a:latin typeface="Calibri"/>
            </a:rPr>
            <a:t> </a:t>
          </a:r>
          <a:r>
            <a:rPr lang="en-US" dirty="0"/>
            <a:t> by completing a period of learning supported and </a:t>
          </a:r>
          <a:r>
            <a:rPr lang="en-US" dirty="0" err="1"/>
            <a:t>recognised</a:t>
          </a:r>
          <a:r>
            <a:rPr lang="en-US" dirty="0"/>
            <a:t> across London </a:t>
          </a:r>
        </a:p>
      </dgm:t>
    </dgm:pt>
    <dgm:pt modelId="{607793A4-C5EC-4E0F-A7E0-46E67145F6A3}" type="parTrans" cxnId="{1FF046D1-CB61-49D6-A724-B11AFA4A488E}">
      <dgm:prSet/>
      <dgm:spPr/>
      <dgm:t>
        <a:bodyPr/>
        <a:lstStyle/>
        <a:p>
          <a:endParaRPr lang="en-US"/>
        </a:p>
      </dgm:t>
    </dgm:pt>
    <dgm:pt modelId="{E7D3F16B-8AC0-46B4-8C6D-4F6EC0F2F6AB}" type="sibTrans" cxnId="{1FF046D1-CB61-49D6-A724-B11AFA4A488E}">
      <dgm:prSet phldrT="7"/>
      <dgm:spPr/>
      <dgm:t>
        <a:bodyPr/>
        <a:lstStyle/>
        <a:p>
          <a:r>
            <a:rPr lang="en-US"/>
            <a:t>7</a:t>
          </a:r>
        </a:p>
      </dgm:t>
    </dgm:pt>
    <dgm:pt modelId="{44BDF832-A2FB-4A74-ACEA-D4940DD5E41B}" type="pres">
      <dgm:prSet presAssocID="{1DA8E437-D61F-4FD2-B44A-4465DE1888FB}" presName="linearFlow" presStyleCnt="0">
        <dgm:presLayoutVars>
          <dgm:dir/>
          <dgm:animLvl val="lvl"/>
          <dgm:resizeHandles val="exact"/>
        </dgm:presLayoutVars>
      </dgm:prSet>
      <dgm:spPr/>
    </dgm:pt>
    <dgm:pt modelId="{3DFACDE8-D96B-4F47-96E8-501D87ED451E}" type="pres">
      <dgm:prSet presAssocID="{9A8AB13D-E576-460D-94F6-459B06E64EFF}" presName="compositeNode" presStyleCnt="0"/>
      <dgm:spPr/>
    </dgm:pt>
    <dgm:pt modelId="{137E6E6E-DAD5-4A1C-A76E-26284FE29E89}" type="pres">
      <dgm:prSet presAssocID="{9A8AB13D-E576-460D-94F6-459B06E64EFF}" presName="parTx" presStyleLbl="node1" presStyleIdx="0" presStyleCnt="0">
        <dgm:presLayoutVars>
          <dgm:chMax val="0"/>
          <dgm:chPref val="0"/>
          <dgm:bulletEnabled val="1"/>
        </dgm:presLayoutVars>
      </dgm:prSet>
      <dgm:spPr/>
    </dgm:pt>
    <dgm:pt modelId="{59E11C5E-178E-4BD0-A0E5-7CC0131EA127}" type="pres">
      <dgm:prSet presAssocID="{9A8AB13D-E576-460D-94F6-459B06E64EFF}" presName="parSh" presStyleCnt="0"/>
      <dgm:spPr/>
    </dgm:pt>
    <dgm:pt modelId="{CE7EA6A2-53CD-4F19-A065-3CEA07F97BBA}" type="pres">
      <dgm:prSet presAssocID="{9A8AB13D-E576-460D-94F6-459B06E64EFF}" presName="lineNode" presStyleLbl="alignAccFollowNode1" presStyleIdx="0" presStyleCnt="21"/>
      <dgm:spPr/>
    </dgm:pt>
    <dgm:pt modelId="{C68494D5-B6D2-49B2-8539-8ACEE1128FA6}" type="pres">
      <dgm:prSet presAssocID="{9A8AB13D-E576-460D-94F6-459B06E64EFF}" presName="lineArrowNode" presStyleLbl="alignAccFollowNode1" presStyleIdx="1" presStyleCnt="21"/>
      <dgm:spPr/>
    </dgm:pt>
    <dgm:pt modelId="{21EEA74D-4117-48D9-890C-443730B0DCF7}" type="pres">
      <dgm:prSet presAssocID="{B992A2C7-C01F-4947-8FED-3C6260F4E9C1}" presName="sibTransNodeCircle" presStyleLbl="alignNode1" presStyleIdx="0" presStyleCnt="7">
        <dgm:presLayoutVars>
          <dgm:chMax val="0"/>
          <dgm:bulletEnabled/>
        </dgm:presLayoutVars>
      </dgm:prSet>
      <dgm:spPr/>
    </dgm:pt>
    <dgm:pt modelId="{F06F5347-17FF-4631-9745-22B1D3BCA256}" type="pres">
      <dgm:prSet presAssocID="{B992A2C7-C01F-4947-8FED-3C6260F4E9C1}" presName="spacerBetweenCircleAndCallout" presStyleCnt="0">
        <dgm:presLayoutVars/>
      </dgm:prSet>
      <dgm:spPr/>
    </dgm:pt>
    <dgm:pt modelId="{2150ED8B-DEBC-46F6-AC14-F889362C0DC5}" type="pres">
      <dgm:prSet presAssocID="{9A8AB13D-E576-460D-94F6-459B06E64EFF}" presName="nodeText" presStyleLbl="alignAccFollowNode1" presStyleIdx="2" presStyleCnt="21">
        <dgm:presLayoutVars>
          <dgm:bulletEnabled val="1"/>
        </dgm:presLayoutVars>
      </dgm:prSet>
      <dgm:spPr/>
    </dgm:pt>
    <dgm:pt modelId="{7D462745-949F-48DC-BF7E-DD71FA961602}" type="pres">
      <dgm:prSet presAssocID="{B992A2C7-C01F-4947-8FED-3C6260F4E9C1}" presName="sibTransComposite" presStyleCnt="0"/>
      <dgm:spPr/>
    </dgm:pt>
    <dgm:pt modelId="{62109C3B-D0E6-45D2-8586-815D6A435414}" type="pres">
      <dgm:prSet presAssocID="{9A1F2338-30DE-4B8C-BEE5-21EBDA36D458}" presName="compositeNode" presStyleCnt="0"/>
      <dgm:spPr/>
    </dgm:pt>
    <dgm:pt modelId="{2E141F06-7B8B-446D-83CA-4F11E0D2FC2D}" type="pres">
      <dgm:prSet presAssocID="{9A1F2338-30DE-4B8C-BEE5-21EBDA36D458}" presName="parTx" presStyleLbl="node1" presStyleIdx="0" presStyleCnt="0">
        <dgm:presLayoutVars>
          <dgm:chMax val="0"/>
          <dgm:chPref val="0"/>
          <dgm:bulletEnabled val="1"/>
        </dgm:presLayoutVars>
      </dgm:prSet>
      <dgm:spPr/>
    </dgm:pt>
    <dgm:pt modelId="{431CD499-3164-4B64-A533-04D8096921DF}" type="pres">
      <dgm:prSet presAssocID="{9A1F2338-30DE-4B8C-BEE5-21EBDA36D458}" presName="parSh" presStyleCnt="0"/>
      <dgm:spPr/>
    </dgm:pt>
    <dgm:pt modelId="{359CD928-1C4B-47D8-8C70-AFEE081FAD4D}" type="pres">
      <dgm:prSet presAssocID="{9A1F2338-30DE-4B8C-BEE5-21EBDA36D458}" presName="lineNode" presStyleLbl="alignAccFollowNode1" presStyleIdx="3" presStyleCnt="21"/>
      <dgm:spPr/>
    </dgm:pt>
    <dgm:pt modelId="{6DF43393-4F16-479E-8B48-79D68CFF76DD}" type="pres">
      <dgm:prSet presAssocID="{9A1F2338-30DE-4B8C-BEE5-21EBDA36D458}" presName="lineArrowNode" presStyleLbl="alignAccFollowNode1" presStyleIdx="4" presStyleCnt="21"/>
      <dgm:spPr/>
    </dgm:pt>
    <dgm:pt modelId="{0ECF7035-CC14-458C-9C82-B6A9B108ADD2}" type="pres">
      <dgm:prSet presAssocID="{406EEC39-4A28-4488-99AF-5A95EA0132CA}" presName="sibTransNodeCircle" presStyleLbl="alignNode1" presStyleIdx="1" presStyleCnt="7">
        <dgm:presLayoutVars>
          <dgm:chMax val="0"/>
          <dgm:bulletEnabled/>
        </dgm:presLayoutVars>
      </dgm:prSet>
      <dgm:spPr/>
    </dgm:pt>
    <dgm:pt modelId="{87E4F439-2C24-4FE4-8D3F-C4ADD12E1796}" type="pres">
      <dgm:prSet presAssocID="{406EEC39-4A28-4488-99AF-5A95EA0132CA}" presName="spacerBetweenCircleAndCallout" presStyleCnt="0">
        <dgm:presLayoutVars/>
      </dgm:prSet>
      <dgm:spPr/>
    </dgm:pt>
    <dgm:pt modelId="{CCEC366A-74F6-4C4C-A137-4A65485EAA6F}" type="pres">
      <dgm:prSet presAssocID="{9A1F2338-30DE-4B8C-BEE5-21EBDA36D458}" presName="nodeText" presStyleLbl="alignAccFollowNode1" presStyleIdx="5" presStyleCnt="21">
        <dgm:presLayoutVars>
          <dgm:bulletEnabled val="1"/>
        </dgm:presLayoutVars>
      </dgm:prSet>
      <dgm:spPr/>
    </dgm:pt>
    <dgm:pt modelId="{B9F2EAF7-21BB-4C98-ABFC-F1C943035780}" type="pres">
      <dgm:prSet presAssocID="{406EEC39-4A28-4488-99AF-5A95EA0132CA}" presName="sibTransComposite" presStyleCnt="0"/>
      <dgm:spPr/>
    </dgm:pt>
    <dgm:pt modelId="{D8E1AB2E-82D0-4D0E-8CF5-26B099146DB5}" type="pres">
      <dgm:prSet presAssocID="{531D6A8A-6B34-4361-9AB0-AD44A0C5FDC2}" presName="compositeNode" presStyleCnt="0"/>
      <dgm:spPr/>
    </dgm:pt>
    <dgm:pt modelId="{6DF6963F-800B-4624-9244-860E31987CF6}" type="pres">
      <dgm:prSet presAssocID="{531D6A8A-6B34-4361-9AB0-AD44A0C5FDC2}" presName="parTx" presStyleLbl="node1" presStyleIdx="0" presStyleCnt="0">
        <dgm:presLayoutVars>
          <dgm:chMax val="0"/>
          <dgm:chPref val="0"/>
          <dgm:bulletEnabled val="1"/>
        </dgm:presLayoutVars>
      </dgm:prSet>
      <dgm:spPr/>
    </dgm:pt>
    <dgm:pt modelId="{7DED528B-AF06-4C71-B75C-D0ECB4C7B46E}" type="pres">
      <dgm:prSet presAssocID="{531D6A8A-6B34-4361-9AB0-AD44A0C5FDC2}" presName="parSh" presStyleCnt="0"/>
      <dgm:spPr/>
    </dgm:pt>
    <dgm:pt modelId="{0BB1A479-8B6B-4406-A140-94A87B0963A6}" type="pres">
      <dgm:prSet presAssocID="{531D6A8A-6B34-4361-9AB0-AD44A0C5FDC2}" presName="lineNode" presStyleLbl="alignAccFollowNode1" presStyleIdx="6" presStyleCnt="21"/>
      <dgm:spPr/>
    </dgm:pt>
    <dgm:pt modelId="{02371CD1-8433-406E-B3BF-0D53C16A77AF}" type="pres">
      <dgm:prSet presAssocID="{531D6A8A-6B34-4361-9AB0-AD44A0C5FDC2}" presName="lineArrowNode" presStyleLbl="alignAccFollowNode1" presStyleIdx="7" presStyleCnt="21"/>
      <dgm:spPr/>
    </dgm:pt>
    <dgm:pt modelId="{F48B0696-4398-4E48-8F8F-D1B9E890B5F3}" type="pres">
      <dgm:prSet presAssocID="{3EF6F87B-0F4D-442A-92C6-4CDA6E240845}" presName="sibTransNodeCircle" presStyleLbl="alignNode1" presStyleIdx="2" presStyleCnt="7">
        <dgm:presLayoutVars>
          <dgm:chMax val="0"/>
          <dgm:bulletEnabled/>
        </dgm:presLayoutVars>
      </dgm:prSet>
      <dgm:spPr/>
    </dgm:pt>
    <dgm:pt modelId="{BF803C31-C627-41C2-85F6-59BE9252CA26}" type="pres">
      <dgm:prSet presAssocID="{3EF6F87B-0F4D-442A-92C6-4CDA6E240845}" presName="spacerBetweenCircleAndCallout" presStyleCnt="0">
        <dgm:presLayoutVars/>
      </dgm:prSet>
      <dgm:spPr/>
    </dgm:pt>
    <dgm:pt modelId="{6C7E51B8-30E1-48C4-A61E-F8E82E66E0C3}" type="pres">
      <dgm:prSet presAssocID="{531D6A8A-6B34-4361-9AB0-AD44A0C5FDC2}" presName="nodeText" presStyleLbl="alignAccFollowNode1" presStyleIdx="8" presStyleCnt="21">
        <dgm:presLayoutVars>
          <dgm:bulletEnabled val="1"/>
        </dgm:presLayoutVars>
      </dgm:prSet>
      <dgm:spPr/>
    </dgm:pt>
    <dgm:pt modelId="{E104B776-6F0D-41B1-A770-A79B186413C2}" type="pres">
      <dgm:prSet presAssocID="{3EF6F87B-0F4D-442A-92C6-4CDA6E240845}" presName="sibTransComposite" presStyleCnt="0"/>
      <dgm:spPr/>
    </dgm:pt>
    <dgm:pt modelId="{4A123D30-CD34-4712-927F-9774E6A9ECC4}" type="pres">
      <dgm:prSet presAssocID="{E7A9A02A-B6C6-4016-8B8A-3D62D639D82D}" presName="compositeNode" presStyleCnt="0"/>
      <dgm:spPr/>
    </dgm:pt>
    <dgm:pt modelId="{332D4C47-3437-43FF-862F-FABB83CBDDB7}" type="pres">
      <dgm:prSet presAssocID="{E7A9A02A-B6C6-4016-8B8A-3D62D639D82D}" presName="parTx" presStyleLbl="node1" presStyleIdx="0" presStyleCnt="0">
        <dgm:presLayoutVars>
          <dgm:chMax val="0"/>
          <dgm:chPref val="0"/>
          <dgm:bulletEnabled val="1"/>
        </dgm:presLayoutVars>
      </dgm:prSet>
      <dgm:spPr/>
    </dgm:pt>
    <dgm:pt modelId="{17A038BF-5322-439D-9BC2-BD17BBC62D69}" type="pres">
      <dgm:prSet presAssocID="{E7A9A02A-B6C6-4016-8B8A-3D62D639D82D}" presName="parSh" presStyleCnt="0"/>
      <dgm:spPr/>
    </dgm:pt>
    <dgm:pt modelId="{C00053B3-8025-47A8-A987-B5FC02BFB13E}" type="pres">
      <dgm:prSet presAssocID="{E7A9A02A-B6C6-4016-8B8A-3D62D639D82D}" presName="lineNode" presStyleLbl="alignAccFollowNode1" presStyleIdx="9" presStyleCnt="21"/>
      <dgm:spPr/>
    </dgm:pt>
    <dgm:pt modelId="{64E8BDE0-64F6-46A4-B2F7-2D54E87C53E8}" type="pres">
      <dgm:prSet presAssocID="{E7A9A02A-B6C6-4016-8B8A-3D62D639D82D}" presName="lineArrowNode" presStyleLbl="alignAccFollowNode1" presStyleIdx="10" presStyleCnt="21"/>
      <dgm:spPr/>
    </dgm:pt>
    <dgm:pt modelId="{46DAF6F1-B089-428B-A0D4-221E0B3C0B71}" type="pres">
      <dgm:prSet presAssocID="{EF5FD818-F14D-4089-ABEB-DB6875A7EA6F}" presName="sibTransNodeCircle" presStyleLbl="alignNode1" presStyleIdx="3" presStyleCnt="7">
        <dgm:presLayoutVars>
          <dgm:chMax val="0"/>
          <dgm:bulletEnabled/>
        </dgm:presLayoutVars>
      </dgm:prSet>
      <dgm:spPr/>
    </dgm:pt>
    <dgm:pt modelId="{CDCD7FCC-678C-47AF-8A3A-1E6E2A0541C7}" type="pres">
      <dgm:prSet presAssocID="{EF5FD818-F14D-4089-ABEB-DB6875A7EA6F}" presName="spacerBetweenCircleAndCallout" presStyleCnt="0">
        <dgm:presLayoutVars/>
      </dgm:prSet>
      <dgm:spPr/>
    </dgm:pt>
    <dgm:pt modelId="{0DAB8A97-B277-492D-A6FB-8CCF1B22E2AE}" type="pres">
      <dgm:prSet presAssocID="{E7A9A02A-B6C6-4016-8B8A-3D62D639D82D}" presName="nodeText" presStyleLbl="alignAccFollowNode1" presStyleIdx="11" presStyleCnt="21">
        <dgm:presLayoutVars>
          <dgm:bulletEnabled val="1"/>
        </dgm:presLayoutVars>
      </dgm:prSet>
      <dgm:spPr/>
    </dgm:pt>
    <dgm:pt modelId="{11974D1E-AC58-49EB-BCC6-8B9ED56D8B7B}" type="pres">
      <dgm:prSet presAssocID="{EF5FD818-F14D-4089-ABEB-DB6875A7EA6F}" presName="sibTransComposite" presStyleCnt="0"/>
      <dgm:spPr/>
    </dgm:pt>
    <dgm:pt modelId="{4927B6E2-EF59-472E-8EE6-DD818EFFF1C2}" type="pres">
      <dgm:prSet presAssocID="{F1C583D7-650F-43E1-8344-D871E0FEDFDF}" presName="compositeNode" presStyleCnt="0"/>
      <dgm:spPr/>
    </dgm:pt>
    <dgm:pt modelId="{D5124D4D-A00A-4837-9B47-77035428C4FE}" type="pres">
      <dgm:prSet presAssocID="{F1C583D7-650F-43E1-8344-D871E0FEDFDF}" presName="parTx" presStyleLbl="node1" presStyleIdx="0" presStyleCnt="0">
        <dgm:presLayoutVars>
          <dgm:chMax val="0"/>
          <dgm:chPref val="0"/>
          <dgm:bulletEnabled val="1"/>
        </dgm:presLayoutVars>
      </dgm:prSet>
      <dgm:spPr/>
    </dgm:pt>
    <dgm:pt modelId="{3C7654C9-B0CF-47FC-8A9E-2396031300ED}" type="pres">
      <dgm:prSet presAssocID="{F1C583D7-650F-43E1-8344-D871E0FEDFDF}" presName="parSh" presStyleCnt="0"/>
      <dgm:spPr/>
    </dgm:pt>
    <dgm:pt modelId="{FEFA3E89-70D3-46A4-8F52-7D7D9E2EA873}" type="pres">
      <dgm:prSet presAssocID="{F1C583D7-650F-43E1-8344-D871E0FEDFDF}" presName="lineNode" presStyleLbl="alignAccFollowNode1" presStyleIdx="12" presStyleCnt="21"/>
      <dgm:spPr/>
    </dgm:pt>
    <dgm:pt modelId="{3EDF5D07-C852-4F25-80CB-8FB24E5478A2}" type="pres">
      <dgm:prSet presAssocID="{F1C583D7-650F-43E1-8344-D871E0FEDFDF}" presName="lineArrowNode" presStyleLbl="alignAccFollowNode1" presStyleIdx="13" presStyleCnt="21"/>
      <dgm:spPr/>
    </dgm:pt>
    <dgm:pt modelId="{9099425E-B40D-449F-8989-B81CCD699172}" type="pres">
      <dgm:prSet presAssocID="{23A01910-E9F9-47D7-A9F9-ECA13A32C979}" presName="sibTransNodeCircle" presStyleLbl="alignNode1" presStyleIdx="4" presStyleCnt="7">
        <dgm:presLayoutVars>
          <dgm:chMax val="0"/>
          <dgm:bulletEnabled/>
        </dgm:presLayoutVars>
      </dgm:prSet>
      <dgm:spPr/>
    </dgm:pt>
    <dgm:pt modelId="{D193D331-B90F-4C8A-8186-50136587F36C}" type="pres">
      <dgm:prSet presAssocID="{23A01910-E9F9-47D7-A9F9-ECA13A32C979}" presName="spacerBetweenCircleAndCallout" presStyleCnt="0">
        <dgm:presLayoutVars/>
      </dgm:prSet>
      <dgm:spPr/>
    </dgm:pt>
    <dgm:pt modelId="{0F0CB663-5130-42A3-ACF9-F7803383702D}" type="pres">
      <dgm:prSet presAssocID="{F1C583D7-650F-43E1-8344-D871E0FEDFDF}" presName="nodeText" presStyleLbl="alignAccFollowNode1" presStyleIdx="14" presStyleCnt="21">
        <dgm:presLayoutVars>
          <dgm:bulletEnabled val="1"/>
        </dgm:presLayoutVars>
      </dgm:prSet>
      <dgm:spPr/>
    </dgm:pt>
    <dgm:pt modelId="{CA973DBF-4109-4948-9944-CE968ECD9051}" type="pres">
      <dgm:prSet presAssocID="{23A01910-E9F9-47D7-A9F9-ECA13A32C979}" presName="sibTransComposite" presStyleCnt="0"/>
      <dgm:spPr/>
    </dgm:pt>
    <dgm:pt modelId="{B86F0842-BE41-48E1-AE2C-5A9599A49FA7}" type="pres">
      <dgm:prSet presAssocID="{7B9D4DDA-F7AD-4344-A5EE-078A5297DB2C}" presName="compositeNode" presStyleCnt="0"/>
      <dgm:spPr/>
    </dgm:pt>
    <dgm:pt modelId="{9EA144EA-E8A1-44AB-BB5B-453AB9C7244F}" type="pres">
      <dgm:prSet presAssocID="{7B9D4DDA-F7AD-4344-A5EE-078A5297DB2C}" presName="parTx" presStyleLbl="node1" presStyleIdx="0" presStyleCnt="0">
        <dgm:presLayoutVars>
          <dgm:chMax val="0"/>
          <dgm:chPref val="0"/>
          <dgm:bulletEnabled val="1"/>
        </dgm:presLayoutVars>
      </dgm:prSet>
      <dgm:spPr/>
    </dgm:pt>
    <dgm:pt modelId="{B70DC643-901F-47D3-ADC5-89AE02C3C76A}" type="pres">
      <dgm:prSet presAssocID="{7B9D4DDA-F7AD-4344-A5EE-078A5297DB2C}" presName="parSh" presStyleCnt="0"/>
      <dgm:spPr/>
    </dgm:pt>
    <dgm:pt modelId="{779536D6-4598-45C8-8746-61C967547A23}" type="pres">
      <dgm:prSet presAssocID="{7B9D4DDA-F7AD-4344-A5EE-078A5297DB2C}" presName="lineNode" presStyleLbl="alignAccFollowNode1" presStyleIdx="15" presStyleCnt="21"/>
      <dgm:spPr/>
    </dgm:pt>
    <dgm:pt modelId="{08B27B0D-C044-4DE9-8667-6D2BA736D42F}" type="pres">
      <dgm:prSet presAssocID="{7B9D4DDA-F7AD-4344-A5EE-078A5297DB2C}" presName="lineArrowNode" presStyleLbl="alignAccFollowNode1" presStyleIdx="16" presStyleCnt="21"/>
      <dgm:spPr/>
    </dgm:pt>
    <dgm:pt modelId="{C726E740-2C31-46F7-A78C-AF226F9F029D}" type="pres">
      <dgm:prSet presAssocID="{308B14E1-E9A0-49AD-B294-8D65D214B09A}" presName="sibTransNodeCircle" presStyleLbl="alignNode1" presStyleIdx="5" presStyleCnt="7">
        <dgm:presLayoutVars>
          <dgm:chMax val="0"/>
          <dgm:bulletEnabled/>
        </dgm:presLayoutVars>
      </dgm:prSet>
      <dgm:spPr/>
    </dgm:pt>
    <dgm:pt modelId="{09C59A72-C724-4B00-8E83-1838CDAEB759}" type="pres">
      <dgm:prSet presAssocID="{308B14E1-E9A0-49AD-B294-8D65D214B09A}" presName="spacerBetweenCircleAndCallout" presStyleCnt="0">
        <dgm:presLayoutVars/>
      </dgm:prSet>
      <dgm:spPr/>
    </dgm:pt>
    <dgm:pt modelId="{6EBE5B4E-4D0C-46B0-8210-E69EE7F54B97}" type="pres">
      <dgm:prSet presAssocID="{7B9D4DDA-F7AD-4344-A5EE-078A5297DB2C}" presName="nodeText" presStyleLbl="alignAccFollowNode1" presStyleIdx="17" presStyleCnt="21">
        <dgm:presLayoutVars>
          <dgm:bulletEnabled val="1"/>
        </dgm:presLayoutVars>
      </dgm:prSet>
      <dgm:spPr/>
    </dgm:pt>
    <dgm:pt modelId="{B3174CBC-1AFA-46BF-B79B-6808D3174F50}" type="pres">
      <dgm:prSet presAssocID="{308B14E1-E9A0-49AD-B294-8D65D214B09A}" presName="sibTransComposite" presStyleCnt="0"/>
      <dgm:spPr/>
    </dgm:pt>
    <dgm:pt modelId="{9A300D42-3350-49B9-8582-FDF30CC2827C}" type="pres">
      <dgm:prSet presAssocID="{9321A174-A18C-4357-91D7-48353536926A}" presName="compositeNode" presStyleCnt="0"/>
      <dgm:spPr/>
    </dgm:pt>
    <dgm:pt modelId="{A6FD5755-AEB4-4DEB-A391-69C20318E5A4}" type="pres">
      <dgm:prSet presAssocID="{9321A174-A18C-4357-91D7-48353536926A}" presName="parTx" presStyleLbl="node1" presStyleIdx="0" presStyleCnt="0">
        <dgm:presLayoutVars>
          <dgm:chMax val="0"/>
          <dgm:chPref val="0"/>
          <dgm:bulletEnabled val="1"/>
        </dgm:presLayoutVars>
      </dgm:prSet>
      <dgm:spPr/>
    </dgm:pt>
    <dgm:pt modelId="{D44E0BDC-4FC6-48AD-986D-E0809C86391B}" type="pres">
      <dgm:prSet presAssocID="{9321A174-A18C-4357-91D7-48353536926A}" presName="parSh" presStyleCnt="0"/>
      <dgm:spPr/>
    </dgm:pt>
    <dgm:pt modelId="{0917CC90-57C5-48BB-8323-ECBAE03FF44A}" type="pres">
      <dgm:prSet presAssocID="{9321A174-A18C-4357-91D7-48353536926A}" presName="lineNode" presStyleLbl="alignAccFollowNode1" presStyleIdx="18" presStyleCnt="21"/>
      <dgm:spPr/>
    </dgm:pt>
    <dgm:pt modelId="{7EF32DA9-95CF-4A95-811B-586692979133}" type="pres">
      <dgm:prSet presAssocID="{9321A174-A18C-4357-91D7-48353536926A}" presName="lineArrowNode" presStyleLbl="alignAccFollowNode1" presStyleIdx="19" presStyleCnt="21"/>
      <dgm:spPr/>
    </dgm:pt>
    <dgm:pt modelId="{1892B759-5053-4E80-A5EC-E980345AE414}" type="pres">
      <dgm:prSet presAssocID="{E7D3F16B-8AC0-46B4-8C6D-4F6EC0F2F6AB}" presName="sibTransNodeCircle" presStyleLbl="alignNode1" presStyleIdx="6" presStyleCnt="7">
        <dgm:presLayoutVars>
          <dgm:chMax val="0"/>
          <dgm:bulletEnabled/>
        </dgm:presLayoutVars>
      </dgm:prSet>
      <dgm:spPr/>
    </dgm:pt>
    <dgm:pt modelId="{9EB336DA-6B31-47AC-B843-06CFBA181367}" type="pres">
      <dgm:prSet presAssocID="{E7D3F16B-8AC0-46B4-8C6D-4F6EC0F2F6AB}" presName="spacerBetweenCircleAndCallout" presStyleCnt="0">
        <dgm:presLayoutVars/>
      </dgm:prSet>
      <dgm:spPr/>
    </dgm:pt>
    <dgm:pt modelId="{962D7C76-4B11-4B97-9A97-FBF017A4DBC1}" type="pres">
      <dgm:prSet presAssocID="{9321A174-A18C-4357-91D7-48353536926A}" presName="nodeText" presStyleLbl="alignAccFollowNode1" presStyleIdx="20" presStyleCnt="21">
        <dgm:presLayoutVars>
          <dgm:bulletEnabled val="1"/>
        </dgm:presLayoutVars>
      </dgm:prSet>
      <dgm:spPr/>
    </dgm:pt>
  </dgm:ptLst>
  <dgm:cxnLst>
    <dgm:cxn modelId="{3CB8F70A-8D5D-4F12-BDE7-5251F0FF9B84}" type="presOf" srcId="{9A8AB13D-E576-460D-94F6-459B06E64EFF}" destId="{2150ED8B-DEBC-46F6-AC14-F889362C0DC5}" srcOrd="0" destOrd="0" presId="urn:microsoft.com/office/officeart/2016/7/layout/LinearArrowProcessNumbered"/>
    <dgm:cxn modelId="{CBE0A313-3109-4F4E-B5F7-7924A119B761}" srcId="{1DA8E437-D61F-4FD2-B44A-4465DE1888FB}" destId="{E7A9A02A-B6C6-4016-8B8A-3D62D639D82D}" srcOrd="3" destOrd="0" parTransId="{1D9174B5-DB81-4EF0-936D-31FE7716B286}" sibTransId="{EF5FD818-F14D-4089-ABEB-DB6875A7EA6F}"/>
    <dgm:cxn modelId="{4D9EA636-B83A-4A83-999F-C70DCF8191D2}" type="presOf" srcId="{23A01910-E9F9-47D7-A9F9-ECA13A32C979}" destId="{9099425E-B40D-449F-8989-B81CCD699172}" srcOrd="0" destOrd="0" presId="urn:microsoft.com/office/officeart/2016/7/layout/LinearArrowProcessNumbered"/>
    <dgm:cxn modelId="{7D926F38-D29A-4DA7-86D7-BEE65730CA8C}" type="presOf" srcId="{E7D3F16B-8AC0-46B4-8C6D-4F6EC0F2F6AB}" destId="{1892B759-5053-4E80-A5EC-E980345AE414}" srcOrd="0" destOrd="0" presId="urn:microsoft.com/office/officeart/2016/7/layout/LinearArrowProcessNumbered"/>
    <dgm:cxn modelId="{907A5B66-16FA-4DAA-87FC-2C7B7193D4E4}" type="presOf" srcId="{1DA8E437-D61F-4FD2-B44A-4465DE1888FB}" destId="{44BDF832-A2FB-4A74-ACEA-D4940DD5E41B}" srcOrd="0" destOrd="0" presId="urn:microsoft.com/office/officeart/2016/7/layout/LinearArrowProcessNumbered"/>
    <dgm:cxn modelId="{2C55174F-0108-4F01-B393-01763B41ACD2}" type="presOf" srcId="{3EF6F87B-0F4D-442A-92C6-4CDA6E240845}" destId="{F48B0696-4398-4E48-8F8F-D1B9E890B5F3}" srcOrd="0" destOrd="0" presId="urn:microsoft.com/office/officeart/2016/7/layout/LinearArrowProcessNumbered"/>
    <dgm:cxn modelId="{77107470-E638-46C7-87EF-7BE679D2E92B}" type="presOf" srcId="{9321A174-A18C-4357-91D7-48353536926A}" destId="{962D7C76-4B11-4B97-9A97-FBF017A4DBC1}" srcOrd="0" destOrd="0" presId="urn:microsoft.com/office/officeart/2016/7/layout/LinearArrowProcessNumbered"/>
    <dgm:cxn modelId="{924DCC77-467D-46F6-A918-1939266327AC}" type="presOf" srcId="{308B14E1-E9A0-49AD-B294-8D65D214B09A}" destId="{C726E740-2C31-46F7-A78C-AF226F9F029D}" srcOrd="0" destOrd="0" presId="urn:microsoft.com/office/officeart/2016/7/layout/LinearArrowProcessNumbered"/>
    <dgm:cxn modelId="{D6DEAF7D-A828-46AF-904C-DEAF0A603471}" type="presOf" srcId="{F1C583D7-650F-43E1-8344-D871E0FEDFDF}" destId="{0F0CB663-5130-42A3-ACF9-F7803383702D}" srcOrd="0" destOrd="0" presId="urn:microsoft.com/office/officeart/2016/7/layout/LinearArrowProcessNumbered"/>
    <dgm:cxn modelId="{72591183-E7D0-47CF-A055-863B47820AAD}" srcId="{1DA8E437-D61F-4FD2-B44A-4465DE1888FB}" destId="{9A1F2338-30DE-4B8C-BEE5-21EBDA36D458}" srcOrd="1" destOrd="0" parTransId="{C7CB55FF-3F97-4C80-A13D-1A352DBD6A2E}" sibTransId="{406EEC39-4A28-4488-99AF-5A95EA0132CA}"/>
    <dgm:cxn modelId="{1FC1D68F-1D0D-4637-B3D3-215BBE3F6084}" type="presOf" srcId="{7B9D4DDA-F7AD-4344-A5EE-078A5297DB2C}" destId="{6EBE5B4E-4D0C-46B0-8210-E69EE7F54B97}" srcOrd="0" destOrd="0" presId="urn:microsoft.com/office/officeart/2016/7/layout/LinearArrowProcessNumbered"/>
    <dgm:cxn modelId="{F22C8C9B-153A-4BD9-8253-1A3785C0F662}" type="presOf" srcId="{531D6A8A-6B34-4361-9AB0-AD44A0C5FDC2}" destId="{6C7E51B8-30E1-48C4-A61E-F8E82E66E0C3}" srcOrd="0" destOrd="0" presId="urn:microsoft.com/office/officeart/2016/7/layout/LinearArrowProcessNumbered"/>
    <dgm:cxn modelId="{058C11A5-BFDB-4B23-B3C9-CCC965BFDB29}" type="presOf" srcId="{B992A2C7-C01F-4947-8FED-3C6260F4E9C1}" destId="{21EEA74D-4117-48D9-890C-443730B0DCF7}" srcOrd="0" destOrd="0" presId="urn:microsoft.com/office/officeart/2016/7/layout/LinearArrowProcessNumbered"/>
    <dgm:cxn modelId="{E51463B3-DF9B-4CB0-82EB-1CCA40AFBF7B}" type="presOf" srcId="{406EEC39-4A28-4488-99AF-5A95EA0132CA}" destId="{0ECF7035-CC14-458C-9C82-B6A9B108ADD2}" srcOrd="0" destOrd="0" presId="urn:microsoft.com/office/officeart/2016/7/layout/LinearArrowProcessNumbered"/>
    <dgm:cxn modelId="{72E50DB8-8C6F-4DAE-9FE5-CCA46848FE8D}" srcId="{1DA8E437-D61F-4FD2-B44A-4465DE1888FB}" destId="{531D6A8A-6B34-4361-9AB0-AD44A0C5FDC2}" srcOrd="2" destOrd="0" parTransId="{A4F271A5-8761-4DF9-93EE-581A26D29723}" sibTransId="{3EF6F87B-0F4D-442A-92C6-4CDA6E240845}"/>
    <dgm:cxn modelId="{F96BEFC1-D868-4526-9C39-174FD7A2F1CC}" srcId="{1DA8E437-D61F-4FD2-B44A-4465DE1888FB}" destId="{9A8AB13D-E576-460D-94F6-459B06E64EFF}" srcOrd="0" destOrd="0" parTransId="{E4C3DFA1-CF72-4A1F-ABEE-78BBD320F024}" sibTransId="{B992A2C7-C01F-4947-8FED-3C6260F4E9C1}"/>
    <dgm:cxn modelId="{949D4FCA-A5BC-4862-9155-52601505497A}" type="presOf" srcId="{E7A9A02A-B6C6-4016-8B8A-3D62D639D82D}" destId="{0DAB8A97-B277-492D-A6FB-8CCF1B22E2AE}" srcOrd="0" destOrd="0" presId="urn:microsoft.com/office/officeart/2016/7/layout/LinearArrowProcessNumbered"/>
    <dgm:cxn modelId="{1FF046D1-CB61-49D6-A724-B11AFA4A488E}" srcId="{1DA8E437-D61F-4FD2-B44A-4465DE1888FB}" destId="{9321A174-A18C-4357-91D7-48353536926A}" srcOrd="6" destOrd="0" parTransId="{607793A4-C5EC-4E0F-A7E0-46E67145F6A3}" sibTransId="{E7D3F16B-8AC0-46B4-8C6D-4F6EC0F2F6AB}"/>
    <dgm:cxn modelId="{A6A3DDDE-C9E3-43B1-AF52-057D7008B9EA}" srcId="{1DA8E437-D61F-4FD2-B44A-4465DE1888FB}" destId="{F1C583D7-650F-43E1-8344-D871E0FEDFDF}" srcOrd="4" destOrd="0" parTransId="{C5627570-7A58-4162-8029-2B5D88A43D77}" sibTransId="{23A01910-E9F9-47D7-A9F9-ECA13A32C979}"/>
    <dgm:cxn modelId="{35EB63E2-C603-4BCE-B185-795A24C2AF2F}" srcId="{1DA8E437-D61F-4FD2-B44A-4465DE1888FB}" destId="{7B9D4DDA-F7AD-4344-A5EE-078A5297DB2C}" srcOrd="5" destOrd="0" parTransId="{9CB86FF3-7AFE-48D1-AA1D-061419527D9C}" sibTransId="{308B14E1-E9A0-49AD-B294-8D65D214B09A}"/>
    <dgm:cxn modelId="{CCECE1F3-E9F7-40C1-9415-AAD446FD0A4C}" type="presOf" srcId="{9A1F2338-30DE-4B8C-BEE5-21EBDA36D458}" destId="{CCEC366A-74F6-4C4C-A137-4A65485EAA6F}" srcOrd="0" destOrd="0" presId="urn:microsoft.com/office/officeart/2016/7/layout/LinearArrowProcessNumbered"/>
    <dgm:cxn modelId="{F0F25FFE-DBD8-4647-A7D4-53A7409BF620}" type="presOf" srcId="{EF5FD818-F14D-4089-ABEB-DB6875A7EA6F}" destId="{46DAF6F1-B089-428B-A0D4-221E0B3C0B71}" srcOrd="0" destOrd="0" presId="urn:microsoft.com/office/officeart/2016/7/layout/LinearArrowProcessNumbered"/>
    <dgm:cxn modelId="{4128B802-9F78-490F-8B3B-CE8337C60FBE}" type="presParOf" srcId="{44BDF832-A2FB-4A74-ACEA-D4940DD5E41B}" destId="{3DFACDE8-D96B-4F47-96E8-501D87ED451E}" srcOrd="0" destOrd="0" presId="urn:microsoft.com/office/officeart/2016/7/layout/LinearArrowProcessNumbered"/>
    <dgm:cxn modelId="{544D346F-7B9F-4615-B6EC-AC824D8A5774}" type="presParOf" srcId="{3DFACDE8-D96B-4F47-96E8-501D87ED451E}" destId="{137E6E6E-DAD5-4A1C-A76E-26284FE29E89}" srcOrd="0" destOrd="0" presId="urn:microsoft.com/office/officeart/2016/7/layout/LinearArrowProcessNumbered"/>
    <dgm:cxn modelId="{F6EE63D9-CF53-48BD-9105-6A1F63D4A8ED}" type="presParOf" srcId="{3DFACDE8-D96B-4F47-96E8-501D87ED451E}" destId="{59E11C5E-178E-4BD0-A0E5-7CC0131EA127}" srcOrd="1" destOrd="0" presId="urn:microsoft.com/office/officeart/2016/7/layout/LinearArrowProcessNumbered"/>
    <dgm:cxn modelId="{81705FC2-C8B6-47F7-84BB-1B8AF57C03BF}" type="presParOf" srcId="{59E11C5E-178E-4BD0-A0E5-7CC0131EA127}" destId="{CE7EA6A2-53CD-4F19-A065-3CEA07F97BBA}" srcOrd="0" destOrd="0" presId="urn:microsoft.com/office/officeart/2016/7/layout/LinearArrowProcessNumbered"/>
    <dgm:cxn modelId="{A5472EAA-7CE1-470E-892E-B690B28BB227}" type="presParOf" srcId="{59E11C5E-178E-4BD0-A0E5-7CC0131EA127}" destId="{C68494D5-B6D2-49B2-8539-8ACEE1128FA6}" srcOrd="1" destOrd="0" presId="urn:microsoft.com/office/officeart/2016/7/layout/LinearArrowProcessNumbered"/>
    <dgm:cxn modelId="{D184EECE-1B3F-4F00-96BB-F5B9DD77514A}" type="presParOf" srcId="{59E11C5E-178E-4BD0-A0E5-7CC0131EA127}" destId="{21EEA74D-4117-48D9-890C-443730B0DCF7}" srcOrd="2" destOrd="0" presId="urn:microsoft.com/office/officeart/2016/7/layout/LinearArrowProcessNumbered"/>
    <dgm:cxn modelId="{FF0B8304-01BE-4EB2-9450-95F3592346EF}" type="presParOf" srcId="{59E11C5E-178E-4BD0-A0E5-7CC0131EA127}" destId="{F06F5347-17FF-4631-9745-22B1D3BCA256}" srcOrd="3" destOrd="0" presId="urn:microsoft.com/office/officeart/2016/7/layout/LinearArrowProcessNumbered"/>
    <dgm:cxn modelId="{DA5E305B-08A7-4B35-A8C1-9B325F177BA8}" type="presParOf" srcId="{3DFACDE8-D96B-4F47-96E8-501D87ED451E}" destId="{2150ED8B-DEBC-46F6-AC14-F889362C0DC5}" srcOrd="2" destOrd="0" presId="urn:microsoft.com/office/officeart/2016/7/layout/LinearArrowProcessNumbered"/>
    <dgm:cxn modelId="{D823D747-C4E1-4BC1-87AF-C012AA910432}" type="presParOf" srcId="{44BDF832-A2FB-4A74-ACEA-D4940DD5E41B}" destId="{7D462745-949F-48DC-BF7E-DD71FA961602}" srcOrd="1" destOrd="0" presId="urn:microsoft.com/office/officeart/2016/7/layout/LinearArrowProcessNumbered"/>
    <dgm:cxn modelId="{98E06ACB-13E1-41E6-8002-0BA977A66C82}" type="presParOf" srcId="{44BDF832-A2FB-4A74-ACEA-D4940DD5E41B}" destId="{62109C3B-D0E6-45D2-8586-815D6A435414}" srcOrd="2" destOrd="0" presId="urn:microsoft.com/office/officeart/2016/7/layout/LinearArrowProcessNumbered"/>
    <dgm:cxn modelId="{8538DDBE-E6A5-4C2C-AF2C-DFBF8551CA0F}" type="presParOf" srcId="{62109C3B-D0E6-45D2-8586-815D6A435414}" destId="{2E141F06-7B8B-446D-83CA-4F11E0D2FC2D}" srcOrd="0" destOrd="0" presId="urn:microsoft.com/office/officeart/2016/7/layout/LinearArrowProcessNumbered"/>
    <dgm:cxn modelId="{89975271-4E59-45AD-B02E-A8D4E09254F5}" type="presParOf" srcId="{62109C3B-D0E6-45D2-8586-815D6A435414}" destId="{431CD499-3164-4B64-A533-04D8096921DF}" srcOrd="1" destOrd="0" presId="urn:microsoft.com/office/officeart/2016/7/layout/LinearArrowProcessNumbered"/>
    <dgm:cxn modelId="{33097BB1-2672-4DFE-89C2-0F9CF7FC3F84}" type="presParOf" srcId="{431CD499-3164-4B64-A533-04D8096921DF}" destId="{359CD928-1C4B-47D8-8C70-AFEE081FAD4D}" srcOrd="0" destOrd="0" presId="urn:microsoft.com/office/officeart/2016/7/layout/LinearArrowProcessNumbered"/>
    <dgm:cxn modelId="{20860A28-0B32-4515-AD7B-1EEC1F41CE03}" type="presParOf" srcId="{431CD499-3164-4B64-A533-04D8096921DF}" destId="{6DF43393-4F16-479E-8B48-79D68CFF76DD}" srcOrd="1" destOrd="0" presId="urn:microsoft.com/office/officeart/2016/7/layout/LinearArrowProcessNumbered"/>
    <dgm:cxn modelId="{1D1ACFCF-BB7B-4F1C-A2EB-29A361644AF2}" type="presParOf" srcId="{431CD499-3164-4B64-A533-04D8096921DF}" destId="{0ECF7035-CC14-458C-9C82-B6A9B108ADD2}" srcOrd="2" destOrd="0" presId="urn:microsoft.com/office/officeart/2016/7/layout/LinearArrowProcessNumbered"/>
    <dgm:cxn modelId="{54916FEF-6747-475E-B744-76D1A6ED1B5D}" type="presParOf" srcId="{431CD499-3164-4B64-A533-04D8096921DF}" destId="{87E4F439-2C24-4FE4-8D3F-C4ADD12E1796}" srcOrd="3" destOrd="0" presId="urn:microsoft.com/office/officeart/2016/7/layout/LinearArrowProcessNumbered"/>
    <dgm:cxn modelId="{31BE8FD5-EA67-4AB0-8E3C-F4D0C4AFCEA6}" type="presParOf" srcId="{62109C3B-D0E6-45D2-8586-815D6A435414}" destId="{CCEC366A-74F6-4C4C-A137-4A65485EAA6F}" srcOrd="2" destOrd="0" presId="urn:microsoft.com/office/officeart/2016/7/layout/LinearArrowProcessNumbered"/>
    <dgm:cxn modelId="{5FF0EDFA-7738-453A-A664-FC98A6C256DF}" type="presParOf" srcId="{44BDF832-A2FB-4A74-ACEA-D4940DD5E41B}" destId="{B9F2EAF7-21BB-4C98-ABFC-F1C943035780}" srcOrd="3" destOrd="0" presId="urn:microsoft.com/office/officeart/2016/7/layout/LinearArrowProcessNumbered"/>
    <dgm:cxn modelId="{7330617C-C230-408D-81BD-916D6852A3A3}" type="presParOf" srcId="{44BDF832-A2FB-4A74-ACEA-D4940DD5E41B}" destId="{D8E1AB2E-82D0-4D0E-8CF5-26B099146DB5}" srcOrd="4" destOrd="0" presId="urn:microsoft.com/office/officeart/2016/7/layout/LinearArrowProcessNumbered"/>
    <dgm:cxn modelId="{D6AF5121-454F-4E19-876F-87334E913945}" type="presParOf" srcId="{D8E1AB2E-82D0-4D0E-8CF5-26B099146DB5}" destId="{6DF6963F-800B-4624-9244-860E31987CF6}" srcOrd="0" destOrd="0" presId="urn:microsoft.com/office/officeart/2016/7/layout/LinearArrowProcessNumbered"/>
    <dgm:cxn modelId="{8BF45F2E-F1FA-4AD7-9697-5238EFDA13CA}" type="presParOf" srcId="{D8E1AB2E-82D0-4D0E-8CF5-26B099146DB5}" destId="{7DED528B-AF06-4C71-B75C-D0ECB4C7B46E}" srcOrd="1" destOrd="0" presId="urn:microsoft.com/office/officeart/2016/7/layout/LinearArrowProcessNumbered"/>
    <dgm:cxn modelId="{7ACEC2C4-E825-4678-8877-9CB69905B1EC}" type="presParOf" srcId="{7DED528B-AF06-4C71-B75C-D0ECB4C7B46E}" destId="{0BB1A479-8B6B-4406-A140-94A87B0963A6}" srcOrd="0" destOrd="0" presId="urn:microsoft.com/office/officeart/2016/7/layout/LinearArrowProcessNumbered"/>
    <dgm:cxn modelId="{2F419C47-DA7B-42E8-9CF7-6BF6F729AC04}" type="presParOf" srcId="{7DED528B-AF06-4C71-B75C-D0ECB4C7B46E}" destId="{02371CD1-8433-406E-B3BF-0D53C16A77AF}" srcOrd="1" destOrd="0" presId="urn:microsoft.com/office/officeart/2016/7/layout/LinearArrowProcessNumbered"/>
    <dgm:cxn modelId="{1C04D055-3156-4436-BC30-AF0CA164B63E}" type="presParOf" srcId="{7DED528B-AF06-4C71-B75C-D0ECB4C7B46E}" destId="{F48B0696-4398-4E48-8F8F-D1B9E890B5F3}" srcOrd="2" destOrd="0" presId="urn:microsoft.com/office/officeart/2016/7/layout/LinearArrowProcessNumbered"/>
    <dgm:cxn modelId="{6F897421-A8CB-4465-99BD-DC19CD552D93}" type="presParOf" srcId="{7DED528B-AF06-4C71-B75C-D0ECB4C7B46E}" destId="{BF803C31-C627-41C2-85F6-59BE9252CA26}" srcOrd="3" destOrd="0" presId="urn:microsoft.com/office/officeart/2016/7/layout/LinearArrowProcessNumbered"/>
    <dgm:cxn modelId="{092B4751-4D11-44C0-8A34-9B6D341D9676}" type="presParOf" srcId="{D8E1AB2E-82D0-4D0E-8CF5-26B099146DB5}" destId="{6C7E51B8-30E1-48C4-A61E-F8E82E66E0C3}" srcOrd="2" destOrd="0" presId="urn:microsoft.com/office/officeart/2016/7/layout/LinearArrowProcessNumbered"/>
    <dgm:cxn modelId="{6D95E342-A7AE-4368-B419-00426B8A86E8}" type="presParOf" srcId="{44BDF832-A2FB-4A74-ACEA-D4940DD5E41B}" destId="{E104B776-6F0D-41B1-A770-A79B186413C2}" srcOrd="5" destOrd="0" presId="urn:microsoft.com/office/officeart/2016/7/layout/LinearArrowProcessNumbered"/>
    <dgm:cxn modelId="{B3098D63-773A-4004-8C1E-6917189D7716}" type="presParOf" srcId="{44BDF832-A2FB-4A74-ACEA-D4940DD5E41B}" destId="{4A123D30-CD34-4712-927F-9774E6A9ECC4}" srcOrd="6" destOrd="0" presId="urn:microsoft.com/office/officeart/2016/7/layout/LinearArrowProcessNumbered"/>
    <dgm:cxn modelId="{60BD15CB-7769-4903-8ED3-86CC1A36CFD6}" type="presParOf" srcId="{4A123D30-CD34-4712-927F-9774E6A9ECC4}" destId="{332D4C47-3437-43FF-862F-FABB83CBDDB7}" srcOrd="0" destOrd="0" presId="urn:microsoft.com/office/officeart/2016/7/layout/LinearArrowProcessNumbered"/>
    <dgm:cxn modelId="{21EACD09-805E-4100-8B8B-66EE8A5E030D}" type="presParOf" srcId="{4A123D30-CD34-4712-927F-9774E6A9ECC4}" destId="{17A038BF-5322-439D-9BC2-BD17BBC62D69}" srcOrd="1" destOrd="0" presId="urn:microsoft.com/office/officeart/2016/7/layout/LinearArrowProcessNumbered"/>
    <dgm:cxn modelId="{984F1ABB-C55F-4C07-8613-566F56E0C641}" type="presParOf" srcId="{17A038BF-5322-439D-9BC2-BD17BBC62D69}" destId="{C00053B3-8025-47A8-A987-B5FC02BFB13E}" srcOrd="0" destOrd="0" presId="urn:microsoft.com/office/officeart/2016/7/layout/LinearArrowProcessNumbered"/>
    <dgm:cxn modelId="{AD6E43F2-8C58-495F-87F0-31C5A060001E}" type="presParOf" srcId="{17A038BF-5322-439D-9BC2-BD17BBC62D69}" destId="{64E8BDE0-64F6-46A4-B2F7-2D54E87C53E8}" srcOrd="1" destOrd="0" presId="urn:microsoft.com/office/officeart/2016/7/layout/LinearArrowProcessNumbered"/>
    <dgm:cxn modelId="{382E8CC4-FF09-4B03-903B-1B3158DA41E4}" type="presParOf" srcId="{17A038BF-5322-439D-9BC2-BD17BBC62D69}" destId="{46DAF6F1-B089-428B-A0D4-221E0B3C0B71}" srcOrd="2" destOrd="0" presId="urn:microsoft.com/office/officeart/2016/7/layout/LinearArrowProcessNumbered"/>
    <dgm:cxn modelId="{7340043D-0329-48B8-86FC-828E9EEAEB63}" type="presParOf" srcId="{17A038BF-5322-439D-9BC2-BD17BBC62D69}" destId="{CDCD7FCC-678C-47AF-8A3A-1E6E2A0541C7}" srcOrd="3" destOrd="0" presId="urn:microsoft.com/office/officeart/2016/7/layout/LinearArrowProcessNumbered"/>
    <dgm:cxn modelId="{F50E4922-A526-4564-8595-FFC0964E024C}" type="presParOf" srcId="{4A123D30-CD34-4712-927F-9774E6A9ECC4}" destId="{0DAB8A97-B277-492D-A6FB-8CCF1B22E2AE}" srcOrd="2" destOrd="0" presId="urn:microsoft.com/office/officeart/2016/7/layout/LinearArrowProcessNumbered"/>
    <dgm:cxn modelId="{01830DE5-F80E-456C-B88B-5F50A99ACFEA}" type="presParOf" srcId="{44BDF832-A2FB-4A74-ACEA-D4940DD5E41B}" destId="{11974D1E-AC58-49EB-BCC6-8B9ED56D8B7B}" srcOrd="7" destOrd="0" presId="urn:microsoft.com/office/officeart/2016/7/layout/LinearArrowProcessNumbered"/>
    <dgm:cxn modelId="{8EBFD467-827A-4FD7-A150-FF48AA680320}" type="presParOf" srcId="{44BDF832-A2FB-4A74-ACEA-D4940DD5E41B}" destId="{4927B6E2-EF59-472E-8EE6-DD818EFFF1C2}" srcOrd="8" destOrd="0" presId="urn:microsoft.com/office/officeart/2016/7/layout/LinearArrowProcessNumbered"/>
    <dgm:cxn modelId="{76A0BF68-2945-449E-A169-63562B9D9A44}" type="presParOf" srcId="{4927B6E2-EF59-472E-8EE6-DD818EFFF1C2}" destId="{D5124D4D-A00A-4837-9B47-77035428C4FE}" srcOrd="0" destOrd="0" presId="urn:microsoft.com/office/officeart/2016/7/layout/LinearArrowProcessNumbered"/>
    <dgm:cxn modelId="{4C08DDE0-C933-47BB-AEF0-F4EEE94A4475}" type="presParOf" srcId="{4927B6E2-EF59-472E-8EE6-DD818EFFF1C2}" destId="{3C7654C9-B0CF-47FC-8A9E-2396031300ED}" srcOrd="1" destOrd="0" presId="urn:microsoft.com/office/officeart/2016/7/layout/LinearArrowProcessNumbered"/>
    <dgm:cxn modelId="{AD8F2E5D-4139-426B-A351-3B9D68EE4F55}" type="presParOf" srcId="{3C7654C9-B0CF-47FC-8A9E-2396031300ED}" destId="{FEFA3E89-70D3-46A4-8F52-7D7D9E2EA873}" srcOrd="0" destOrd="0" presId="urn:microsoft.com/office/officeart/2016/7/layout/LinearArrowProcessNumbered"/>
    <dgm:cxn modelId="{2236A831-FDC4-467B-A5B9-5340B276C9A9}" type="presParOf" srcId="{3C7654C9-B0CF-47FC-8A9E-2396031300ED}" destId="{3EDF5D07-C852-4F25-80CB-8FB24E5478A2}" srcOrd="1" destOrd="0" presId="urn:microsoft.com/office/officeart/2016/7/layout/LinearArrowProcessNumbered"/>
    <dgm:cxn modelId="{0F7B2BB2-9E46-4DC9-ACBC-E591268091B4}" type="presParOf" srcId="{3C7654C9-B0CF-47FC-8A9E-2396031300ED}" destId="{9099425E-B40D-449F-8989-B81CCD699172}" srcOrd="2" destOrd="0" presId="urn:microsoft.com/office/officeart/2016/7/layout/LinearArrowProcessNumbered"/>
    <dgm:cxn modelId="{753E7757-18FF-46AA-943A-8AC9FCD83027}" type="presParOf" srcId="{3C7654C9-B0CF-47FC-8A9E-2396031300ED}" destId="{D193D331-B90F-4C8A-8186-50136587F36C}" srcOrd="3" destOrd="0" presId="urn:microsoft.com/office/officeart/2016/7/layout/LinearArrowProcessNumbered"/>
    <dgm:cxn modelId="{8029FF92-0B60-4CC9-B84E-A470E930AE12}" type="presParOf" srcId="{4927B6E2-EF59-472E-8EE6-DD818EFFF1C2}" destId="{0F0CB663-5130-42A3-ACF9-F7803383702D}" srcOrd="2" destOrd="0" presId="urn:microsoft.com/office/officeart/2016/7/layout/LinearArrowProcessNumbered"/>
    <dgm:cxn modelId="{E9B02C64-6447-41D3-9888-E045032E229E}" type="presParOf" srcId="{44BDF832-A2FB-4A74-ACEA-D4940DD5E41B}" destId="{CA973DBF-4109-4948-9944-CE968ECD9051}" srcOrd="9" destOrd="0" presId="urn:microsoft.com/office/officeart/2016/7/layout/LinearArrowProcessNumbered"/>
    <dgm:cxn modelId="{F1CF80D1-3940-47AE-B437-9264C359A465}" type="presParOf" srcId="{44BDF832-A2FB-4A74-ACEA-D4940DD5E41B}" destId="{B86F0842-BE41-48E1-AE2C-5A9599A49FA7}" srcOrd="10" destOrd="0" presId="urn:microsoft.com/office/officeart/2016/7/layout/LinearArrowProcessNumbered"/>
    <dgm:cxn modelId="{220D2B3A-C726-4682-A30A-E614468E52F8}" type="presParOf" srcId="{B86F0842-BE41-48E1-AE2C-5A9599A49FA7}" destId="{9EA144EA-E8A1-44AB-BB5B-453AB9C7244F}" srcOrd="0" destOrd="0" presId="urn:microsoft.com/office/officeart/2016/7/layout/LinearArrowProcessNumbered"/>
    <dgm:cxn modelId="{88B73C2D-B306-4D57-84B2-EEF3EEA87B88}" type="presParOf" srcId="{B86F0842-BE41-48E1-AE2C-5A9599A49FA7}" destId="{B70DC643-901F-47D3-ADC5-89AE02C3C76A}" srcOrd="1" destOrd="0" presId="urn:microsoft.com/office/officeart/2016/7/layout/LinearArrowProcessNumbered"/>
    <dgm:cxn modelId="{1FA8C4E2-7058-4EBD-B27C-45C91D8C0C29}" type="presParOf" srcId="{B70DC643-901F-47D3-ADC5-89AE02C3C76A}" destId="{779536D6-4598-45C8-8746-61C967547A23}" srcOrd="0" destOrd="0" presId="urn:microsoft.com/office/officeart/2016/7/layout/LinearArrowProcessNumbered"/>
    <dgm:cxn modelId="{7CC94346-0883-48BE-AB88-FA6775C94401}" type="presParOf" srcId="{B70DC643-901F-47D3-ADC5-89AE02C3C76A}" destId="{08B27B0D-C044-4DE9-8667-6D2BA736D42F}" srcOrd="1" destOrd="0" presId="urn:microsoft.com/office/officeart/2016/7/layout/LinearArrowProcessNumbered"/>
    <dgm:cxn modelId="{7D25A6C9-74A1-45DA-945B-10BAEA7C5798}" type="presParOf" srcId="{B70DC643-901F-47D3-ADC5-89AE02C3C76A}" destId="{C726E740-2C31-46F7-A78C-AF226F9F029D}" srcOrd="2" destOrd="0" presId="urn:microsoft.com/office/officeart/2016/7/layout/LinearArrowProcessNumbered"/>
    <dgm:cxn modelId="{1CE2AC5B-8E9A-4802-AA09-E743F54A0508}" type="presParOf" srcId="{B70DC643-901F-47D3-ADC5-89AE02C3C76A}" destId="{09C59A72-C724-4B00-8E83-1838CDAEB759}" srcOrd="3" destOrd="0" presId="urn:microsoft.com/office/officeart/2016/7/layout/LinearArrowProcessNumbered"/>
    <dgm:cxn modelId="{9D75D5AB-7FA8-4166-98F3-B05A153F8F17}" type="presParOf" srcId="{B86F0842-BE41-48E1-AE2C-5A9599A49FA7}" destId="{6EBE5B4E-4D0C-46B0-8210-E69EE7F54B97}" srcOrd="2" destOrd="0" presId="urn:microsoft.com/office/officeart/2016/7/layout/LinearArrowProcessNumbered"/>
    <dgm:cxn modelId="{C1DDABEC-7968-45D1-A14B-A6D9FB999736}" type="presParOf" srcId="{44BDF832-A2FB-4A74-ACEA-D4940DD5E41B}" destId="{B3174CBC-1AFA-46BF-B79B-6808D3174F50}" srcOrd="11" destOrd="0" presId="urn:microsoft.com/office/officeart/2016/7/layout/LinearArrowProcessNumbered"/>
    <dgm:cxn modelId="{4F0A5B63-22AD-433D-9689-66EFA18F391E}" type="presParOf" srcId="{44BDF832-A2FB-4A74-ACEA-D4940DD5E41B}" destId="{9A300D42-3350-49B9-8582-FDF30CC2827C}" srcOrd="12" destOrd="0" presId="urn:microsoft.com/office/officeart/2016/7/layout/LinearArrowProcessNumbered"/>
    <dgm:cxn modelId="{72D015EF-2ACE-473C-A0B5-52511056B3B2}" type="presParOf" srcId="{9A300D42-3350-49B9-8582-FDF30CC2827C}" destId="{A6FD5755-AEB4-4DEB-A391-69C20318E5A4}" srcOrd="0" destOrd="0" presId="urn:microsoft.com/office/officeart/2016/7/layout/LinearArrowProcessNumbered"/>
    <dgm:cxn modelId="{A19EBF0F-8907-4922-8A35-82C63855858B}" type="presParOf" srcId="{9A300D42-3350-49B9-8582-FDF30CC2827C}" destId="{D44E0BDC-4FC6-48AD-986D-E0809C86391B}" srcOrd="1" destOrd="0" presId="urn:microsoft.com/office/officeart/2016/7/layout/LinearArrowProcessNumbered"/>
    <dgm:cxn modelId="{C31A439C-CE03-4CA9-B0D9-FF9E6B67BFF2}" type="presParOf" srcId="{D44E0BDC-4FC6-48AD-986D-E0809C86391B}" destId="{0917CC90-57C5-48BB-8323-ECBAE03FF44A}" srcOrd="0" destOrd="0" presId="urn:microsoft.com/office/officeart/2016/7/layout/LinearArrowProcessNumbered"/>
    <dgm:cxn modelId="{F1669225-D20B-4ABB-AE02-30C16DF0A2AC}" type="presParOf" srcId="{D44E0BDC-4FC6-48AD-986D-E0809C86391B}" destId="{7EF32DA9-95CF-4A95-811B-586692979133}" srcOrd="1" destOrd="0" presId="urn:microsoft.com/office/officeart/2016/7/layout/LinearArrowProcessNumbered"/>
    <dgm:cxn modelId="{DACDD0B8-FF2F-4597-BE8C-6D99FF3C86B8}" type="presParOf" srcId="{D44E0BDC-4FC6-48AD-986D-E0809C86391B}" destId="{1892B759-5053-4E80-A5EC-E980345AE414}" srcOrd="2" destOrd="0" presId="urn:microsoft.com/office/officeart/2016/7/layout/LinearArrowProcessNumbered"/>
    <dgm:cxn modelId="{337F6B43-BDA2-45CF-9F5B-AAB1366F22BA}" type="presParOf" srcId="{D44E0BDC-4FC6-48AD-986D-E0809C86391B}" destId="{9EB336DA-6B31-47AC-B843-06CFBA181367}" srcOrd="3" destOrd="0" presId="urn:microsoft.com/office/officeart/2016/7/layout/LinearArrowProcessNumbered"/>
    <dgm:cxn modelId="{5ACF0659-D17A-4310-8E8B-3813304B8AA8}" type="presParOf" srcId="{9A300D42-3350-49B9-8582-FDF30CC2827C}" destId="{962D7C76-4B11-4B97-9A97-FBF017A4DBC1}"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33491-5901-4738-9188-84BE5D578420}"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0863DF27-D45E-41DD-94E2-06E64D2192F5}">
      <dgm:prSet/>
      <dgm:spPr/>
      <dgm:t>
        <a:bodyPr/>
        <a:lstStyle/>
        <a:p>
          <a:r>
            <a:rPr lang="en-US" dirty="0"/>
            <a:t>Monitors completion of induction and other training </a:t>
          </a:r>
        </a:p>
      </dgm:t>
    </dgm:pt>
    <dgm:pt modelId="{C52D83C8-0669-4B08-BE50-77C9F1B0542E}" type="parTrans" cxnId="{3980C9D3-62B6-4744-A2F3-16C368842267}">
      <dgm:prSet/>
      <dgm:spPr/>
      <dgm:t>
        <a:bodyPr/>
        <a:lstStyle/>
        <a:p>
          <a:endParaRPr lang="en-US"/>
        </a:p>
      </dgm:t>
    </dgm:pt>
    <dgm:pt modelId="{B4AFBD1E-551C-49E6-AB91-D4A803C6F774}" type="sibTrans" cxnId="{3980C9D3-62B6-4744-A2F3-16C368842267}">
      <dgm:prSet/>
      <dgm:spPr/>
      <dgm:t>
        <a:bodyPr/>
        <a:lstStyle/>
        <a:p>
          <a:endParaRPr lang="en-US"/>
        </a:p>
      </dgm:t>
    </dgm:pt>
    <dgm:pt modelId="{05B5D83D-2DF8-4E35-B863-E344B8691902}">
      <dgm:prSet/>
      <dgm:spPr/>
      <dgm:t>
        <a:bodyPr/>
        <a:lstStyle/>
        <a:p>
          <a:r>
            <a:rPr lang="en-US" dirty="0"/>
            <a:t>Facilitates your introductions </a:t>
          </a:r>
        </a:p>
      </dgm:t>
    </dgm:pt>
    <dgm:pt modelId="{04274D8B-B31E-4CDE-8D22-DFF4032B6C5A}" type="parTrans" cxnId="{D097DE00-B381-4926-B3CF-1D23DA15834C}">
      <dgm:prSet/>
      <dgm:spPr/>
      <dgm:t>
        <a:bodyPr/>
        <a:lstStyle/>
        <a:p>
          <a:endParaRPr lang="en-US"/>
        </a:p>
      </dgm:t>
    </dgm:pt>
    <dgm:pt modelId="{7D6C9244-4F73-4F98-8C8C-3B4B1DD76BBB}" type="sibTrans" cxnId="{D097DE00-B381-4926-B3CF-1D23DA15834C}">
      <dgm:prSet/>
      <dgm:spPr/>
      <dgm:t>
        <a:bodyPr/>
        <a:lstStyle/>
        <a:p>
          <a:endParaRPr lang="en-US"/>
        </a:p>
      </dgm:t>
    </dgm:pt>
    <dgm:pt modelId="{0FD21403-8CEC-4810-B03F-4D8C5DE78CFC}">
      <dgm:prSet/>
      <dgm:spPr/>
      <dgm:t>
        <a:bodyPr/>
        <a:lstStyle/>
        <a:p>
          <a:r>
            <a:rPr lang="en-US" dirty="0"/>
            <a:t>Holds regular meetings with you</a:t>
          </a:r>
        </a:p>
      </dgm:t>
    </dgm:pt>
    <dgm:pt modelId="{E8474FC5-C4A1-469B-8D1B-323581ACDAF8}" type="parTrans" cxnId="{EA6587DA-CC6D-4A58-8B58-E9AFA63FA573}">
      <dgm:prSet/>
      <dgm:spPr/>
      <dgm:t>
        <a:bodyPr/>
        <a:lstStyle/>
        <a:p>
          <a:endParaRPr lang="en-US"/>
        </a:p>
      </dgm:t>
    </dgm:pt>
    <dgm:pt modelId="{26AEC7BB-2492-40AA-BE58-5AE487D48F5D}" type="sibTrans" cxnId="{EA6587DA-CC6D-4A58-8B58-E9AFA63FA573}">
      <dgm:prSet/>
      <dgm:spPr/>
      <dgm:t>
        <a:bodyPr/>
        <a:lstStyle/>
        <a:p>
          <a:endParaRPr lang="en-US"/>
        </a:p>
      </dgm:t>
    </dgm:pt>
    <dgm:pt modelId="{030F740E-537B-4214-BFDF-4E5FE8C03980}">
      <dgm:prSet/>
      <dgm:spPr/>
      <dgm:t>
        <a:bodyPr/>
        <a:lstStyle/>
        <a:p>
          <a:r>
            <a:rPr lang="en-US" dirty="0"/>
            <a:t>Ensures you have protected time to learn and develop</a:t>
          </a:r>
        </a:p>
      </dgm:t>
    </dgm:pt>
    <dgm:pt modelId="{5E1A634D-01EF-4F9A-9EE1-1B2E15373C59}" type="parTrans" cxnId="{AD076B59-F567-44C8-BCE4-74EF5D6FE185}">
      <dgm:prSet/>
      <dgm:spPr/>
      <dgm:t>
        <a:bodyPr/>
        <a:lstStyle/>
        <a:p>
          <a:endParaRPr lang="en-US"/>
        </a:p>
      </dgm:t>
    </dgm:pt>
    <dgm:pt modelId="{46734F46-CAF3-41ED-ABFD-D03DF76557E4}" type="sibTrans" cxnId="{AD076B59-F567-44C8-BCE4-74EF5D6FE185}">
      <dgm:prSet/>
      <dgm:spPr/>
      <dgm:t>
        <a:bodyPr/>
        <a:lstStyle/>
        <a:p>
          <a:endParaRPr lang="en-US"/>
        </a:p>
      </dgm:t>
    </dgm:pt>
    <dgm:pt modelId="{628A9E3A-60E3-4510-8E66-BF4216DCAA29}">
      <dgm:prSet/>
      <dgm:spPr/>
      <dgm:t>
        <a:bodyPr/>
        <a:lstStyle/>
        <a:p>
          <a:r>
            <a:rPr lang="en-US" b="0" dirty="0">
              <a:solidFill>
                <a:schemeClr val="tx1"/>
              </a:solidFill>
            </a:rPr>
            <a:t>Assesses your learning needs and establishes your personal development plan with SMART objectives</a:t>
          </a:r>
        </a:p>
      </dgm:t>
    </dgm:pt>
    <dgm:pt modelId="{49FCA738-4F99-4170-BBB1-FA8DEFC26D5C}" type="parTrans" cxnId="{F88A19DB-81B4-4723-BA16-3903471661DD}">
      <dgm:prSet/>
      <dgm:spPr/>
      <dgm:t>
        <a:bodyPr/>
        <a:lstStyle/>
        <a:p>
          <a:endParaRPr lang="en-US"/>
        </a:p>
      </dgm:t>
    </dgm:pt>
    <dgm:pt modelId="{F3CE72D8-888B-47ED-8A68-BB5B2245DF0A}" type="sibTrans" cxnId="{F88A19DB-81B4-4723-BA16-3903471661DD}">
      <dgm:prSet/>
      <dgm:spPr/>
      <dgm:t>
        <a:bodyPr/>
        <a:lstStyle/>
        <a:p>
          <a:endParaRPr lang="en-US"/>
        </a:p>
      </dgm:t>
    </dgm:pt>
    <dgm:pt modelId="{84E72E16-40B4-4348-884F-114981926BDF}">
      <dgm:prSet/>
      <dgm:spPr/>
      <dgm:t>
        <a:bodyPr/>
        <a:lstStyle/>
        <a:p>
          <a:r>
            <a:rPr lang="en-US" dirty="0"/>
            <a:t>Gives you timely and regular feedback </a:t>
          </a:r>
        </a:p>
      </dgm:t>
    </dgm:pt>
    <dgm:pt modelId="{E52879AE-A609-4C32-A06F-F817D558D1A8}" type="parTrans" cxnId="{54AD3238-B782-46A9-BFFE-4401DF06CE9E}">
      <dgm:prSet/>
      <dgm:spPr/>
      <dgm:t>
        <a:bodyPr/>
        <a:lstStyle/>
        <a:p>
          <a:endParaRPr lang="en-US"/>
        </a:p>
      </dgm:t>
    </dgm:pt>
    <dgm:pt modelId="{95292BE6-539E-40F0-996C-9698233920FD}" type="sibTrans" cxnId="{54AD3238-B782-46A9-BFFE-4401DF06CE9E}">
      <dgm:prSet/>
      <dgm:spPr/>
      <dgm:t>
        <a:bodyPr/>
        <a:lstStyle/>
        <a:p>
          <a:endParaRPr lang="en-US"/>
        </a:p>
      </dgm:t>
    </dgm:pt>
    <dgm:pt modelId="{E8C4AD6A-3C34-4491-806F-68D2D5799267}">
      <dgm:prSet/>
      <dgm:spPr/>
      <dgm:t>
        <a:bodyPr/>
        <a:lstStyle/>
        <a:p>
          <a:r>
            <a:rPr lang="en-US" dirty="0"/>
            <a:t>Encourages a supportive learning environment </a:t>
          </a:r>
        </a:p>
      </dgm:t>
    </dgm:pt>
    <dgm:pt modelId="{04F94A05-AFA7-4D3D-80BB-2A0C35C5E799}" type="parTrans" cxnId="{30AAB515-5B59-4230-AF51-2CE1B5008E52}">
      <dgm:prSet/>
      <dgm:spPr/>
      <dgm:t>
        <a:bodyPr/>
        <a:lstStyle/>
        <a:p>
          <a:endParaRPr lang="en-US"/>
        </a:p>
      </dgm:t>
    </dgm:pt>
    <dgm:pt modelId="{BCBE2546-E24D-4246-807F-D7A52CF07D78}" type="sibTrans" cxnId="{30AAB515-5B59-4230-AF51-2CE1B5008E52}">
      <dgm:prSet/>
      <dgm:spPr/>
      <dgm:t>
        <a:bodyPr/>
        <a:lstStyle/>
        <a:p>
          <a:endParaRPr lang="en-US"/>
        </a:p>
      </dgm:t>
    </dgm:pt>
    <dgm:pt modelId="{5547A2EC-D7BE-4FCF-B8F4-B06717DBAE64}">
      <dgm:prSet/>
      <dgm:spPr/>
      <dgm:t>
        <a:bodyPr/>
        <a:lstStyle/>
        <a:p>
          <a:r>
            <a:rPr lang="en-US" dirty="0"/>
            <a:t>Uses coaching skills to support your development to help you to find your own answers</a:t>
          </a:r>
        </a:p>
      </dgm:t>
    </dgm:pt>
    <dgm:pt modelId="{8E5AF940-1D6B-42FD-8CB0-15680306C22A}" type="parTrans" cxnId="{00FB386D-55D1-4ED9-A965-A7DE503542CE}">
      <dgm:prSet/>
      <dgm:spPr/>
      <dgm:t>
        <a:bodyPr/>
        <a:lstStyle/>
        <a:p>
          <a:endParaRPr lang="en-US"/>
        </a:p>
      </dgm:t>
    </dgm:pt>
    <dgm:pt modelId="{BBBA7874-6C15-40A5-A11C-6E6D89375EDB}" type="sibTrans" cxnId="{00FB386D-55D1-4ED9-A965-A7DE503542CE}">
      <dgm:prSet/>
      <dgm:spPr/>
      <dgm:t>
        <a:bodyPr/>
        <a:lstStyle/>
        <a:p>
          <a:endParaRPr lang="en-US"/>
        </a:p>
      </dgm:t>
    </dgm:pt>
    <dgm:pt modelId="{2BCE8633-1863-4326-8CB0-F93993BA1003}" type="pres">
      <dgm:prSet presAssocID="{26133491-5901-4738-9188-84BE5D578420}" presName="Name0" presStyleCnt="0">
        <dgm:presLayoutVars>
          <dgm:dir/>
          <dgm:resizeHandles val="exact"/>
        </dgm:presLayoutVars>
      </dgm:prSet>
      <dgm:spPr/>
    </dgm:pt>
    <dgm:pt modelId="{1C7B4E32-B381-426C-92B4-E1632292BCCC}" type="pres">
      <dgm:prSet presAssocID="{0863DF27-D45E-41DD-94E2-06E64D2192F5}" presName="node" presStyleLbl="node1" presStyleIdx="0" presStyleCnt="8">
        <dgm:presLayoutVars>
          <dgm:bulletEnabled val="1"/>
        </dgm:presLayoutVars>
      </dgm:prSet>
      <dgm:spPr/>
    </dgm:pt>
    <dgm:pt modelId="{6C2266D9-8BBB-47F9-8023-B33B14C0A2BF}" type="pres">
      <dgm:prSet presAssocID="{B4AFBD1E-551C-49E6-AB91-D4A803C6F774}" presName="sibTrans" presStyleLbl="sibTrans1D1" presStyleIdx="0" presStyleCnt="7"/>
      <dgm:spPr/>
    </dgm:pt>
    <dgm:pt modelId="{C98C520B-6F0D-46FC-AF1D-FABABA5D0559}" type="pres">
      <dgm:prSet presAssocID="{B4AFBD1E-551C-49E6-AB91-D4A803C6F774}" presName="connectorText" presStyleLbl="sibTrans1D1" presStyleIdx="0" presStyleCnt="7"/>
      <dgm:spPr/>
    </dgm:pt>
    <dgm:pt modelId="{FD0E48D6-C1DD-47E7-94EC-6A3F7789268D}" type="pres">
      <dgm:prSet presAssocID="{05B5D83D-2DF8-4E35-B863-E344B8691902}" presName="node" presStyleLbl="node1" presStyleIdx="1" presStyleCnt="8">
        <dgm:presLayoutVars>
          <dgm:bulletEnabled val="1"/>
        </dgm:presLayoutVars>
      </dgm:prSet>
      <dgm:spPr/>
    </dgm:pt>
    <dgm:pt modelId="{16053BE7-CA47-436C-928A-4281B60E5133}" type="pres">
      <dgm:prSet presAssocID="{7D6C9244-4F73-4F98-8C8C-3B4B1DD76BBB}" presName="sibTrans" presStyleLbl="sibTrans1D1" presStyleIdx="1" presStyleCnt="7"/>
      <dgm:spPr/>
    </dgm:pt>
    <dgm:pt modelId="{D185DD60-9A8B-4F19-95D1-F0FFF3251F35}" type="pres">
      <dgm:prSet presAssocID="{7D6C9244-4F73-4F98-8C8C-3B4B1DD76BBB}" presName="connectorText" presStyleLbl="sibTrans1D1" presStyleIdx="1" presStyleCnt="7"/>
      <dgm:spPr/>
    </dgm:pt>
    <dgm:pt modelId="{9C30CD8A-B158-4E36-948A-E0285E22386C}" type="pres">
      <dgm:prSet presAssocID="{0FD21403-8CEC-4810-B03F-4D8C5DE78CFC}" presName="node" presStyleLbl="node1" presStyleIdx="2" presStyleCnt="8">
        <dgm:presLayoutVars>
          <dgm:bulletEnabled val="1"/>
        </dgm:presLayoutVars>
      </dgm:prSet>
      <dgm:spPr/>
    </dgm:pt>
    <dgm:pt modelId="{1011C1F2-FFE1-4B70-A3B4-74CDC3EF5D1D}" type="pres">
      <dgm:prSet presAssocID="{26AEC7BB-2492-40AA-BE58-5AE487D48F5D}" presName="sibTrans" presStyleLbl="sibTrans1D1" presStyleIdx="2" presStyleCnt="7"/>
      <dgm:spPr/>
    </dgm:pt>
    <dgm:pt modelId="{843D346D-5A08-45E6-86AF-5E30E8C3D7A6}" type="pres">
      <dgm:prSet presAssocID="{26AEC7BB-2492-40AA-BE58-5AE487D48F5D}" presName="connectorText" presStyleLbl="sibTrans1D1" presStyleIdx="2" presStyleCnt="7"/>
      <dgm:spPr/>
    </dgm:pt>
    <dgm:pt modelId="{D26A15F3-2EAD-4307-AAEC-87E077C69443}" type="pres">
      <dgm:prSet presAssocID="{030F740E-537B-4214-BFDF-4E5FE8C03980}" presName="node" presStyleLbl="node1" presStyleIdx="3" presStyleCnt="8">
        <dgm:presLayoutVars>
          <dgm:bulletEnabled val="1"/>
        </dgm:presLayoutVars>
      </dgm:prSet>
      <dgm:spPr/>
    </dgm:pt>
    <dgm:pt modelId="{343E1C90-30A5-4FD0-93DF-70C65EFD9D34}" type="pres">
      <dgm:prSet presAssocID="{46734F46-CAF3-41ED-ABFD-D03DF76557E4}" presName="sibTrans" presStyleLbl="sibTrans1D1" presStyleIdx="3" presStyleCnt="7"/>
      <dgm:spPr/>
    </dgm:pt>
    <dgm:pt modelId="{C2BD58CD-13E7-4247-874D-15EB78CAD48B}" type="pres">
      <dgm:prSet presAssocID="{46734F46-CAF3-41ED-ABFD-D03DF76557E4}" presName="connectorText" presStyleLbl="sibTrans1D1" presStyleIdx="3" presStyleCnt="7"/>
      <dgm:spPr/>
    </dgm:pt>
    <dgm:pt modelId="{0F1BC0F9-7AFE-4DC2-8B84-A2944D29C48E}" type="pres">
      <dgm:prSet presAssocID="{628A9E3A-60E3-4510-8E66-BF4216DCAA29}" presName="node" presStyleLbl="node1" presStyleIdx="4" presStyleCnt="8">
        <dgm:presLayoutVars>
          <dgm:bulletEnabled val="1"/>
        </dgm:presLayoutVars>
      </dgm:prSet>
      <dgm:spPr/>
    </dgm:pt>
    <dgm:pt modelId="{AF49299A-FB7B-42C5-9BB1-B2570D4ADFC7}" type="pres">
      <dgm:prSet presAssocID="{F3CE72D8-888B-47ED-8A68-BB5B2245DF0A}" presName="sibTrans" presStyleLbl="sibTrans1D1" presStyleIdx="4" presStyleCnt="7"/>
      <dgm:spPr/>
    </dgm:pt>
    <dgm:pt modelId="{B064B8DB-9AC4-4117-B37F-0C07FFDF2B93}" type="pres">
      <dgm:prSet presAssocID="{F3CE72D8-888B-47ED-8A68-BB5B2245DF0A}" presName="connectorText" presStyleLbl="sibTrans1D1" presStyleIdx="4" presStyleCnt="7"/>
      <dgm:spPr/>
    </dgm:pt>
    <dgm:pt modelId="{3330A9D7-98A3-4AB4-8D84-3F981C1DA677}" type="pres">
      <dgm:prSet presAssocID="{84E72E16-40B4-4348-884F-114981926BDF}" presName="node" presStyleLbl="node1" presStyleIdx="5" presStyleCnt="8">
        <dgm:presLayoutVars>
          <dgm:bulletEnabled val="1"/>
        </dgm:presLayoutVars>
      </dgm:prSet>
      <dgm:spPr/>
    </dgm:pt>
    <dgm:pt modelId="{F4D8701D-E8DB-4CC1-8FB4-42E126AF7B6E}" type="pres">
      <dgm:prSet presAssocID="{95292BE6-539E-40F0-996C-9698233920FD}" presName="sibTrans" presStyleLbl="sibTrans1D1" presStyleIdx="5" presStyleCnt="7"/>
      <dgm:spPr/>
    </dgm:pt>
    <dgm:pt modelId="{F2A46E49-ADFE-48ED-BF7B-947ED2779D17}" type="pres">
      <dgm:prSet presAssocID="{95292BE6-539E-40F0-996C-9698233920FD}" presName="connectorText" presStyleLbl="sibTrans1D1" presStyleIdx="5" presStyleCnt="7"/>
      <dgm:spPr/>
    </dgm:pt>
    <dgm:pt modelId="{942BCA5B-555A-4B80-9B76-EB172F808B03}" type="pres">
      <dgm:prSet presAssocID="{E8C4AD6A-3C34-4491-806F-68D2D5799267}" presName="node" presStyleLbl="node1" presStyleIdx="6" presStyleCnt="8">
        <dgm:presLayoutVars>
          <dgm:bulletEnabled val="1"/>
        </dgm:presLayoutVars>
      </dgm:prSet>
      <dgm:spPr/>
    </dgm:pt>
    <dgm:pt modelId="{84DF0E19-3712-4B7E-B8D9-0DCF5439D23A}" type="pres">
      <dgm:prSet presAssocID="{BCBE2546-E24D-4246-807F-D7A52CF07D78}" presName="sibTrans" presStyleLbl="sibTrans1D1" presStyleIdx="6" presStyleCnt="7"/>
      <dgm:spPr/>
    </dgm:pt>
    <dgm:pt modelId="{86E1212C-6CDC-4FF3-BA90-D4552130BA03}" type="pres">
      <dgm:prSet presAssocID="{BCBE2546-E24D-4246-807F-D7A52CF07D78}" presName="connectorText" presStyleLbl="sibTrans1D1" presStyleIdx="6" presStyleCnt="7"/>
      <dgm:spPr/>
    </dgm:pt>
    <dgm:pt modelId="{0832EE76-2E64-4176-84E4-C1780A2D30E5}" type="pres">
      <dgm:prSet presAssocID="{5547A2EC-D7BE-4FCF-B8F4-B06717DBAE64}" presName="node" presStyleLbl="node1" presStyleIdx="7" presStyleCnt="8">
        <dgm:presLayoutVars>
          <dgm:bulletEnabled val="1"/>
        </dgm:presLayoutVars>
      </dgm:prSet>
      <dgm:spPr/>
    </dgm:pt>
  </dgm:ptLst>
  <dgm:cxnLst>
    <dgm:cxn modelId="{D097DE00-B381-4926-B3CF-1D23DA15834C}" srcId="{26133491-5901-4738-9188-84BE5D578420}" destId="{05B5D83D-2DF8-4E35-B863-E344B8691902}" srcOrd="1" destOrd="0" parTransId="{04274D8B-B31E-4CDE-8D22-DFF4032B6C5A}" sibTransId="{7D6C9244-4F73-4F98-8C8C-3B4B1DD76BBB}"/>
    <dgm:cxn modelId="{BF87F502-22C2-4CCE-AC91-DAABB6C063CB}" type="presOf" srcId="{7D6C9244-4F73-4F98-8C8C-3B4B1DD76BBB}" destId="{D185DD60-9A8B-4F19-95D1-F0FFF3251F35}" srcOrd="1" destOrd="0" presId="urn:microsoft.com/office/officeart/2016/7/layout/RepeatingBendingProcessNew"/>
    <dgm:cxn modelId="{76B2A414-A35D-485D-A8AB-B6E2F55EB702}" type="presOf" srcId="{46734F46-CAF3-41ED-ABFD-D03DF76557E4}" destId="{C2BD58CD-13E7-4247-874D-15EB78CAD48B}" srcOrd="1" destOrd="0" presId="urn:microsoft.com/office/officeart/2016/7/layout/RepeatingBendingProcessNew"/>
    <dgm:cxn modelId="{30AAB515-5B59-4230-AF51-2CE1B5008E52}" srcId="{26133491-5901-4738-9188-84BE5D578420}" destId="{E8C4AD6A-3C34-4491-806F-68D2D5799267}" srcOrd="6" destOrd="0" parTransId="{04F94A05-AFA7-4D3D-80BB-2A0C35C5E799}" sibTransId="{BCBE2546-E24D-4246-807F-D7A52CF07D78}"/>
    <dgm:cxn modelId="{5E9F711A-580E-4119-A9F7-287F60885962}" type="presOf" srcId="{5547A2EC-D7BE-4FCF-B8F4-B06717DBAE64}" destId="{0832EE76-2E64-4176-84E4-C1780A2D30E5}" srcOrd="0" destOrd="0" presId="urn:microsoft.com/office/officeart/2016/7/layout/RepeatingBendingProcessNew"/>
    <dgm:cxn modelId="{8D1DE71C-0F92-4EF9-802D-970B0C33B172}" type="presOf" srcId="{0FD21403-8CEC-4810-B03F-4D8C5DE78CFC}" destId="{9C30CD8A-B158-4E36-948A-E0285E22386C}" srcOrd="0" destOrd="0" presId="urn:microsoft.com/office/officeart/2016/7/layout/RepeatingBendingProcessNew"/>
    <dgm:cxn modelId="{A10DC31E-B2FD-46A5-8F45-EEC621735615}" type="presOf" srcId="{E8C4AD6A-3C34-4491-806F-68D2D5799267}" destId="{942BCA5B-555A-4B80-9B76-EB172F808B03}" srcOrd="0" destOrd="0" presId="urn:microsoft.com/office/officeart/2016/7/layout/RepeatingBendingProcessNew"/>
    <dgm:cxn modelId="{1766F720-AE0A-4464-888F-8666D3BF15A9}" type="presOf" srcId="{95292BE6-539E-40F0-996C-9698233920FD}" destId="{F2A46E49-ADFE-48ED-BF7B-947ED2779D17}" srcOrd="1" destOrd="0" presId="urn:microsoft.com/office/officeart/2016/7/layout/RepeatingBendingProcessNew"/>
    <dgm:cxn modelId="{54AD3238-B782-46A9-BFFE-4401DF06CE9E}" srcId="{26133491-5901-4738-9188-84BE5D578420}" destId="{84E72E16-40B4-4348-884F-114981926BDF}" srcOrd="5" destOrd="0" parTransId="{E52879AE-A609-4C32-A06F-F817D558D1A8}" sibTransId="{95292BE6-539E-40F0-996C-9698233920FD}"/>
    <dgm:cxn modelId="{00FB386D-55D1-4ED9-A965-A7DE503542CE}" srcId="{26133491-5901-4738-9188-84BE5D578420}" destId="{5547A2EC-D7BE-4FCF-B8F4-B06717DBAE64}" srcOrd="7" destOrd="0" parTransId="{8E5AF940-1D6B-42FD-8CB0-15680306C22A}" sibTransId="{BBBA7874-6C15-40A5-A11C-6E6D89375EDB}"/>
    <dgm:cxn modelId="{87014A6E-1564-4833-82F5-3D858D1BBE98}" type="presOf" srcId="{95292BE6-539E-40F0-996C-9698233920FD}" destId="{F4D8701D-E8DB-4CC1-8FB4-42E126AF7B6E}" srcOrd="0" destOrd="0" presId="urn:microsoft.com/office/officeart/2016/7/layout/RepeatingBendingProcessNew"/>
    <dgm:cxn modelId="{8C294D6E-B400-4AB8-91C4-4023F0A3D134}" type="presOf" srcId="{B4AFBD1E-551C-49E6-AB91-D4A803C6F774}" destId="{C98C520B-6F0D-46FC-AF1D-FABABA5D0559}" srcOrd="1" destOrd="0" presId="urn:microsoft.com/office/officeart/2016/7/layout/RepeatingBendingProcessNew"/>
    <dgm:cxn modelId="{CAFB0D71-CA84-476F-8973-14D7F3D7D6C5}" type="presOf" srcId="{628A9E3A-60E3-4510-8E66-BF4216DCAA29}" destId="{0F1BC0F9-7AFE-4DC2-8B84-A2944D29C48E}" srcOrd="0" destOrd="0" presId="urn:microsoft.com/office/officeart/2016/7/layout/RepeatingBendingProcessNew"/>
    <dgm:cxn modelId="{7A73F375-4406-4FCC-B49B-0B93722E3356}" type="presOf" srcId="{F3CE72D8-888B-47ED-8A68-BB5B2245DF0A}" destId="{B064B8DB-9AC4-4117-B37F-0C07FFDF2B93}" srcOrd="1" destOrd="0" presId="urn:microsoft.com/office/officeart/2016/7/layout/RepeatingBendingProcessNew"/>
    <dgm:cxn modelId="{6CE3EC56-D516-4895-8399-448F7096FB43}" type="presOf" srcId="{05B5D83D-2DF8-4E35-B863-E344B8691902}" destId="{FD0E48D6-C1DD-47E7-94EC-6A3F7789268D}" srcOrd="0" destOrd="0" presId="urn:microsoft.com/office/officeart/2016/7/layout/RepeatingBendingProcessNew"/>
    <dgm:cxn modelId="{AD076B59-F567-44C8-BCE4-74EF5D6FE185}" srcId="{26133491-5901-4738-9188-84BE5D578420}" destId="{030F740E-537B-4214-BFDF-4E5FE8C03980}" srcOrd="3" destOrd="0" parTransId="{5E1A634D-01EF-4F9A-9EE1-1B2E15373C59}" sibTransId="{46734F46-CAF3-41ED-ABFD-D03DF76557E4}"/>
    <dgm:cxn modelId="{7E6CBA82-49DC-4544-ACC8-E92AB3EC721C}" type="presOf" srcId="{030F740E-537B-4214-BFDF-4E5FE8C03980}" destId="{D26A15F3-2EAD-4307-AAEC-87E077C69443}" srcOrd="0" destOrd="0" presId="urn:microsoft.com/office/officeart/2016/7/layout/RepeatingBendingProcessNew"/>
    <dgm:cxn modelId="{A85C4197-8B3C-4616-B936-844D1046FF4D}" type="presOf" srcId="{F3CE72D8-888B-47ED-8A68-BB5B2245DF0A}" destId="{AF49299A-FB7B-42C5-9BB1-B2570D4ADFC7}" srcOrd="0" destOrd="0" presId="urn:microsoft.com/office/officeart/2016/7/layout/RepeatingBendingProcessNew"/>
    <dgm:cxn modelId="{B57CF79E-D21B-42DE-9250-57C21C4D3160}" type="presOf" srcId="{BCBE2546-E24D-4246-807F-D7A52CF07D78}" destId="{86E1212C-6CDC-4FF3-BA90-D4552130BA03}" srcOrd="1" destOrd="0" presId="urn:microsoft.com/office/officeart/2016/7/layout/RepeatingBendingProcessNew"/>
    <dgm:cxn modelId="{FD6F8CA0-E221-4283-8451-8702F435E3C1}" type="presOf" srcId="{84E72E16-40B4-4348-884F-114981926BDF}" destId="{3330A9D7-98A3-4AB4-8D84-3F981C1DA677}" srcOrd="0" destOrd="0" presId="urn:microsoft.com/office/officeart/2016/7/layout/RepeatingBendingProcessNew"/>
    <dgm:cxn modelId="{1DCCD1A6-B8A0-41A4-8C5A-3DBB78B19BCE}" type="presOf" srcId="{0863DF27-D45E-41DD-94E2-06E64D2192F5}" destId="{1C7B4E32-B381-426C-92B4-E1632292BCCC}" srcOrd="0" destOrd="0" presId="urn:microsoft.com/office/officeart/2016/7/layout/RepeatingBendingProcessNew"/>
    <dgm:cxn modelId="{F2957DAA-6DD7-4D8E-B970-2C6A4DE680B5}" type="presOf" srcId="{26133491-5901-4738-9188-84BE5D578420}" destId="{2BCE8633-1863-4326-8CB0-F93993BA1003}" srcOrd="0" destOrd="0" presId="urn:microsoft.com/office/officeart/2016/7/layout/RepeatingBendingProcessNew"/>
    <dgm:cxn modelId="{02D556BC-DDF3-4168-BB43-8FB9DA1B8C1E}" type="presOf" srcId="{7D6C9244-4F73-4F98-8C8C-3B4B1DD76BBB}" destId="{16053BE7-CA47-436C-928A-4281B60E5133}" srcOrd="0" destOrd="0" presId="urn:microsoft.com/office/officeart/2016/7/layout/RepeatingBendingProcessNew"/>
    <dgm:cxn modelId="{CCF0B6BD-127A-4239-8DEE-D47730FFC5ED}" type="presOf" srcId="{26AEC7BB-2492-40AA-BE58-5AE487D48F5D}" destId="{1011C1F2-FFE1-4B70-A3B4-74CDC3EF5D1D}" srcOrd="0" destOrd="0" presId="urn:microsoft.com/office/officeart/2016/7/layout/RepeatingBendingProcessNew"/>
    <dgm:cxn modelId="{BB80ABBF-8FED-45C7-B01C-A3BCF33952C5}" type="presOf" srcId="{B4AFBD1E-551C-49E6-AB91-D4A803C6F774}" destId="{6C2266D9-8BBB-47F9-8023-B33B14C0A2BF}" srcOrd="0" destOrd="0" presId="urn:microsoft.com/office/officeart/2016/7/layout/RepeatingBendingProcessNew"/>
    <dgm:cxn modelId="{5E9DAAC4-66BE-49DC-86E1-CD957887BF60}" type="presOf" srcId="{26AEC7BB-2492-40AA-BE58-5AE487D48F5D}" destId="{843D346D-5A08-45E6-86AF-5E30E8C3D7A6}" srcOrd="1" destOrd="0" presId="urn:microsoft.com/office/officeart/2016/7/layout/RepeatingBendingProcessNew"/>
    <dgm:cxn modelId="{0DB582CA-4BAB-477F-98DB-8BC196ED19A6}" type="presOf" srcId="{BCBE2546-E24D-4246-807F-D7A52CF07D78}" destId="{84DF0E19-3712-4B7E-B8D9-0DCF5439D23A}" srcOrd="0" destOrd="0" presId="urn:microsoft.com/office/officeart/2016/7/layout/RepeatingBendingProcessNew"/>
    <dgm:cxn modelId="{3980C9D3-62B6-4744-A2F3-16C368842267}" srcId="{26133491-5901-4738-9188-84BE5D578420}" destId="{0863DF27-D45E-41DD-94E2-06E64D2192F5}" srcOrd="0" destOrd="0" parTransId="{C52D83C8-0669-4B08-BE50-77C9F1B0542E}" sibTransId="{B4AFBD1E-551C-49E6-AB91-D4A803C6F774}"/>
    <dgm:cxn modelId="{EA6587DA-CC6D-4A58-8B58-E9AFA63FA573}" srcId="{26133491-5901-4738-9188-84BE5D578420}" destId="{0FD21403-8CEC-4810-B03F-4D8C5DE78CFC}" srcOrd="2" destOrd="0" parTransId="{E8474FC5-C4A1-469B-8D1B-323581ACDAF8}" sibTransId="{26AEC7BB-2492-40AA-BE58-5AE487D48F5D}"/>
    <dgm:cxn modelId="{F88A19DB-81B4-4723-BA16-3903471661DD}" srcId="{26133491-5901-4738-9188-84BE5D578420}" destId="{628A9E3A-60E3-4510-8E66-BF4216DCAA29}" srcOrd="4" destOrd="0" parTransId="{49FCA738-4F99-4170-BBB1-FA8DEFC26D5C}" sibTransId="{F3CE72D8-888B-47ED-8A68-BB5B2245DF0A}"/>
    <dgm:cxn modelId="{65DB4DE5-39D4-4C0E-8631-39A60BBFF1E6}" type="presOf" srcId="{46734F46-CAF3-41ED-ABFD-D03DF76557E4}" destId="{343E1C90-30A5-4FD0-93DF-70C65EFD9D34}" srcOrd="0" destOrd="0" presId="urn:microsoft.com/office/officeart/2016/7/layout/RepeatingBendingProcessNew"/>
    <dgm:cxn modelId="{CD3F51CD-1DCE-4007-9021-ED7CC4F10200}" type="presParOf" srcId="{2BCE8633-1863-4326-8CB0-F93993BA1003}" destId="{1C7B4E32-B381-426C-92B4-E1632292BCCC}" srcOrd="0" destOrd="0" presId="urn:microsoft.com/office/officeart/2016/7/layout/RepeatingBendingProcessNew"/>
    <dgm:cxn modelId="{C536B3CE-85A3-4895-BBBC-A85C240EA6F7}" type="presParOf" srcId="{2BCE8633-1863-4326-8CB0-F93993BA1003}" destId="{6C2266D9-8BBB-47F9-8023-B33B14C0A2BF}" srcOrd="1" destOrd="0" presId="urn:microsoft.com/office/officeart/2016/7/layout/RepeatingBendingProcessNew"/>
    <dgm:cxn modelId="{0B8F0335-2D7C-4D9E-AB0C-572FE6079DBB}" type="presParOf" srcId="{6C2266D9-8BBB-47F9-8023-B33B14C0A2BF}" destId="{C98C520B-6F0D-46FC-AF1D-FABABA5D0559}" srcOrd="0" destOrd="0" presId="urn:microsoft.com/office/officeart/2016/7/layout/RepeatingBendingProcessNew"/>
    <dgm:cxn modelId="{E4D1837F-692B-4BD3-83F5-F798C4922713}" type="presParOf" srcId="{2BCE8633-1863-4326-8CB0-F93993BA1003}" destId="{FD0E48D6-C1DD-47E7-94EC-6A3F7789268D}" srcOrd="2" destOrd="0" presId="urn:microsoft.com/office/officeart/2016/7/layout/RepeatingBendingProcessNew"/>
    <dgm:cxn modelId="{85C6C1EC-3E30-417E-B1F6-3153AB0B5E0D}" type="presParOf" srcId="{2BCE8633-1863-4326-8CB0-F93993BA1003}" destId="{16053BE7-CA47-436C-928A-4281B60E5133}" srcOrd="3" destOrd="0" presId="urn:microsoft.com/office/officeart/2016/7/layout/RepeatingBendingProcessNew"/>
    <dgm:cxn modelId="{3011EE5B-3BAA-4B60-A7DD-9D967DB64DBE}" type="presParOf" srcId="{16053BE7-CA47-436C-928A-4281B60E5133}" destId="{D185DD60-9A8B-4F19-95D1-F0FFF3251F35}" srcOrd="0" destOrd="0" presId="urn:microsoft.com/office/officeart/2016/7/layout/RepeatingBendingProcessNew"/>
    <dgm:cxn modelId="{CFE92CE3-378F-40A6-8D12-7F06854A418C}" type="presParOf" srcId="{2BCE8633-1863-4326-8CB0-F93993BA1003}" destId="{9C30CD8A-B158-4E36-948A-E0285E22386C}" srcOrd="4" destOrd="0" presId="urn:microsoft.com/office/officeart/2016/7/layout/RepeatingBendingProcessNew"/>
    <dgm:cxn modelId="{5B893583-F6BC-4078-902F-9FCB2AFA6EEB}" type="presParOf" srcId="{2BCE8633-1863-4326-8CB0-F93993BA1003}" destId="{1011C1F2-FFE1-4B70-A3B4-74CDC3EF5D1D}" srcOrd="5" destOrd="0" presId="urn:microsoft.com/office/officeart/2016/7/layout/RepeatingBendingProcessNew"/>
    <dgm:cxn modelId="{E11FE958-2FC0-4FD0-A8AF-4516493F01E3}" type="presParOf" srcId="{1011C1F2-FFE1-4B70-A3B4-74CDC3EF5D1D}" destId="{843D346D-5A08-45E6-86AF-5E30E8C3D7A6}" srcOrd="0" destOrd="0" presId="urn:microsoft.com/office/officeart/2016/7/layout/RepeatingBendingProcessNew"/>
    <dgm:cxn modelId="{23E32337-58F1-4109-AB36-6BAFFACA140E}" type="presParOf" srcId="{2BCE8633-1863-4326-8CB0-F93993BA1003}" destId="{D26A15F3-2EAD-4307-AAEC-87E077C69443}" srcOrd="6" destOrd="0" presId="urn:microsoft.com/office/officeart/2016/7/layout/RepeatingBendingProcessNew"/>
    <dgm:cxn modelId="{AAECA042-AD5E-4F0B-B2A7-886467CF8BAF}" type="presParOf" srcId="{2BCE8633-1863-4326-8CB0-F93993BA1003}" destId="{343E1C90-30A5-4FD0-93DF-70C65EFD9D34}" srcOrd="7" destOrd="0" presId="urn:microsoft.com/office/officeart/2016/7/layout/RepeatingBendingProcessNew"/>
    <dgm:cxn modelId="{440B2047-24AF-462F-A5DA-D5E1972AEAFB}" type="presParOf" srcId="{343E1C90-30A5-4FD0-93DF-70C65EFD9D34}" destId="{C2BD58CD-13E7-4247-874D-15EB78CAD48B}" srcOrd="0" destOrd="0" presId="urn:microsoft.com/office/officeart/2016/7/layout/RepeatingBendingProcessNew"/>
    <dgm:cxn modelId="{799B67A0-56C7-42C1-B97F-2BA46E72610D}" type="presParOf" srcId="{2BCE8633-1863-4326-8CB0-F93993BA1003}" destId="{0F1BC0F9-7AFE-4DC2-8B84-A2944D29C48E}" srcOrd="8" destOrd="0" presId="urn:microsoft.com/office/officeart/2016/7/layout/RepeatingBendingProcessNew"/>
    <dgm:cxn modelId="{22D7A289-F78F-4105-B924-5AE3779130C7}" type="presParOf" srcId="{2BCE8633-1863-4326-8CB0-F93993BA1003}" destId="{AF49299A-FB7B-42C5-9BB1-B2570D4ADFC7}" srcOrd="9" destOrd="0" presId="urn:microsoft.com/office/officeart/2016/7/layout/RepeatingBendingProcessNew"/>
    <dgm:cxn modelId="{70E164E1-38EC-4820-B388-36BB095DACB2}" type="presParOf" srcId="{AF49299A-FB7B-42C5-9BB1-B2570D4ADFC7}" destId="{B064B8DB-9AC4-4117-B37F-0C07FFDF2B93}" srcOrd="0" destOrd="0" presId="urn:microsoft.com/office/officeart/2016/7/layout/RepeatingBendingProcessNew"/>
    <dgm:cxn modelId="{17A7F0CD-3360-4A1D-A9D6-760642C8AE92}" type="presParOf" srcId="{2BCE8633-1863-4326-8CB0-F93993BA1003}" destId="{3330A9D7-98A3-4AB4-8D84-3F981C1DA677}" srcOrd="10" destOrd="0" presId="urn:microsoft.com/office/officeart/2016/7/layout/RepeatingBendingProcessNew"/>
    <dgm:cxn modelId="{1A862878-1BDC-4B21-A76E-910A1CE88892}" type="presParOf" srcId="{2BCE8633-1863-4326-8CB0-F93993BA1003}" destId="{F4D8701D-E8DB-4CC1-8FB4-42E126AF7B6E}" srcOrd="11" destOrd="0" presId="urn:microsoft.com/office/officeart/2016/7/layout/RepeatingBendingProcessNew"/>
    <dgm:cxn modelId="{90801F21-64D3-449B-8510-C81F0D6381A5}" type="presParOf" srcId="{F4D8701D-E8DB-4CC1-8FB4-42E126AF7B6E}" destId="{F2A46E49-ADFE-48ED-BF7B-947ED2779D17}" srcOrd="0" destOrd="0" presId="urn:microsoft.com/office/officeart/2016/7/layout/RepeatingBendingProcessNew"/>
    <dgm:cxn modelId="{7DE907FC-FFC4-420E-B951-6EC67A6B5368}" type="presParOf" srcId="{2BCE8633-1863-4326-8CB0-F93993BA1003}" destId="{942BCA5B-555A-4B80-9B76-EB172F808B03}" srcOrd="12" destOrd="0" presId="urn:microsoft.com/office/officeart/2016/7/layout/RepeatingBendingProcessNew"/>
    <dgm:cxn modelId="{EC5DE3FE-FD3A-45C7-8F2E-0EB6C1BE5B28}" type="presParOf" srcId="{2BCE8633-1863-4326-8CB0-F93993BA1003}" destId="{84DF0E19-3712-4B7E-B8D9-0DCF5439D23A}" srcOrd="13" destOrd="0" presId="urn:microsoft.com/office/officeart/2016/7/layout/RepeatingBendingProcessNew"/>
    <dgm:cxn modelId="{4A5CDEEA-7E02-43BD-A235-30C0A3DDF7F8}" type="presParOf" srcId="{84DF0E19-3712-4B7E-B8D9-0DCF5439D23A}" destId="{86E1212C-6CDC-4FF3-BA90-D4552130BA03}" srcOrd="0" destOrd="0" presId="urn:microsoft.com/office/officeart/2016/7/layout/RepeatingBendingProcessNew"/>
    <dgm:cxn modelId="{C65ECF72-B115-4142-A1A4-7D48D610281A}" type="presParOf" srcId="{2BCE8633-1863-4326-8CB0-F93993BA1003}" destId="{0832EE76-2E64-4176-84E4-C1780A2D30E5}"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57577-9092-4EDA-B912-6064D933311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995D7E4-23DC-48EE-A0C0-7442193AD33A}">
      <dgm:prSet/>
      <dgm:spPr/>
      <dgm:t>
        <a:bodyPr/>
        <a:lstStyle/>
        <a:p>
          <a:pPr>
            <a:defRPr cap="all"/>
          </a:pPr>
          <a:r>
            <a:rPr lang="en-US" dirty="0"/>
            <a:t>Don’t be afraid to ask questions</a:t>
          </a:r>
        </a:p>
      </dgm:t>
    </dgm:pt>
    <dgm:pt modelId="{1CA37D66-C5F3-425F-9C12-C7E898A3E16E}" type="parTrans" cxnId="{2C537919-8552-4450-B5F1-7EEDD1715A8A}">
      <dgm:prSet/>
      <dgm:spPr/>
      <dgm:t>
        <a:bodyPr/>
        <a:lstStyle/>
        <a:p>
          <a:endParaRPr lang="en-US"/>
        </a:p>
      </dgm:t>
    </dgm:pt>
    <dgm:pt modelId="{CD9CB93E-A20D-451D-934F-D97CBFC5128C}" type="sibTrans" cxnId="{2C537919-8552-4450-B5F1-7EEDD1715A8A}">
      <dgm:prSet/>
      <dgm:spPr/>
      <dgm:t>
        <a:bodyPr/>
        <a:lstStyle/>
        <a:p>
          <a:endParaRPr lang="en-US"/>
        </a:p>
      </dgm:t>
    </dgm:pt>
    <dgm:pt modelId="{C853BE1A-E071-46DF-9C37-FF09C2E8A9A0}">
      <dgm:prSet/>
      <dgm:spPr/>
      <dgm:t>
        <a:bodyPr/>
        <a:lstStyle/>
        <a:p>
          <a:pPr>
            <a:defRPr cap="all"/>
          </a:pPr>
          <a:r>
            <a:rPr lang="en-US" dirty="0"/>
            <a:t>Ask for help when you’re uncertain</a:t>
          </a:r>
        </a:p>
      </dgm:t>
    </dgm:pt>
    <dgm:pt modelId="{383D17FB-53CD-4F1B-A4AA-4BB18935C607}" type="parTrans" cxnId="{EEFF6154-91AA-49A7-9F8D-471330A587BD}">
      <dgm:prSet/>
      <dgm:spPr/>
      <dgm:t>
        <a:bodyPr/>
        <a:lstStyle/>
        <a:p>
          <a:endParaRPr lang="en-US"/>
        </a:p>
      </dgm:t>
    </dgm:pt>
    <dgm:pt modelId="{D287473E-9A3F-4C32-AE16-336F39D34881}" type="sibTrans" cxnId="{EEFF6154-91AA-49A7-9F8D-471330A587BD}">
      <dgm:prSet/>
      <dgm:spPr/>
      <dgm:t>
        <a:bodyPr/>
        <a:lstStyle/>
        <a:p>
          <a:endParaRPr lang="en-US"/>
        </a:p>
      </dgm:t>
    </dgm:pt>
    <dgm:pt modelId="{62E61E83-7611-4AB6-8A23-42C0ED208C59}">
      <dgm:prSet/>
      <dgm:spPr/>
      <dgm:t>
        <a:bodyPr/>
        <a:lstStyle/>
        <a:p>
          <a:pPr>
            <a:defRPr cap="all"/>
          </a:pPr>
          <a:r>
            <a:rPr lang="en-US" dirty="0"/>
            <a:t>Make connections</a:t>
          </a:r>
        </a:p>
      </dgm:t>
    </dgm:pt>
    <dgm:pt modelId="{E52035E3-5EA2-4925-A746-A527BE7DE608}" type="parTrans" cxnId="{C0B32CA7-C0DD-4FFE-922D-115401A99F2F}">
      <dgm:prSet/>
      <dgm:spPr/>
      <dgm:t>
        <a:bodyPr/>
        <a:lstStyle/>
        <a:p>
          <a:endParaRPr lang="en-US"/>
        </a:p>
      </dgm:t>
    </dgm:pt>
    <dgm:pt modelId="{84D1F0D2-59C4-4C16-B546-497C282EB7EB}" type="sibTrans" cxnId="{C0B32CA7-C0DD-4FFE-922D-115401A99F2F}">
      <dgm:prSet/>
      <dgm:spPr/>
      <dgm:t>
        <a:bodyPr/>
        <a:lstStyle/>
        <a:p>
          <a:endParaRPr lang="en-US"/>
        </a:p>
      </dgm:t>
    </dgm:pt>
    <dgm:pt modelId="{BBACBCEB-93E6-44B8-9270-439BF0FDFE60}">
      <dgm:prSet/>
      <dgm:spPr/>
      <dgm:t>
        <a:bodyPr/>
        <a:lstStyle/>
        <a:p>
          <a:pPr>
            <a:defRPr cap="all"/>
          </a:pPr>
          <a:r>
            <a:rPr lang="en-US" dirty="0"/>
            <a:t>Take opportunities</a:t>
          </a:r>
        </a:p>
      </dgm:t>
    </dgm:pt>
    <dgm:pt modelId="{0F9288E3-73BD-4663-8F73-C0316BFAA11E}" type="parTrans" cxnId="{37FA111E-F3D4-4305-A08F-FD337D85808F}">
      <dgm:prSet/>
      <dgm:spPr/>
      <dgm:t>
        <a:bodyPr/>
        <a:lstStyle/>
        <a:p>
          <a:endParaRPr lang="en-US"/>
        </a:p>
      </dgm:t>
    </dgm:pt>
    <dgm:pt modelId="{9D38091F-9C5A-4E4B-9631-B9297B7E0BFD}" type="sibTrans" cxnId="{37FA111E-F3D4-4305-A08F-FD337D85808F}">
      <dgm:prSet/>
      <dgm:spPr/>
      <dgm:t>
        <a:bodyPr/>
        <a:lstStyle/>
        <a:p>
          <a:endParaRPr lang="en-US"/>
        </a:p>
      </dgm:t>
    </dgm:pt>
    <dgm:pt modelId="{E15748D0-C8C3-4C6A-AC7D-C7F722B68CF9}">
      <dgm:prSet/>
      <dgm:spPr/>
      <dgm:t>
        <a:bodyPr/>
        <a:lstStyle/>
        <a:p>
          <a:pPr>
            <a:defRPr cap="all"/>
          </a:pPr>
          <a:r>
            <a:rPr lang="en-US" dirty="0">
              <a:solidFill>
                <a:schemeClr val="tx1"/>
              </a:solidFill>
            </a:rPr>
            <a:t>Think about what you want from preceptorship</a:t>
          </a:r>
        </a:p>
      </dgm:t>
    </dgm:pt>
    <dgm:pt modelId="{1372A213-2046-432B-84E9-5198A9C8759E}" type="parTrans" cxnId="{4F1557C7-FA86-47BE-94C0-6BEB023C9BE7}">
      <dgm:prSet/>
      <dgm:spPr/>
      <dgm:t>
        <a:bodyPr/>
        <a:lstStyle/>
        <a:p>
          <a:endParaRPr lang="en-US"/>
        </a:p>
      </dgm:t>
    </dgm:pt>
    <dgm:pt modelId="{A8FDD6BE-5184-48E3-A46E-64AE34A3A5DE}" type="sibTrans" cxnId="{4F1557C7-FA86-47BE-94C0-6BEB023C9BE7}">
      <dgm:prSet/>
      <dgm:spPr/>
      <dgm:t>
        <a:bodyPr/>
        <a:lstStyle/>
        <a:p>
          <a:endParaRPr lang="en-US"/>
        </a:p>
      </dgm:t>
    </dgm:pt>
    <dgm:pt modelId="{90E824F5-B295-4728-A4F9-E54673F00E8A}">
      <dgm:prSet/>
      <dgm:spPr/>
      <dgm:t>
        <a:bodyPr/>
        <a:lstStyle/>
        <a:p>
          <a:pPr>
            <a:defRPr cap="all"/>
          </a:pPr>
          <a:r>
            <a:rPr lang="en-US" dirty="0"/>
            <a:t>Consider support you need</a:t>
          </a:r>
        </a:p>
      </dgm:t>
    </dgm:pt>
    <dgm:pt modelId="{CA16F7CB-91F1-461B-8F55-39DB0E8471DE}" type="parTrans" cxnId="{44ABE9B4-17C8-4B0E-943B-8C8151D27782}">
      <dgm:prSet/>
      <dgm:spPr/>
      <dgm:t>
        <a:bodyPr/>
        <a:lstStyle/>
        <a:p>
          <a:endParaRPr lang="en-US"/>
        </a:p>
      </dgm:t>
    </dgm:pt>
    <dgm:pt modelId="{0E3F755D-049B-4528-8ACF-77F41A35BC54}" type="sibTrans" cxnId="{44ABE9B4-17C8-4B0E-943B-8C8151D27782}">
      <dgm:prSet/>
      <dgm:spPr/>
      <dgm:t>
        <a:bodyPr/>
        <a:lstStyle/>
        <a:p>
          <a:endParaRPr lang="en-US"/>
        </a:p>
      </dgm:t>
    </dgm:pt>
    <dgm:pt modelId="{2FBAA95B-18EC-435C-8C86-1665A6195D4C}">
      <dgm:prSet/>
      <dgm:spPr/>
      <dgm:t>
        <a:bodyPr/>
        <a:lstStyle/>
        <a:p>
          <a:pPr>
            <a:defRPr cap="all"/>
          </a:pPr>
          <a:r>
            <a:rPr lang="en-US" dirty="0"/>
            <a:t>Stay positive – your preceptor is there to help</a:t>
          </a:r>
        </a:p>
      </dgm:t>
    </dgm:pt>
    <dgm:pt modelId="{05A12F31-5B04-4D26-A4D8-699E9705A759}" type="parTrans" cxnId="{B443A1D9-1D3F-42E3-BF6B-05C6E20D0A65}">
      <dgm:prSet/>
      <dgm:spPr/>
      <dgm:t>
        <a:bodyPr/>
        <a:lstStyle/>
        <a:p>
          <a:endParaRPr lang="en-US"/>
        </a:p>
      </dgm:t>
    </dgm:pt>
    <dgm:pt modelId="{77D6AEA3-500A-4099-8745-E0B3B4F51873}" type="sibTrans" cxnId="{B443A1D9-1D3F-42E3-BF6B-05C6E20D0A65}">
      <dgm:prSet/>
      <dgm:spPr/>
      <dgm:t>
        <a:bodyPr/>
        <a:lstStyle/>
        <a:p>
          <a:endParaRPr lang="en-US"/>
        </a:p>
      </dgm:t>
    </dgm:pt>
    <dgm:pt modelId="{10FC4D78-F243-4B52-862C-F6DCA7325358}">
      <dgm:prSet/>
      <dgm:spPr/>
      <dgm:t>
        <a:bodyPr/>
        <a:lstStyle/>
        <a:p>
          <a:pPr>
            <a:defRPr cap="all"/>
          </a:pPr>
          <a:r>
            <a:rPr lang="en-US" dirty="0"/>
            <a:t>Keep calm! </a:t>
          </a:r>
        </a:p>
      </dgm:t>
    </dgm:pt>
    <dgm:pt modelId="{562728CB-8F5F-4A5D-BE7F-AED124BC9B6E}" type="parTrans" cxnId="{6E52D134-668D-44CD-9717-C6408DC8E1D8}">
      <dgm:prSet/>
      <dgm:spPr/>
      <dgm:t>
        <a:bodyPr/>
        <a:lstStyle/>
        <a:p>
          <a:endParaRPr lang="en-US"/>
        </a:p>
      </dgm:t>
    </dgm:pt>
    <dgm:pt modelId="{DB504973-59B9-47BF-BE21-312CC7F198EA}" type="sibTrans" cxnId="{6E52D134-668D-44CD-9717-C6408DC8E1D8}">
      <dgm:prSet/>
      <dgm:spPr/>
      <dgm:t>
        <a:bodyPr/>
        <a:lstStyle/>
        <a:p>
          <a:endParaRPr lang="en-US"/>
        </a:p>
      </dgm:t>
    </dgm:pt>
    <dgm:pt modelId="{39B851A6-7C88-4CFC-BACA-C6356161AE26}" type="pres">
      <dgm:prSet presAssocID="{36257577-9092-4EDA-B912-6064D9333114}" presName="root" presStyleCnt="0">
        <dgm:presLayoutVars>
          <dgm:dir/>
          <dgm:resizeHandles val="exact"/>
        </dgm:presLayoutVars>
      </dgm:prSet>
      <dgm:spPr/>
    </dgm:pt>
    <dgm:pt modelId="{C9F85D6B-8509-493F-964C-B4737B5FFA7D}" type="pres">
      <dgm:prSet presAssocID="{2995D7E4-23DC-48EE-A0C0-7442193AD33A}" presName="compNode" presStyleCnt="0"/>
      <dgm:spPr/>
    </dgm:pt>
    <dgm:pt modelId="{B0A581B0-B506-4CDF-93A9-C11B7B60C95F}" type="pres">
      <dgm:prSet presAssocID="{2995D7E4-23DC-48EE-A0C0-7442193AD33A}" presName="iconBgRect" presStyleLbl="bgShp" presStyleIdx="0" presStyleCnt="8"/>
      <dgm:spPr/>
    </dgm:pt>
    <dgm:pt modelId="{BBBEAF50-0984-4B2B-8D60-1C2ABDCEA234}" type="pres">
      <dgm:prSet presAssocID="{2995D7E4-23DC-48EE-A0C0-7442193AD33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CEBB2D3-4F2E-4F8B-8E65-7416A1940140}" type="pres">
      <dgm:prSet presAssocID="{2995D7E4-23DC-48EE-A0C0-7442193AD33A}" presName="spaceRect" presStyleCnt="0"/>
      <dgm:spPr/>
    </dgm:pt>
    <dgm:pt modelId="{D207D276-E749-4A22-91A1-283278EA154D}" type="pres">
      <dgm:prSet presAssocID="{2995D7E4-23DC-48EE-A0C0-7442193AD33A}" presName="textRect" presStyleLbl="revTx" presStyleIdx="0" presStyleCnt="8">
        <dgm:presLayoutVars>
          <dgm:chMax val="1"/>
          <dgm:chPref val="1"/>
        </dgm:presLayoutVars>
      </dgm:prSet>
      <dgm:spPr/>
    </dgm:pt>
    <dgm:pt modelId="{B6BC4C35-3185-4197-8E44-3A441654BF79}" type="pres">
      <dgm:prSet presAssocID="{CD9CB93E-A20D-451D-934F-D97CBFC5128C}" presName="sibTrans" presStyleCnt="0"/>
      <dgm:spPr/>
    </dgm:pt>
    <dgm:pt modelId="{A8577A4D-25F8-4F61-9973-BC956AA7DA44}" type="pres">
      <dgm:prSet presAssocID="{C853BE1A-E071-46DF-9C37-FF09C2E8A9A0}" presName="compNode" presStyleCnt="0"/>
      <dgm:spPr/>
    </dgm:pt>
    <dgm:pt modelId="{B055EFB3-FFC2-4F8B-872C-6A38F10CBD8B}" type="pres">
      <dgm:prSet presAssocID="{C853BE1A-E071-46DF-9C37-FF09C2E8A9A0}" presName="iconBgRect" presStyleLbl="bgShp" presStyleIdx="1" presStyleCnt="8"/>
      <dgm:spPr/>
    </dgm:pt>
    <dgm:pt modelId="{511E95B7-7CAA-4F8C-864A-4C7741F532B9}" type="pres">
      <dgm:prSet presAssocID="{C853BE1A-E071-46DF-9C37-FF09C2E8A9A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BB236D49-8087-4C67-8210-3C76128E8C02}" type="pres">
      <dgm:prSet presAssocID="{C853BE1A-E071-46DF-9C37-FF09C2E8A9A0}" presName="spaceRect" presStyleCnt="0"/>
      <dgm:spPr/>
    </dgm:pt>
    <dgm:pt modelId="{28A874D2-6472-4BE4-B67A-909E89015734}" type="pres">
      <dgm:prSet presAssocID="{C853BE1A-E071-46DF-9C37-FF09C2E8A9A0}" presName="textRect" presStyleLbl="revTx" presStyleIdx="1" presStyleCnt="8">
        <dgm:presLayoutVars>
          <dgm:chMax val="1"/>
          <dgm:chPref val="1"/>
        </dgm:presLayoutVars>
      </dgm:prSet>
      <dgm:spPr/>
    </dgm:pt>
    <dgm:pt modelId="{61C0B89E-5F2E-4307-94CD-EB8DE259046A}" type="pres">
      <dgm:prSet presAssocID="{D287473E-9A3F-4C32-AE16-336F39D34881}" presName="sibTrans" presStyleCnt="0"/>
      <dgm:spPr/>
    </dgm:pt>
    <dgm:pt modelId="{213C5F6D-7142-422E-84FB-FF879F9CA130}" type="pres">
      <dgm:prSet presAssocID="{62E61E83-7611-4AB6-8A23-42C0ED208C59}" presName="compNode" presStyleCnt="0"/>
      <dgm:spPr/>
    </dgm:pt>
    <dgm:pt modelId="{409C5FE1-B538-4AFC-B0E7-17CD37049215}" type="pres">
      <dgm:prSet presAssocID="{62E61E83-7611-4AB6-8A23-42C0ED208C59}" presName="iconBgRect" presStyleLbl="bgShp" presStyleIdx="2" presStyleCnt="8"/>
      <dgm:spPr/>
    </dgm:pt>
    <dgm:pt modelId="{EA3848E3-C67E-4037-A34A-6F0A3FDF7D2E}" type="pres">
      <dgm:prSet presAssocID="{62E61E83-7611-4AB6-8A23-42C0ED208C59}"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807D974C-17D4-4EB1-B34D-8E61764F2261}" type="pres">
      <dgm:prSet presAssocID="{62E61E83-7611-4AB6-8A23-42C0ED208C59}" presName="spaceRect" presStyleCnt="0"/>
      <dgm:spPr/>
    </dgm:pt>
    <dgm:pt modelId="{8D8BF955-87D1-4935-A483-46B05F41C9EA}" type="pres">
      <dgm:prSet presAssocID="{62E61E83-7611-4AB6-8A23-42C0ED208C59}" presName="textRect" presStyleLbl="revTx" presStyleIdx="2" presStyleCnt="8">
        <dgm:presLayoutVars>
          <dgm:chMax val="1"/>
          <dgm:chPref val="1"/>
        </dgm:presLayoutVars>
      </dgm:prSet>
      <dgm:spPr/>
    </dgm:pt>
    <dgm:pt modelId="{B3F8C5E4-9ED0-4EFC-AF9B-749A57CE5EAC}" type="pres">
      <dgm:prSet presAssocID="{84D1F0D2-59C4-4C16-B546-497C282EB7EB}" presName="sibTrans" presStyleCnt="0"/>
      <dgm:spPr/>
    </dgm:pt>
    <dgm:pt modelId="{C8999E7F-47AE-47A6-803C-E7B00A4B53AD}" type="pres">
      <dgm:prSet presAssocID="{BBACBCEB-93E6-44B8-9270-439BF0FDFE60}" presName="compNode" presStyleCnt="0"/>
      <dgm:spPr/>
    </dgm:pt>
    <dgm:pt modelId="{2146DA46-72F8-4314-B60B-CD269517BF3C}" type="pres">
      <dgm:prSet presAssocID="{BBACBCEB-93E6-44B8-9270-439BF0FDFE60}" presName="iconBgRect" presStyleLbl="bgShp" presStyleIdx="3" presStyleCnt="8"/>
      <dgm:spPr/>
    </dgm:pt>
    <dgm:pt modelId="{D8D688D1-F46E-4B41-B7AA-32AEB5DDA6AC}" type="pres">
      <dgm:prSet presAssocID="{BBACBCEB-93E6-44B8-9270-439BF0FDFE6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ck"/>
        </a:ext>
      </dgm:extLst>
    </dgm:pt>
    <dgm:pt modelId="{552BBD47-430F-48B9-BCE7-C30F1F2CD34B}" type="pres">
      <dgm:prSet presAssocID="{BBACBCEB-93E6-44B8-9270-439BF0FDFE60}" presName="spaceRect" presStyleCnt="0"/>
      <dgm:spPr/>
    </dgm:pt>
    <dgm:pt modelId="{C2F28EAB-D57A-4C80-9B9A-F74565FC08C5}" type="pres">
      <dgm:prSet presAssocID="{BBACBCEB-93E6-44B8-9270-439BF0FDFE60}" presName="textRect" presStyleLbl="revTx" presStyleIdx="3" presStyleCnt="8">
        <dgm:presLayoutVars>
          <dgm:chMax val="1"/>
          <dgm:chPref val="1"/>
        </dgm:presLayoutVars>
      </dgm:prSet>
      <dgm:spPr/>
    </dgm:pt>
    <dgm:pt modelId="{3C2D7C70-4AF7-40CA-94B8-BC7D7ACE4F1D}" type="pres">
      <dgm:prSet presAssocID="{9D38091F-9C5A-4E4B-9631-B9297B7E0BFD}" presName="sibTrans" presStyleCnt="0"/>
      <dgm:spPr/>
    </dgm:pt>
    <dgm:pt modelId="{8810B839-D4DF-47FA-AC0B-4E01CA98D836}" type="pres">
      <dgm:prSet presAssocID="{E15748D0-C8C3-4C6A-AC7D-C7F722B68CF9}" presName="compNode" presStyleCnt="0"/>
      <dgm:spPr/>
    </dgm:pt>
    <dgm:pt modelId="{F0F008FC-9236-42BA-9C56-28E9B97B391A}" type="pres">
      <dgm:prSet presAssocID="{E15748D0-C8C3-4C6A-AC7D-C7F722B68CF9}" presName="iconBgRect" presStyleLbl="bgShp" presStyleIdx="4" presStyleCnt="8"/>
      <dgm:spPr/>
    </dgm:pt>
    <dgm:pt modelId="{D49C7A2C-CB35-40EC-BC3C-61C3604A5DEE}" type="pres">
      <dgm:prSet presAssocID="{E15748D0-C8C3-4C6A-AC7D-C7F722B68CF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41CBC001-C783-43E8-958B-3A0521091A56}" type="pres">
      <dgm:prSet presAssocID="{E15748D0-C8C3-4C6A-AC7D-C7F722B68CF9}" presName="spaceRect" presStyleCnt="0"/>
      <dgm:spPr/>
    </dgm:pt>
    <dgm:pt modelId="{A5F7E01D-A3DD-4DAB-9936-30AC20081517}" type="pres">
      <dgm:prSet presAssocID="{E15748D0-C8C3-4C6A-AC7D-C7F722B68CF9}" presName="textRect" presStyleLbl="revTx" presStyleIdx="4" presStyleCnt="8">
        <dgm:presLayoutVars>
          <dgm:chMax val="1"/>
          <dgm:chPref val="1"/>
        </dgm:presLayoutVars>
      </dgm:prSet>
      <dgm:spPr/>
    </dgm:pt>
    <dgm:pt modelId="{B9DA7D28-7A35-459D-AAA3-F49392876566}" type="pres">
      <dgm:prSet presAssocID="{A8FDD6BE-5184-48E3-A46E-64AE34A3A5DE}" presName="sibTrans" presStyleCnt="0"/>
      <dgm:spPr/>
    </dgm:pt>
    <dgm:pt modelId="{3E968715-200C-4062-9BC6-6D999092DCCC}" type="pres">
      <dgm:prSet presAssocID="{90E824F5-B295-4728-A4F9-E54673F00E8A}" presName="compNode" presStyleCnt="0"/>
      <dgm:spPr/>
    </dgm:pt>
    <dgm:pt modelId="{321FF37A-5D22-4C28-A858-4E115E069937}" type="pres">
      <dgm:prSet presAssocID="{90E824F5-B295-4728-A4F9-E54673F00E8A}" presName="iconBgRect" presStyleLbl="bgShp" presStyleIdx="5" presStyleCnt="8"/>
      <dgm:spPr/>
    </dgm:pt>
    <dgm:pt modelId="{A6676DAA-9019-4921-8BE6-765DB8186FFA}" type="pres">
      <dgm:prSet presAssocID="{90E824F5-B295-4728-A4F9-E54673F00E8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750BD075-EFFF-4C3B-992F-61CDA98F9C58}" type="pres">
      <dgm:prSet presAssocID="{90E824F5-B295-4728-A4F9-E54673F00E8A}" presName="spaceRect" presStyleCnt="0"/>
      <dgm:spPr/>
    </dgm:pt>
    <dgm:pt modelId="{7339D8C6-40F8-4132-8A84-D8DA8C152D5C}" type="pres">
      <dgm:prSet presAssocID="{90E824F5-B295-4728-A4F9-E54673F00E8A}" presName="textRect" presStyleLbl="revTx" presStyleIdx="5" presStyleCnt="8">
        <dgm:presLayoutVars>
          <dgm:chMax val="1"/>
          <dgm:chPref val="1"/>
        </dgm:presLayoutVars>
      </dgm:prSet>
      <dgm:spPr/>
    </dgm:pt>
    <dgm:pt modelId="{2C902316-03F4-451A-897B-0693D40502DA}" type="pres">
      <dgm:prSet presAssocID="{0E3F755D-049B-4528-8ACF-77F41A35BC54}" presName="sibTrans" presStyleCnt="0"/>
      <dgm:spPr/>
    </dgm:pt>
    <dgm:pt modelId="{60CA4D2A-27CF-4C46-BA64-FA93B3C5B098}" type="pres">
      <dgm:prSet presAssocID="{2FBAA95B-18EC-435C-8C86-1665A6195D4C}" presName="compNode" presStyleCnt="0"/>
      <dgm:spPr/>
    </dgm:pt>
    <dgm:pt modelId="{0E4A7132-B1B0-4E6C-82CA-2CE067393C8D}" type="pres">
      <dgm:prSet presAssocID="{2FBAA95B-18EC-435C-8C86-1665A6195D4C}" presName="iconBgRect" presStyleLbl="bgShp" presStyleIdx="6" presStyleCnt="8"/>
      <dgm:spPr/>
    </dgm:pt>
    <dgm:pt modelId="{3F71490A-24E2-47AD-9680-9AE69A181C94}" type="pres">
      <dgm:prSet presAssocID="{2FBAA95B-18EC-435C-8C86-1665A6195D4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humbs Up Sign"/>
        </a:ext>
      </dgm:extLst>
    </dgm:pt>
    <dgm:pt modelId="{0144F894-733A-4A22-B17B-6212B2801894}" type="pres">
      <dgm:prSet presAssocID="{2FBAA95B-18EC-435C-8C86-1665A6195D4C}" presName="spaceRect" presStyleCnt="0"/>
      <dgm:spPr/>
    </dgm:pt>
    <dgm:pt modelId="{F21298F0-5939-4CC8-9F90-E033D5CB8CC8}" type="pres">
      <dgm:prSet presAssocID="{2FBAA95B-18EC-435C-8C86-1665A6195D4C}" presName="textRect" presStyleLbl="revTx" presStyleIdx="6" presStyleCnt="8">
        <dgm:presLayoutVars>
          <dgm:chMax val="1"/>
          <dgm:chPref val="1"/>
        </dgm:presLayoutVars>
      </dgm:prSet>
      <dgm:spPr/>
    </dgm:pt>
    <dgm:pt modelId="{C6E34CC0-23E8-43EF-A76E-E2F4317D4141}" type="pres">
      <dgm:prSet presAssocID="{77D6AEA3-500A-4099-8745-E0B3B4F51873}" presName="sibTrans" presStyleCnt="0"/>
      <dgm:spPr/>
    </dgm:pt>
    <dgm:pt modelId="{6CE2EA68-703C-49E4-98B2-BCD073BC4B26}" type="pres">
      <dgm:prSet presAssocID="{10FC4D78-F243-4B52-862C-F6DCA7325358}" presName="compNode" presStyleCnt="0"/>
      <dgm:spPr/>
    </dgm:pt>
    <dgm:pt modelId="{2928F7D4-063A-44CD-8046-701618DEA864}" type="pres">
      <dgm:prSet presAssocID="{10FC4D78-F243-4B52-862C-F6DCA7325358}" presName="iconBgRect" presStyleLbl="bgShp" presStyleIdx="7" presStyleCnt="8"/>
      <dgm:spPr/>
    </dgm:pt>
    <dgm:pt modelId="{7C5FAA00-D1FB-4255-A6C7-EFF4E1EAF874}" type="pres">
      <dgm:prSet presAssocID="{10FC4D78-F243-4B52-862C-F6DCA732535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ute Speaker"/>
        </a:ext>
      </dgm:extLst>
    </dgm:pt>
    <dgm:pt modelId="{F73C0BAE-C94E-4766-B3B1-491DAF2B0E8C}" type="pres">
      <dgm:prSet presAssocID="{10FC4D78-F243-4B52-862C-F6DCA7325358}" presName="spaceRect" presStyleCnt="0"/>
      <dgm:spPr/>
    </dgm:pt>
    <dgm:pt modelId="{8A03F5B7-2914-45A8-BC95-58D413834CF3}" type="pres">
      <dgm:prSet presAssocID="{10FC4D78-F243-4B52-862C-F6DCA7325358}" presName="textRect" presStyleLbl="revTx" presStyleIdx="7" presStyleCnt="8">
        <dgm:presLayoutVars>
          <dgm:chMax val="1"/>
          <dgm:chPref val="1"/>
        </dgm:presLayoutVars>
      </dgm:prSet>
      <dgm:spPr/>
    </dgm:pt>
  </dgm:ptLst>
  <dgm:cxnLst>
    <dgm:cxn modelId="{2C537919-8552-4450-B5F1-7EEDD1715A8A}" srcId="{36257577-9092-4EDA-B912-6064D9333114}" destId="{2995D7E4-23DC-48EE-A0C0-7442193AD33A}" srcOrd="0" destOrd="0" parTransId="{1CA37D66-C5F3-425F-9C12-C7E898A3E16E}" sibTransId="{CD9CB93E-A20D-451D-934F-D97CBFC5128C}"/>
    <dgm:cxn modelId="{37FA111E-F3D4-4305-A08F-FD337D85808F}" srcId="{36257577-9092-4EDA-B912-6064D9333114}" destId="{BBACBCEB-93E6-44B8-9270-439BF0FDFE60}" srcOrd="3" destOrd="0" parTransId="{0F9288E3-73BD-4663-8F73-C0316BFAA11E}" sibTransId="{9D38091F-9C5A-4E4B-9631-B9297B7E0BFD}"/>
    <dgm:cxn modelId="{9C9DF621-F37D-451E-ADF0-00C0FDEE57BC}" type="presOf" srcId="{90E824F5-B295-4728-A4F9-E54673F00E8A}" destId="{7339D8C6-40F8-4132-8A84-D8DA8C152D5C}" srcOrd="0" destOrd="0" presId="urn:microsoft.com/office/officeart/2018/5/layout/IconCircleLabelList"/>
    <dgm:cxn modelId="{C4EF2030-D53D-4B1F-A0CE-4320EF524AAC}" type="presOf" srcId="{2995D7E4-23DC-48EE-A0C0-7442193AD33A}" destId="{D207D276-E749-4A22-91A1-283278EA154D}" srcOrd="0" destOrd="0" presId="urn:microsoft.com/office/officeart/2018/5/layout/IconCircleLabelList"/>
    <dgm:cxn modelId="{6E52D134-668D-44CD-9717-C6408DC8E1D8}" srcId="{36257577-9092-4EDA-B912-6064D9333114}" destId="{10FC4D78-F243-4B52-862C-F6DCA7325358}" srcOrd="7" destOrd="0" parTransId="{562728CB-8F5F-4A5D-BE7F-AED124BC9B6E}" sibTransId="{DB504973-59B9-47BF-BE21-312CC7F198EA}"/>
    <dgm:cxn modelId="{EEFF6154-91AA-49A7-9F8D-471330A587BD}" srcId="{36257577-9092-4EDA-B912-6064D9333114}" destId="{C853BE1A-E071-46DF-9C37-FF09C2E8A9A0}" srcOrd="1" destOrd="0" parTransId="{383D17FB-53CD-4F1B-A4AA-4BB18935C607}" sibTransId="{D287473E-9A3F-4C32-AE16-336F39D34881}"/>
    <dgm:cxn modelId="{C0B32CA7-C0DD-4FFE-922D-115401A99F2F}" srcId="{36257577-9092-4EDA-B912-6064D9333114}" destId="{62E61E83-7611-4AB6-8A23-42C0ED208C59}" srcOrd="2" destOrd="0" parTransId="{E52035E3-5EA2-4925-A746-A527BE7DE608}" sibTransId="{84D1F0D2-59C4-4C16-B546-497C282EB7EB}"/>
    <dgm:cxn modelId="{FDCE7EAF-2011-4902-8E54-4ED266971504}" type="presOf" srcId="{E15748D0-C8C3-4C6A-AC7D-C7F722B68CF9}" destId="{A5F7E01D-A3DD-4DAB-9936-30AC20081517}" srcOrd="0" destOrd="0" presId="urn:microsoft.com/office/officeart/2018/5/layout/IconCircleLabelList"/>
    <dgm:cxn modelId="{44ABE9B4-17C8-4B0E-943B-8C8151D27782}" srcId="{36257577-9092-4EDA-B912-6064D9333114}" destId="{90E824F5-B295-4728-A4F9-E54673F00E8A}" srcOrd="5" destOrd="0" parTransId="{CA16F7CB-91F1-461B-8F55-39DB0E8471DE}" sibTransId="{0E3F755D-049B-4528-8ACF-77F41A35BC54}"/>
    <dgm:cxn modelId="{4F1557C7-FA86-47BE-94C0-6BEB023C9BE7}" srcId="{36257577-9092-4EDA-B912-6064D9333114}" destId="{E15748D0-C8C3-4C6A-AC7D-C7F722B68CF9}" srcOrd="4" destOrd="0" parTransId="{1372A213-2046-432B-84E9-5198A9C8759E}" sibTransId="{A8FDD6BE-5184-48E3-A46E-64AE34A3A5DE}"/>
    <dgm:cxn modelId="{E681DCCB-6A44-4ABD-AF3A-16B1A1BE18F9}" type="presOf" srcId="{10FC4D78-F243-4B52-862C-F6DCA7325358}" destId="{8A03F5B7-2914-45A8-BC95-58D413834CF3}" srcOrd="0" destOrd="0" presId="urn:microsoft.com/office/officeart/2018/5/layout/IconCircleLabelList"/>
    <dgm:cxn modelId="{4BDCDFD5-20F2-49ED-BC3D-5E6F4839FD9F}" type="presOf" srcId="{36257577-9092-4EDA-B912-6064D9333114}" destId="{39B851A6-7C88-4CFC-BACA-C6356161AE26}" srcOrd="0" destOrd="0" presId="urn:microsoft.com/office/officeart/2018/5/layout/IconCircleLabelList"/>
    <dgm:cxn modelId="{B443A1D9-1D3F-42E3-BF6B-05C6E20D0A65}" srcId="{36257577-9092-4EDA-B912-6064D9333114}" destId="{2FBAA95B-18EC-435C-8C86-1665A6195D4C}" srcOrd="6" destOrd="0" parTransId="{05A12F31-5B04-4D26-A4D8-699E9705A759}" sibTransId="{77D6AEA3-500A-4099-8745-E0B3B4F51873}"/>
    <dgm:cxn modelId="{F82F7AEA-6EA6-4621-A755-FCB23B4F99FA}" type="presOf" srcId="{C853BE1A-E071-46DF-9C37-FF09C2E8A9A0}" destId="{28A874D2-6472-4BE4-B67A-909E89015734}" srcOrd="0" destOrd="0" presId="urn:microsoft.com/office/officeart/2018/5/layout/IconCircleLabelList"/>
    <dgm:cxn modelId="{A20E5CEC-BB8B-476A-813F-E2C596409C07}" type="presOf" srcId="{2FBAA95B-18EC-435C-8C86-1665A6195D4C}" destId="{F21298F0-5939-4CC8-9F90-E033D5CB8CC8}" srcOrd="0" destOrd="0" presId="urn:microsoft.com/office/officeart/2018/5/layout/IconCircleLabelList"/>
    <dgm:cxn modelId="{AE4CE7F3-50AD-4E4B-8D48-AA86F35203A4}" type="presOf" srcId="{62E61E83-7611-4AB6-8A23-42C0ED208C59}" destId="{8D8BF955-87D1-4935-A483-46B05F41C9EA}" srcOrd="0" destOrd="0" presId="urn:microsoft.com/office/officeart/2018/5/layout/IconCircleLabelList"/>
    <dgm:cxn modelId="{382040F7-A047-42E6-A863-C3A533457A57}" type="presOf" srcId="{BBACBCEB-93E6-44B8-9270-439BF0FDFE60}" destId="{C2F28EAB-D57A-4C80-9B9A-F74565FC08C5}" srcOrd="0" destOrd="0" presId="urn:microsoft.com/office/officeart/2018/5/layout/IconCircleLabelList"/>
    <dgm:cxn modelId="{E3E4B0E3-91C8-460C-B80A-F3A6475338FC}" type="presParOf" srcId="{39B851A6-7C88-4CFC-BACA-C6356161AE26}" destId="{C9F85D6B-8509-493F-964C-B4737B5FFA7D}" srcOrd="0" destOrd="0" presId="urn:microsoft.com/office/officeart/2018/5/layout/IconCircleLabelList"/>
    <dgm:cxn modelId="{9F7F28D5-6712-44C5-9676-D88D7DD7FAFD}" type="presParOf" srcId="{C9F85D6B-8509-493F-964C-B4737B5FFA7D}" destId="{B0A581B0-B506-4CDF-93A9-C11B7B60C95F}" srcOrd="0" destOrd="0" presId="urn:microsoft.com/office/officeart/2018/5/layout/IconCircleLabelList"/>
    <dgm:cxn modelId="{5753E341-8393-4388-8B29-D4FAF0AF7ACB}" type="presParOf" srcId="{C9F85D6B-8509-493F-964C-B4737B5FFA7D}" destId="{BBBEAF50-0984-4B2B-8D60-1C2ABDCEA234}" srcOrd="1" destOrd="0" presId="urn:microsoft.com/office/officeart/2018/5/layout/IconCircleLabelList"/>
    <dgm:cxn modelId="{07DBA5EC-2AC6-44CF-80D2-03047CEF7A02}" type="presParOf" srcId="{C9F85D6B-8509-493F-964C-B4737B5FFA7D}" destId="{4CEBB2D3-4F2E-4F8B-8E65-7416A1940140}" srcOrd="2" destOrd="0" presId="urn:microsoft.com/office/officeart/2018/5/layout/IconCircleLabelList"/>
    <dgm:cxn modelId="{951C9914-7DCD-4C4C-9BC0-D7438495E59C}" type="presParOf" srcId="{C9F85D6B-8509-493F-964C-B4737B5FFA7D}" destId="{D207D276-E749-4A22-91A1-283278EA154D}" srcOrd="3" destOrd="0" presId="urn:microsoft.com/office/officeart/2018/5/layout/IconCircleLabelList"/>
    <dgm:cxn modelId="{9F1BC9C5-6244-4882-B5FD-529C2026B39C}" type="presParOf" srcId="{39B851A6-7C88-4CFC-BACA-C6356161AE26}" destId="{B6BC4C35-3185-4197-8E44-3A441654BF79}" srcOrd="1" destOrd="0" presId="urn:microsoft.com/office/officeart/2018/5/layout/IconCircleLabelList"/>
    <dgm:cxn modelId="{9C3E455F-28CA-4929-8733-29258751D8DE}" type="presParOf" srcId="{39B851A6-7C88-4CFC-BACA-C6356161AE26}" destId="{A8577A4D-25F8-4F61-9973-BC956AA7DA44}" srcOrd="2" destOrd="0" presId="urn:microsoft.com/office/officeart/2018/5/layout/IconCircleLabelList"/>
    <dgm:cxn modelId="{0A8D81B2-3FD1-4E42-BFE8-8230537E68E7}" type="presParOf" srcId="{A8577A4D-25F8-4F61-9973-BC956AA7DA44}" destId="{B055EFB3-FFC2-4F8B-872C-6A38F10CBD8B}" srcOrd="0" destOrd="0" presId="urn:microsoft.com/office/officeart/2018/5/layout/IconCircleLabelList"/>
    <dgm:cxn modelId="{63779FAF-5611-4A2A-97EE-639867547B6F}" type="presParOf" srcId="{A8577A4D-25F8-4F61-9973-BC956AA7DA44}" destId="{511E95B7-7CAA-4F8C-864A-4C7741F532B9}" srcOrd="1" destOrd="0" presId="urn:microsoft.com/office/officeart/2018/5/layout/IconCircleLabelList"/>
    <dgm:cxn modelId="{A2A4CE40-7725-4264-BFED-AA209ACE43D5}" type="presParOf" srcId="{A8577A4D-25F8-4F61-9973-BC956AA7DA44}" destId="{BB236D49-8087-4C67-8210-3C76128E8C02}" srcOrd="2" destOrd="0" presId="urn:microsoft.com/office/officeart/2018/5/layout/IconCircleLabelList"/>
    <dgm:cxn modelId="{8CFB4C9D-F5ED-440B-A4E7-8491F29C63AA}" type="presParOf" srcId="{A8577A4D-25F8-4F61-9973-BC956AA7DA44}" destId="{28A874D2-6472-4BE4-B67A-909E89015734}" srcOrd="3" destOrd="0" presId="urn:microsoft.com/office/officeart/2018/5/layout/IconCircleLabelList"/>
    <dgm:cxn modelId="{7E5C552F-F502-4202-B7FD-D69ACC136219}" type="presParOf" srcId="{39B851A6-7C88-4CFC-BACA-C6356161AE26}" destId="{61C0B89E-5F2E-4307-94CD-EB8DE259046A}" srcOrd="3" destOrd="0" presId="urn:microsoft.com/office/officeart/2018/5/layout/IconCircleLabelList"/>
    <dgm:cxn modelId="{7AAAC3E3-58E0-4984-899F-ECBE327CC436}" type="presParOf" srcId="{39B851A6-7C88-4CFC-BACA-C6356161AE26}" destId="{213C5F6D-7142-422E-84FB-FF879F9CA130}" srcOrd="4" destOrd="0" presId="urn:microsoft.com/office/officeart/2018/5/layout/IconCircleLabelList"/>
    <dgm:cxn modelId="{348E5B8C-D0C6-4594-89E3-9F0B987BA3EF}" type="presParOf" srcId="{213C5F6D-7142-422E-84FB-FF879F9CA130}" destId="{409C5FE1-B538-4AFC-B0E7-17CD37049215}" srcOrd="0" destOrd="0" presId="urn:microsoft.com/office/officeart/2018/5/layout/IconCircleLabelList"/>
    <dgm:cxn modelId="{FAA49C1E-F97B-45C4-8807-C5E82CA93AEF}" type="presParOf" srcId="{213C5F6D-7142-422E-84FB-FF879F9CA130}" destId="{EA3848E3-C67E-4037-A34A-6F0A3FDF7D2E}" srcOrd="1" destOrd="0" presId="urn:microsoft.com/office/officeart/2018/5/layout/IconCircleLabelList"/>
    <dgm:cxn modelId="{92D32E72-771C-4062-86B9-EA32B8F1C6E7}" type="presParOf" srcId="{213C5F6D-7142-422E-84FB-FF879F9CA130}" destId="{807D974C-17D4-4EB1-B34D-8E61764F2261}" srcOrd="2" destOrd="0" presId="urn:microsoft.com/office/officeart/2018/5/layout/IconCircleLabelList"/>
    <dgm:cxn modelId="{59B69093-BB94-42C0-9AE4-12317341DE01}" type="presParOf" srcId="{213C5F6D-7142-422E-84FB-FF879F9CA130}" destId="{8D8BF955-87D1-4935-A483-46B05F41C9EA}" srcOrd="3" destOrd="0" presId="urn:microsoft.com/office/officeart/2018/5/layout/IconCircleLabelList"/>
    <dgm:cxn modelId="{D11E0653-45B8-439A-8621-E939472DD447}" type="presParOf" srcId="{39B851A6-7C88-4CFC-BACA-C6356161AE26}" destId="{B3F8C5E4-9ED0-4EFC-AF9B-749A57CE5EAC}" srcOrd="5" destOrd="0" presId="urn:microsoft.com/office/officeart/2018/5/layout/IconCircleLabelList"/>
    <dgm:cxn modelId="{7C8406D7-D581-4320-97CF-E1BFCEB5EEB6}" type="presParOf" srcId="{39B851A6-7C88-4CFC-BACA-C6356161AE26}" destId="{C8999E7F-47AE-47A6-803C-E7B00A4B53AD}" srcOrd="6" destOrd="0" presId="urn:microsoft.com/office/officeart/2018/5/layout/IconCircleLabelList"/>
    <dgm:cxn modelId="{DD05B56C-11E2-461B-9674-DD0EE9FCF45F}" type="presParOf" srcId="{C8999E7F-47AE-47A6-803C-E7B00A4B53AD}" destId="{2146DA46-72F8-4314-B60B-CD269517BF3C}" srcOrd="0" destOrd="0" presId="urn:microsoft.com/office/officeart/2018/5/layout/IconCircleLabelList"/>
    <dgm:cxn modelId="{8E44AA88-C1FC-4FE1-9D6B-F30075AB23C8}" type="presParOf" srcId="{C8999E7F-47AE-47A6-803C-E7B00A4B53AD}" destId="{D8D688D1-F46E-4B41-B7AA-32AEB5DDA6AC}" srcOrd="1" destOrd="0" presId="urn:microsoft.com/office/officeart/2018/5/layout/IconCircleLabelList"/>
    <dgm:cxn modelId="{EF12FE1B-2850-4C27-9D19-B12EB46369E0}" type="presParOf" srcId="{C8999E7F-47AE-47A6-803C-E7B00A4B53AD}" destId="{552BBD47-430F-48B9-BCE7-C30F1F2CD34B}" srcOrd="2" destOrd="0" presId="urn:microsoft.com/office/officeart/2018/5/layout/IconCircleLabelList"/>
    <dgm:cxn modelId="{1C66CD91-3363-42F8-8894-2F369E3AAE70}" type="presParOf" srcId="{C8999E7F-47AE-47A6-803C-E7B00A4B53AD}" destId="{C2F28EAB-D57A-4C80-9B9A-F74565FC08C5}" srcOrd="3" destOrd="0" presId="urn:microsoft.com/office/officeart/2018/5/layout/IconCircleLabelList"/>
    <dgm:cxn modelId="{599E22AB-F48F-4CA3-80BA-BBA06D7C00E2}" type="presParOf" srcId="{39B851A6-7C88-4CFC-BACA-C6356161AE26}" destId="{3C2D7C70-4AF7-40CA-94B8-BC7D7ACE4F1D}" srcOrd="7" destOrd="0" presId="urn:microsoft.com/office/officeart/2018/5/layout/IconCircleLabelList"/>
    <dgm:cxn modelId="{3D793214-3A02-4094-AE95-126354281604}" type="presParOf" srcId="{39B851A6-7C88-4CFC-BACA-C6356161AE26}" destId="{8810B839-D4DF-47FA-AC0B-4E01CA98D836}" srcOrd="8" destOrd="0" presId="urn:microsoft.com/office/officeart/2018/5/layout/IconCircleLabelList"/>
    <dgm:cxn modelId="{723790E7-99C7-4DAD-A5CD-3316E465785A}" type="presParOf" srcId="{8810B839-D4DF-47FA-AC0B-4E01CA98D836}" destId="{F0F008FC-9236-42BA-9C56-28E9B97B391A}" srcOrd="0" destOrd="0" presId="urn:microsoft.com/office/officeart/2018/5/layout/IconCircleLabelList"/>
    <dgm:cxn modelId="{283B9BAF-2398-4BB6-B843-6CAF45A24F15}" type="presParOf" srcId="{8810B839-D4DF-47FA-AC0B-4E01CA98D836}" destId="{D49C7A2C-CB35-40EC-BC3C-61C3604A5DEE}" srcOrd="1" destOrd="0" presId="urn:microsoft.com/office/officeart/2018/5/layout/IconCircleLabelList"/>
    <dgm:cxn modelId="{DCA1E020-F63C-424C-AEFA-F519D5FA9699}" type="presParOf" srcId="{8810B839-D4DF-47FA-AC0B-4E01CA98D836}" destId="{41CBC001-C783-43E8-958B-3A0521091A56}" srcOrd="2" destOrd="0" presId="urn:microsoft.com/office/officeart/2018/5/layout/IconCircleLabelList"/>
    <dgm:cxn modelId="{46B4581F-7B19-4AD1-87E6-B718BF72A015}" type="presParOf" srcId="{8810B839-D4DF-47FA-AC0B-4E01CA98D836}" destId="{A5F7E01D-A3DD-4DAB-9936-30AC20081517}" srcOrd="3" destOrd="0" presId="urn:microsoft.com/office/officeart/2018/5/layout/IconCircleLabelList"/>
    <dgm:cxn modelId="{A20BB105-3155-43FB-B605-F5F3D312052F}" type="presParOf" srcId="{39B851A6-7C88-4CFC-BACA-C6356161AE26}" destId="{B9DA7D28-7A35-459D-AAA3-F49392876566}" srcOrd="9" destOrd="0" presId="urn:microsoft.com/office/officeart/2018/5/layout/IconCircleLabelList"/>
    <dgm:cxn modelId="{1AFB1E12-6D66-47CB-9AC0-705D8A608914}" type="presParOf" srcId="{39B851A6-7C88-4CFC-BACA-C6356161AE26}" destId="{3E968715-200C-4062-9BC6-6D999092DCCC}" srcOrd="10" destOrd="0" presId="urn:microsoft.com/office/officeart/2018/5/layout/IconCircleLabelList"/>
    <dgm:cxn modelId="{D85D50A8-4740-436A-A3EA-CC3950587A47}" type="presParOf" srcId="{3E968715-200C-4062-9BC6-6D999092DCCC}" destId="{321FF37A-5D22-4C28-A858-4E115E069937}" srcOrd="0" destOrd="0" presId="urn:microsoft.com/office/officeart/2018/5/layout/IconCircleLabelList"/>
    <dgm:cxn modelId="{3902D2BD-287E-4986-B530-9D1870359FD9}" type="presParOf" srcId="{3E968715-200C-4062-9BC6-6D999092DCCC}" destId="{A6676DAA-9019-4921-8BE6-765DB8186FFA}" srcOrd="1" destOrd="0" presId="urn:microsoft.com/office/officeart/2018/5/layout/IconCircleLabelList"/>
    <dgm:cxn modelId="{13B61E42-FA0A-423F-B827-AB8A787EAD72}" type="presParOf" srcId="{3E968715-200C-4062-9BC6-6D999092DCCC}" destId="{750BD075-EFFF-4C3B-992F-61CDA98F9C58}" srcOrd="2" destOrd="0" presId="urn:microsoft.com/office/officeart/2018/5/layout/IconCircleLabelList"/>
    <dgm:cxn modelId="{EB5D3E39-40B4-4C57-9C0B-8C3B758161F7}" type="presParOf" srcId="{3E968715-200C-4062-9BC6-6D999092DCCC}" destId="{7339D8C6-40F8-4132-8A84-D8DA8C152D5C}" srcOrd="3" destOrd="0" presId="urn:microsoft.com/office/officeart/2018/5/layout/IconCircleLabelList"/>
    <dgm:cxn modelId="{909E125A-B680-4EC1-8BF1-1EF091421A68}" type="presParOf" srcId="{39B851A6-7C88-4CFC-BACA-C6356161AE26}" destId="{2C902316-03F4-451A-897B-0693D40502DA}" srcOrd="11" destOrd="0" presId="urn:microsoft.com/office/officeart/2018/5/layout/IconCircleLabelList"/>
    <dgm:cxn modelId="{0D1C96A8-7350-4A2A-A775-8162C2C44E39}" type="presParOf" srcId="{39B851A6-7C88-4CFC-BACA-C6356161AE26}" destId="{60CA4D2A-27CF-4C46-BA64-FA93B3C5B098}" srcOrd="12" destOrd="0" presId="urn:microsoft.com/office/officeart/2018/5/layout/IconCircleLabelList"/>
    <dgm:cxn modelId="{3099818A-A718-4CA7-A6F2-05866E2141CD}" type="presParOf" srcId="{60CA4D2A-27CF-4C46-BA64-FA93B3C5B098}" destId="{0E4A7132-B1B0-4E6C-82CA-2CE067393C8D}" srcOrd="0" destOrd="0" presId="urn:microsoft.com/office/officeart/2018/5/layout/IconCircleLabelList"/>
    <dgm:cxn modelId="{051DFBC5-D2BE-43F7-B1B8-2DD9D73C7D3D}" type="presParOf" srcId="{60CA4D2A-27CF-4C46-BA64-FA93B3C5B098}" destId="{3F71490A-24E2-47AD-9680-9AE69A181C94}" srcOrd="1" destOrd="0" presId="urn:microsoft.com/office/officeart/2018/5/layout/IconCircleLabelList"/>
    <dgm:cxn modelId="{A7633E24-206D-473E-AC4E-7E242AB61B49}" type="presParOf" srcId="{60CA4D2A-27CF-4C46-BA64-FA93B3C5B098}" destId="{0144F894-733A-4A22-B17B-6212B2801894}" srcOrd="2" destOrd="0" presId="urn:microsoft.com/office/officeart/2018/5/layout/IconCircleLabelList"/>
    <dgm:cxn modelId="{4E8F3C8D-F493-4ABE-ADC9-79272CD5376F}" type="presParOf" srcId="{60CA4D2A-27CF-4C46-BA64-FA93B3C5B098}" destId="{F21298F0-5939-4CC8-9F90-E033D5CB8CC8}" srcOrd="3" destOrd="0" presId="urn:microsoft.com/office/officeart/2018/5/layout/IconCircleLabelList"/>
    <dgm:cxn modelId="{EF05D397-1B94-4D9E-9FD9-6E8639557FB4}" type="presParOf" srcId="{39B851A6-7C88-4CFC-BACA-C6356161AE26}" destId="{C6E34CC0-23E8-43EF-A76E-E2F4317D4141}" srcOrd="13" destOrd="0" presId="urn:microsoft.com/office/officeart/2018/5/layout/IconCircleLabelList"/>
    <dgm:cxn modelId="{F50CBDCD-988F-4EBA-9783-AC1CED127E7B}" type="presParOf" srcId="{39B851A6-7C88-4CFC-BACA-C6356161AE26}" destId="{6CE2EA68-703C-49E4-98B2-BCD073BC4B26}" srcOrd="14" destOrd="0" presId="urn:microsoft.com/office/officeart/2018/5/layout/IconCircleLabelList"/>
    <dgm:cxn modelId="{175D5B75-597C-419D-86EA-890CF160D42A}" type="presParOf" srcId="{6CE2EA68-703C-49E4-98B2-BCD073BC4B26}" destId="{2928F7D4-063A-44CD-8046-701618DEA864}" srcOrd="0" destOrd="0" presId="urn:microsoft.com/office/officeart/2018/5/layout/IconCircleLabelList"/>
    <dgm:cxn modelId="{F908D0D1-E7F3-40D0-9892-C821CBBCEA41}" type="presParOf" srcId="{6CE2EA68-703C-49E4-98B2-BCD073BC4B26}" destId="{7C5FAA00-D1FB-4255-A6C7-EFF4E1EAF874}" srcOrd="1" destOrd="0" presId="urn:microsoft.com/office/officeart/2018/5/layout/IconCircleLabelList"/>
    <dgm:cxn modelId="{843A40A8-EF7A-4314-976B-B8C2DE208177}" type="presParOf" srcId="{6CE2EA68-703C-49E4-98B2-BCD073BC4B26}" destId="{F73C0BAE-C94E-4766-B3B1-491DAF2B0E8C}" srcOrd="2" destOrd="0" presId="urn:microsoft.com/office/officeart/2018/5/layout/IconCircleLabelList"/>
    <dgm:cxn modelId="{83EDA660-6184-47C0-ABC1-82C081C72D7D}" type="presParOf" srcId="{6CE2EA68-703C-49E4-98B2-BCD073BC4B26}" destId="{8A03F5B7-2914-45A8-BC95-58D413834CF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BAA7D-4DE2-4C69-90AC-078C4CBDA2BB}">
      <dsp:nvSpPr>
        <dsp:cNvPr id="0" name=""/>
        <dsp:cNvSpPr/>
      </dsp:nvSpPr>
      <dsp:spPr>
        <a:xfrm rot="5400000">
          <a:off x="2474872" y="-1034316"/>
          <a:ext cx="749158" cy="3005080"/>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GB" sz="1200" b="1" kern="1200" dirty="0"/>
            <a:t>Aim: </a:t>
          </a:r>
          <a:r>
            <a:rPr lang="en-GB" sz="1200" kern="1200" dirty="0"/>
            <a:t>To </a:t>
          </a:r>
          <a:r>
            <a:rPr lang="en-GB" sz="1200" kern="1200" dirty="0">
              <a:latin typeface="Calibri"/>
            </a:rPr>
            <a:t>hear the student voice and establish how they are feeling as they approach their transition to a newly registered practitioner</a:t>
          </a:r>
          <a:endParaRPr lang="en-GB" sz="1200" kern="1200" dirty="0"/>
        </a:p>
      </dsp:txBody>
      <dsp:txXfrm rot="-5400000">
        <a:off x="1346912" y="130215"/>
        <a:ext cx="2968509" cy="676016"/>
      </dsp:txXfrm>
    </dsp:sp>
    <dsp:sp modelId="{03F38F48-ABB8-4069-971D-047C2CD79C17}">
      <dsp:nvSpPr>
        <dsp:cNvPr id="0" name=""/>
        <dsp:cNvSpPr/>
      </dsp:nvSpPr>
      <dsp:spPr>
        <a:xfrm>
          <a:off x="343446" y="0"/>
          <a:ext cx="1003464" cy="9364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GB" sz="1800" b="1" kern="1200" dirty="0">
              <a:latin typeface="Calibri"/>
            </a:rPr>
            <a:t>Student survey</a:t>
          </a:r>
          <a:endParaRPr lang="en-GB" sz="1800" b="1" kern="1200" dirty="0"/>
        </a:p>
      </dsp:txBody>
      <dsp:txXfrm>
        <a:off x="389160" y="45714"/>
        <a:ext cx="912036" cy="845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EA6A2-53CD-4F19-A065-3CEA07F97BBA}">
      <dsp:nvSpPr>
        <dsp:cNvPr id="0" name=""/>
        <dsp:cNvSpPr/>
      </dsp:nvSpPr>
      <dsp:spPr>
        <a:xfrm>
          <a:off x="643889" y="754053"/>
          <a:ext cx="506629" cy="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494D5-B6D2-49B2-8539-8ACEE1128FA6}">
      <dsp:nvSpPr>
        <dsp:cNvPr id="0" name=""/>
        <dsp:cNvSpPr/>
      </dsp:nvSpPr>
      <dsp:spPr>
        <a:xfrm>
          <a:off x="1180917" y="711490"/>
          <a:ext cx="58262" cy="109510"/>
        </a:xfrm>
        <a:prstGeom prst="chevron">
          <a:avLst>
            <a:gd name="adj" fmla="val 90000"/>
          </a:avLst>
        </a:prstGeom>
        <a:solidFill>
          <a:schemeClr val="accent2">
            <a:tint val="40000"/>
            <a:alpha val="90000"/>
            <a:hueOff val="251291"/>
            <a:satOff val="-219"/>
            <a:lumOff val="0"/>
            <a:alphaOff val="0"/>
          </a:schemeClr>
        </a:solidFill>
        <a:ln w="25400" cap="flat" cmpd="sng" algn="ctr">
          <a:solidFill>
            <a:schemeClr val="accent2">
              <a:tint val="40000"/>
              <a:alpha val="90000"/>
              <a:hueOff val="251291"/>
              <a:satOff val="-219"/>
              <a:lumOff val="0"/>
              <a:alphaOff val="0"/>
            </a:schemeClr>
          </a:solidFill>
          <a:prstDash val="solid"/>
        </a:ln>
        <a:effectLst/>
      </dsp:spPr>
      <dsp:style>
        <a:lnRef idx="2">
          <a:scrgbClr r="0" g="0" b="0"/>
        </a:lnRef>
        <a:fillRef idx="1">
          <a:scrgbClr r="0" g="0" b="0"/>
        </a:fillRef>
        <a:effectRef idx="0">
          <a:scrgbClr r="0" g="0" b="0"/>
        </a:effectRef>
        <a:fontRef idx="minor"/>
      </dsp:style>
    </dsp:sp>
    <dsp:sp modelId="{21EEA74D-4117-48D9-890C-443730B0DCF7}">
      <dsp:nvSpPr>
        <dsp:cNvPr id="0" name=""/>
        <dsp:cNvSpPr/>
      </dsp:nvSpPr>
      <dsp:spPr>
        <a:xfrm>
          <a:off x="359085" y="532614"/>
          <a:ext cx="442949" cy="44294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1</a:t>
          </a:r>
        </a:p>
      </dsp:txBody>
      <dsp:txXfrm>
        <a:off x="423953" y="597482"/>
        <a:ext cx="313213" cy="313213"/>
      </dsp:txXfrm>
    </dsp:sp>
    <dsp:sp modelId="{2150ED8B-DEBC-46F6-AC14-F889362C0DC5}">
      <dsp:nvSpPr>
        <dsp:cNvPr id="0" name=""/>
        <dsp:cNvSpPr/>
      </dsp:nvSpPr>
      <dsp:spPr>
        <a:xfrm>
          <a:off x="10602" y="1141142"/>
          <a:ext cx="1139916" cy="1965600"/>
        </a:xfrm>
        <a:prstGeom prst="upArrowCallout">
          <a:avLst>
            <a:gd name="adj1" fmla="val 50000"/>
            <a:gd name="adj2" fmla="val 20000"/>
            <a:gd name="adj3" fmla="val 20000"/>
            <a:gd name="adj4" fmla="val 100000"/>
          </a:avLst>
        </a:prstGeom>
        <a:solidFill>
          <a:schemeClr val="accent2">
            <a:tint val="40000"/>
            <a:alpha val="90000"/>
            <a:hueOff val="502582"/>
            <a:satOff val="-438"/>
            <a:lumOff val="-1"/>
            <a:alphaOff val="0"/>
          </a:schemeClr>
        </a:solidFill>
        <a:ln w="25400" cap="flat" cmpd="sng" algn="ctr">
          <a:solidFill>
            <a:schemeClr val="accent2">
              <a:tint val="40000"/>
              <a:alpha val="90000"/>
              <a:hueOff val="502582"/>
              <a:satOff val="-438"/>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18" tIns="165100" rIns="89918" bIns="165100" numCol="1" spcCol="1270" anchor="t" anchorCtr="0">
          <a:noAutofit/>
        </a:bodyPr>
        <a:lstStyle/>
        <a:p>
          <a:pPr marL="0" lvl="0" indent="0" algn="l" defTabSz="488950">
            <a:lnSpc>
              <a:spcPct val="90000"/>
            </a:lnSpc>
            <a:spcBef>
              <a:spcPct val="0"/>
            </a:spcBef>
            <a:spcAft>
              <a:spcPct val="35000"/>
            </a:spcAft>
            <a:buNone/>
          </a:pPr>
          <a:r>
            <a:rPr lang="en-US" sz="1100" kern="1200" dirty="0"/>
            <a:t>Develop confidence</a:t>
          </a:r>
        </a:p>
      </dsp:txBody>
      <dsp:txXfrm>
        <a:off x="10602" y="1369125"/>
        <a:ext cx="1139916" cy="1737617"/>
      </dsp:txXfrm>
    </dsp:sp>
    <dsp:sp modelId="{359CD928-1C4B-47D8-8C70-AFEE081FAD4D}">
      <dsp:nvSpPr>
        <dsp:cNvPr id="0" name=""/>
        <dsp:cNvSpPr/>
      </dsp:nvSpPr>
      <dsp:spPr>
        <a:xfrm>
          <a:off x="1277176" y="754037"/>
          <a:ext cx="1139916" cy="71"/>
        </a:xfrm>
        <a:prstGeom prst="rect">
          <a:avLst/>
        </a:prstGeom>
        <a:solidFill>
          <a:schemeClr val="accent2">
            <a:tint val="40000"/>
            <a:alpha val="90000"/>
            <a:hueOff val="753873"/>
            <a:satOff val="-657"/>
            <a:lumOff val="-1"/>
            <a:alphaOff val="0"/>
          </a:schemeClr>
        </a:solidFill>
        <a:ln w="25400" cap="flat" cmpd="sng" algn="ctr">
          <a:solidFill>
            <a:schemeClr val="accent2">
              <a:tint val="40000"/>
              <a:alpha val="90000"/>
              <a:hueOff val="753873"/>
              <a:satOff val="-657"/>
              <a:lumOff val="-1"/>
              <a:alphaOff val="0"/>
            </a:schemeClr>
          </a:solidFill>
          <a:prstDash val="solid"/>
        </a:ln>
        <a:effectLst/>
      </dsp:spPr>
      <dsp:style>
        <a:lnRef idx="2">
          <a:scrgbClr r="0" g="0" b="0"/>
        </a:lnRef>
        <a:fillRef idx="1">
          <a:scrgbClr r="0" g="0" b="0"/>
        </a:fillRef>
        <a:effectRef idx="0">
          <a:scrgbClr r="0" g="0" b="0"/>
        </a:effectRef>
        <a:fontRef idx="minor"/>
      </dsp:style>
    </dsp:sp>
    <dsp:sp modelId="{6DF43393-4F16-479E-8B48-79D68CFF76DD}">
      <dsp:nvSpPr>
        <dsp:cNvPr id="0" name=""/>
        <dsp:cNvSpPr/>
      </dsp:nvSpPr>
      <dsp:spPr>
        <a:xfrm>
          <a:off x="2447491" y="711474"/>
          <a:ext cx="58262" cy="109531"/>
        </a:xfrm>
        <a:prstGeom prst="chevron">
          <a:avLst>
            <a:gd name="adj" fmla="val 90000"/>
          </a:avLst>
        </a:prstGeom>
        <a:solidFill>
          <a:schemeClr val="accent2">
            <a:tint val="40000"/>
            <a:alpha val="90000"/>
            <a:hueOff val="1005164"/>
            <a:satOff val="-876"/>
            <a:lumOff val="-1"/>
            <a:alphaOff val="0"/>
          </a:schemeClr>
        </a:solidFill>
        <a:ln w="25400" cap="flat" cmpd="sng" algn="ctr">
          <a:solidFill>
            <a:schemeClr val="accent2">
              <a:tint val="40000"/>
              <a:alpha val="90000"/>
              <a:hueOff val="1005164"/>
              <a:satOff val="-876"/>
              <a:lumOff val="-1"/>
              <a:alphaOff val="0"/>
            </a:schemeClr>
          </a:solidFill>
          <a:prstDash val="solid"/>
        </a:ln>
        <a:effectLst/>
      </dsp:spPr>
      <dsp:style>
        <a:lnRef idx="2">
          <a:scrgbClr r="0" g="0" b="0"/>
        </a:lnRef>
        <a:fillRef idx="1">
          <a:scrgbClr r="0" g="0" b="0"/>
        </a:fillRef>
        <a:effectRef idx="0">
          <a:scrgbClr r="0" g="0" b="0"/>
        </a:effectRef>
        <a:fontRef idx="minor"/>
      </dsp:style>
    </dsp:sp>
    <dsp:sp modelId="{0ECF7035-CC14-458C-9C82-B6A9B108ADD2}">
      <dsp:nvSpPr>
        <dsp:cNvPr id="0" name=""/>
        <dsp:cNvSpPr/>
      </dsp:nvSpPr>
      <dsp:spPr>
        <a:xfrm>
          <a:off x="1625660" y="532598"/>
          <a:ext cx="442949" cy="442949"/>
        </a:xfrm>
        <a:prstGeom prst="ellipse">
          <a:avLst/>
        </a:prstGeom>
        <a:solidFill>
          <a:schemeClr val="accent2">
            <a:hueOff val="780253"/>
            <a:satOff val="-973"/>
            <a:lumOff val="229"/>
            <a:alphaOff val="0"/>
          </a:schemeClr>
        </a:solidFill>
        <a:ln w="25400" cap="flat" cmpd="sng"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2</a:t>
          </a:r>
        </a:p>
      </dsp:txBody>
      <dsp:txXfrm>
        <a:off x="1690528" y="597466"/>
        <a:ext cx="313213" cy="313213"/>
      </dsp:txXfrm>
    </dsp:sp>
    <dsp:sp modelId="{CCEC366A-74F6-4C4C-A137-4A65485EAA6F}">
      <dsp:nvSpPr>
        <dsp:cNvPr id="0" name=""/>
        <dsp:cNvSpPr/>
      </dsp:nvSpPr>
      <dsp:spPr>
        <a:xfrm>
          <a:off x="1277176" y="1141142"/>
          <a:ext cx="1139916" cy="1965600"/>
        </a:xfrm>
        <a:prstGeom prst="upArrowCallout">
          <a:avLst>
            <a:gd name="adj1" fmla="val 50000"/>
            <a:gd name="adj2" fmla="val 20000"/>
            <a:gd name="adj3" fmla="val 20000"/>
            <a:gd name="adj4" fmla="val 100000"/>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18" tIns="165100" rIns="89918" bIns="165100" numCol="1" spcCol="1270" anchor="t" anchorCtr="0">
          <a:noAutofit/>
        </a:bodyPr>
        <a:lstStyle/>
        <a:p>
          <a:pPr marL="0" lvl="0" indent="0" algn="l" defTabSz="488950">
            <a:lnSpc>
              <a:spcPct val="90000"/>
            </a:lnSpc>
            <a:spcBef>
              <a:spcPct val="0"/>
            </a:spcBef>
            <a:spcAft>
              <a:spcPct val="35000"/>
            </a:spcAft>
            <a:buNone/>
          </a:pPr>
          <a:r>
            <a:rPr lang="en-US" sz="1100" kern="1200" dirty="0"/>
            <a:t>Be supported across the 'flaky bridge' from student to practitioner</a:t>
          </a:r>
        </a:p>
      </dsp:txBody>
      <dsp:txXfrm>
        <a:off x="1277176" y="1369125"/>
        <a:ext cx="1139916" cy="1737617"/>
      </dsp:txXfrm>
    </dsp:sp>
    <dsp:sp modelId="{0BB1A479-8B6B-4406-A140-94A87B0963A6}">
      <dsp:nvSpPr>
        <dsp:cNvPr id="0" name=""/>
        <dsp:cNvSpPr/>
      </dsp:nvSpPr>
      <dsp:spPr>
        <a:xfrm>
          <a:off x="2543750" y="754033"/>
          <a:ext cx="1139916" cy="71"/>
        </a:xfrm>
        <a:prstGeom prst="rect">
          <a:avLst/>
        </a:prstGeom>
        <a:solidFill>
          <a:schemeClr val="accent2">
            <a:tint val="40000"/>
            <a:alpha val="90000"/>
            <a:hueOff val="1507746"/>
            <a:satOff val="-1313"/>
            <a:lumOff val="-2"/>
            <a:alphaOff val="0"/>
          </a:schemeClr>
        </a:solidFill>
        <a:ln w="25400" cap="flat" cmpd="sng" algn="ctr">
          <a:solidFill>
            <a:schemeClr val="accent2">
              <a:tint val="40000"/>
              <a:alpha val="90000"/>
              <a:hueOff val="1507746"/>
              <a:satOff val="-1313"/>
              <a:lumOff val="-2"/>
              <a:alphaOff val="0"/>
            </a:schemeClr>
          </a:solidFill>
          <a:prstDash val="solid"/>
        </a:ln>
        <a:effectLst/>
      </dsp:spPr>
      <dsp:style>
        <a:lnRef idx="2">
          <a:scrgbClr r="0" g="0" b="0"/>
        </a:lnRef>
        <a:fillRef idx="1">
          <a:scrgbClr r="0" g="0" b="0"/>
        </a:fillRef>
        <a:effectRef idx="0">
          <a:scrgbClr r="0" g="0" b="0"/>
        </a:effectRef>
        <a:fontRef idx="minor"/>
      </dsp:style>
    </dsp:sp>
    <dsp:sp modelId="{02371CD1-8433-406E-B3BF-0D53C16A77AF}">
      <dsp:nvSpPr>
        <dsp:cNvPr id="0" name=""/>
        <dsp:cNvSpPr/>
      </dsp:nvSpPr>
      <dsp:spPr>
        <a:xfrm>
          <a:off x="3714065" y="711470"/>
          <a:ext cx="58262" cy="109536"/>
        </a:xfrm>
        <a:prstGeom prst="chevron">
          <a:avLst>
            <a:gd name="adj" fmla="val 90000"/>
          </a:avLst>
        </a:prstGeom>
        <a:solidFill>
          <a:schemeClr val="accent2">
            <a:tint val="40000"/>
            <a:alpha val="90000"/>
            <a:hueOff val="1759037"/>
            <a:satOff val="-1532"/>
            <a:lumOff val="-2"/>
            <a:alphaOff val="0"/>
          </a:schemeClr>
        </a:solidFill>
        <a:ln w="25400" cap="flat" cmpd="sng" algn="ctr">
          <a:solidFill>
            <a:schemeClr val="accent2">
              <a:tint val="40000"/>
              <a:alpha val="90000"/>
              <a:hueOff val="1759037"/>
              <a:satOff val="-1532"/>
              <a:lumOff val="-2"/>
              <a:alphaOff val="0"/>
            </a:schemeClr>
          </a:solidFill>
          <a:prstDash val="solid"/>
        </a:ln>
        <a:effectLst/>
      </dsp:spPr>
      <dsp:style>
        <a:lnRef idx="2">
          <a:scrgbClr r="0" g="0" b="0"/>
        </a:lnRef>
        <a:fillRef idx="1">
          <a:scrgbClr r="0" g="0" b="0"/>
        </a:fillRef>
        <a:effectRef idx="0">
          <a:scrgbClr r="0" g="0" b="0"/>
        </a:effectRef>
        <a:fontRef idx="minor"/>
      </dsp:style>
    </dsp:sp>
    <dsp:sp modelId="{F48B0696-4398-4E48-8F8F-D1B9E890B5F3}">
      <dsp:nvSpPr>
        <dsp:cNvPr id="0" name=""/>
        <dsp:cNvSpPr/>
      </dsp:nvSpPr>
      <dsp:spPr>
        <a:xfrm>
          <a:off x="2892234" y="532594"/>
          <a:ext cx="442949" cy="442949"/>
        </a:xfrm>
        <a:prstGeom prst="ellips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957102" y="597462"/>
        <a:ext cx="313213" cy="313213"/>
      </dsp:txXfrm>
    </dsp:sp>
    <dsp:sp modelId="{6C7E51B8-30E1-48C4-A61E-F8E82E66E0C3}">
      <dsp:nvSpPr>
        <dsp:cNvPr id="0" name=""/>
        <dsp:cNvSpPr/>
      </dsp:nvSpPr>
      <dsp:spPr>
        <a:xfrm>
          <a:off x="2543750" y="1141142"/>
          <a:ext cx="1139916" cy="1965600"/>
        </a:xfrm>
        <a:prstGeom prst="upArrowCallout">
          <a:avLst>
            <a:gd name="adj1" fmla="val 50000"/>
            <a:gd name="adj2" fmla="val 20000"/>
            <a:gd name="adj3" fmla="val 20000"/>
            <a:gd name="adj4" fmla="val 100000"/>
          </a:avLst>
        </a:prstGeom>
        <a:solidFill>
          <a:schemeClr val="accent2">
            <a:tint val="40000"/>
            <a:alpha val="90000"/>
            <a:hueOff val="2010328"/>
            <a:satOff val="-1751"/>
            <a:lumOff val="-2"/>
            <a:alphaOff val="0"/>
          </a:schemeClr>
        </a:solidFill>
        <a:ln w="25400" cap="flat" cmpd="sng" algn="ctr">
          <a:solidFill>
            <a:schemeClr val="accent2">
              <a:tint val="40000"/>
              <a:alpha val="90000"/>
              <a:hueOff val="2010328"/>
              <a:satOff val="-1751"/>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18" tIns="165100" rIns="89918" bIns="165100" numCol="1" spcCol="1270" anchor="t" anchorCtr="0">
          <a:noAutofit/>
        </a:bodyPr>
        <a:lstStyle/>
        <a:p>
          <a:pPr marL="0" lvl="0" indent="0" algn="l" defTabSz="488950">
            <a:lnSpc>
              <a:spcPct val="90000"/>
            </a:lnSpc>
            <a:spcBef>
              <a:spcPct val="0"/>
            </a:spcBef>
            <a:spcAft>
              <a:spcPct val="35000"/>
            </a:spcAft>
            <a:buNone/>
          </a:pPr>
          <a:r>
            <a:rPr lang="en-US" sz="1100" kern="1200" dirty="0"/>
            <a:t>Be supported to understand how your </a:t>
          </a:r>
          <a:r>
            <a:rPr lang="en-US" sz="1100" kern="1200" dirty="0" err="1"/>
            <a:t>organisation</a:t>
          </a:r>
          <a:r>
            <a:rPr lang="en-US" sz="1100" kern="1200" dirty="0"/>
            <a:t> works and how to navigate it</a:t>
          </a:r>
        </a:p>
      </dsp:txBody>
      <dsp:txXfrm>
        <a:off x="2543750" y="1369125"/>
        <a:ext cx="1139916" cy="1737617"/>
      </dsp:txXfrm>
    </dsp:sp>
    <dsp:sp modelId="{C00053B3-8025-47A8-A987-B5FC02BFB13E}">
      <dsp:nvSpPr>
        <dsp:cNvPr id="0" name=""/>
        <dsp:cNvSpPr/>
      </dsp:nvSpPr>
      <dsp:spPr>
        <a:xfrm>
          <a:off x="3810324" y="754031"/>
          <a:ext cx="1139916" cy="71"/>
        </a:xfrm>
        <a:prstGeom prst="rect">
          <a:avLst/>
        </a:prstGeom>
        <a:solidFill>
          <a:schemeClr val="accent2">
            <a:tint val="40000"/>
            <a:alpha val="90000"/>
            <a:hueOff val="2261619"/>
            <a:satOff val="-1970"/>
            <a:lumOff val="-3"/>
            <a:alphaOff val="0"/>
          </a:schemeClr>
        </a:solidFill>
        <a:ln w="25400" cap="flat" cmpd="sng" algn="ctr">
          <a:solidFill>
            <a:schemeClr val="accent2">
              <a:tint val="40000"/>
              <a:alpha val="90000"/>
              <a:hueOff val="2261619"/>
              <a:satOff val="-1970"/>
              <a:lumOff val="-3"/>
              <a:alphaOff val="0"/>
            </a:schemeClr>
          </a:solidFill>
          <a:prstDash val="solid"/>
        </a:ln>
        <a:effectLst/>
      </dsp:spPr>
      <dsp:style>
        <a:lnRef idx="2">
          <a:scrgbClr r="0" g="0" b="0"/>
        </a:lnRef>
        <a:fillRef idx="1">
          <a:scrgbClr r="0" g="0" b="0"/>
        </a:fillRef>
        <a:effectRef idx="0">
          <a:scrgbClr r="0" g="0" b="0"/>
        </a:effectRef>
        <a:fontRef idx="minor"/>
      </dsp:style>
    </dsp:sp>
    <dsp:sp modelId="{64E8BDE0-64F6-46A4-B2F7-2D54E87C53E8}">
      <dsp:nvSpPr>
        <dsp:cNvPr id="0" name=""/>
        <dsp:cNvSpPr/>
      </dsp:nvSpPr>
      <dsp:spPr>
        <a:xfrm>
          <a:off x="4980639" y="711469"/>
          <a:ext cx="58262" cy="109538"/>
        </a:xfrm>
        <a:prstGeom prst="chevron">
          <a:avLst>
            <a:gd name="adj" fmla="val 9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sp>
    <dsp:sp modelId="{46DAF6F1-B089-428B-A0D4-221E0B3C0B71}">
      <dsp:nvSpPr>
        <dsp:cNvPr id="0" name=""/>
        <dsp:cNvSpPr/>
      </dsp:nvSpPr>
      <dsp:spPr>
        <a:xfrm>
          <a:off x="4158808" y="532593"/>
          <a:ext cx="442949" cy="442949"/>
        </a:xfrm>
        <a:prstGeom prst="ellips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4</a:t>
          </a:r>
        </a:p>
      </dsp:txBody>
      <dsp:txXfrm>
        <a:off x="4223676" y="597461"/>
        <a:ext cx="313213" cy="313213"/>
      </dsp:txXfrm>
    </dsp:sp>
    <dsp:sp modelId="{0DAB8A97-B277-492D-A6FB-8CCF1B22E2AE}">
      <dsp:nvSpPr>
        <dsp:cNvPr id="0" name=""/>
        <dsp:cNvSpPr/>
      </dsp:nvSpPr>
      <dsp:spPr>
        <a:xfrm>
          <a:off x="3810324" y="1141142"/>
          <a:ext cx="1139916" cy="1965600"/>
        </a:xfrm>
        <a:prstGeom prst="upArrowCallout">
          <a:avLst>
            <a:gd name="adj1" fmla="val 50000"/>
            <a:gd name="adj2" fmla="val 20000"/>
            <a:gd name="adj3" fmla="val 20000"/>
            <a:gd name="adj4" fmla="val 100000"/>
          </a:avLst>
        </a:prstGeom>
        <a:solidFill>
          <a:schemeClr val="accent2">
            <a:tint val="40000"/>
            <a:alpha val="90000"/>
            <a:hueOff val="2764202"/>
            <a:satOff val="-2408"/>
            <a:lumOff val="-3"/>
            <a:alphaOff val="0"/>
          </a:schemeClr>
        </a:solidFill>
        <a:ln w="25400" cap="flat" cmpd="sng" algn="ctr">
          <a:solidFill>
            <a:schemeClr val="accent2">
              <a:tint val="40000"/>
              <a:alpha val="90000"/>
              <a:hueOff val="2764202"/>
              <a:satOff val="-2408"/>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18" tIns="165100" rIns="89918" bIns="165100" numCol="1" spcCol="1270" anchor="t" anchorCtr="0">
          <a:noAutofit/>
        </a:bodyPr>
        <a:lstStyle/>
        <a:p>
          <a:pPr marL="0" lvl="0" indent="0" algn="l" defTabSz="488950">
            <a:lnSpc>
              <a:spcPct val="90000"/>
            </a:lnSpc>
            <a:spcBef>
              <a:spcPct val="0"/>
            </a:spcBef>
            <a:spcAft>
              <a:spcPct val="35000"/>
            </a:spcAft>
            <a:buNone/>
          </a:pPr>
          <a:r>
            <a:rPr lang="en-US" sz="1100" kern="1200" dirty="0"/>
            <a:t>Access increased peer support, interprofessional learning and networking</a:t>
          </a:r>
        </a:p>
      </dsp:txBody>
      <dsp:txXfrm>
        <a:off x="3810324" y="1369125"/>
        <a:ext cx="1139916" cy="1737617"/>
      </dsp:txXfrm>
    </dsp:sp>
    <dsp:sp modelId="{FEFA3E89-70D3-46A4-8F52-7D7D9E2EA873}">
      <dsp:nvSpPr>
        <dsp:cNvPr id="0" name=""/>
        <dsp:cNvSpPr/>
      </dsp:nvSpPr>
      <dsp:spPr>
        <a:xfrm>
          <a:off x="5076899" y="754031"/>
          <a:ext cx="1139916" cy="71"/>
        </a:xfrm>
        <a:prstGeom prst="rect">
          <a:avLst/>
        </a:prstGeom>
        <a:solidFill>
          <a:schemeClr val="accent2">
            <a:tint val="40000"/>
            <a:alpha val="90000"/>
            <a:hueOff val="3015493"/>
            <a:satOff val="-2627"/>
            <a:lumOff val="-4"/>
            <a:alphaOff val="0"/>
          </a:schemeClr>
        </a:solidFill>
        <a:ln w="25400" cap="flat" cmpd="sng" algn="ctr">
          <a:solidFill>
            <a:schemeClr val="accent2">
              <a:tint val="40000"/>
              <a:alpha val="90000"/>
              <a:hueOff val="3015493"/>
              <a:satOff val="-2627"/>
              <a:lumOff val="-4"/>
              <a:alphaOff val="0"/>
            </a:schemeClr>
          </a:solidFill>
          <a:prstDash val="solid"/>
        </a:ln>
        <a:effectLst/>
      </dsp:spPr>
      <dsp:style>
        <a:lnRef idx="2">
          <a:scrgbClr r="0" g="0" b="0"/>
        </a:lnRef>
        <a:fillRef idx="1">
          <a:scrgbClr r="0" g="0" b="0"/>
        </a:fillRef>
        <a:effectRef idx="0">
          <a:scrgbClr r="0" g="0" b="0"/>
        </a:effectRef>
        <a:fontRef idx="minor"/>
      </dsp:style>
    </dsp:sp>
    <dsp:sp modelId="{3EDF5D07-C852-4F25-80CB-8FB24E5478A2}">
      <dsp:nvSpPr>
        <dsp:cNvPr id="0" name=""/>
        <dsp:cNvSpPr/>
      </dsp:nvSpPr>
      <dsp:spPr>
        <a:xfrm>
          <a:off x="6247213" y="711469"/>
          <a:ext cx="58262" cy="109538"/>
        </a:xfrm>
        <a:prstGeom prst="chevron">
          <a:avLst>
            <a:gd name="adj" fmla="val 90000"/>
          </a:avLst>
        </a:prstGeom>
        <a:solidFill>
          <a:schemeClr val="accent2">
            <a:tint val="40000"/>
            <a:alpha val="90000"/>
            <a:hueOff val="3266783"/>
            <a:satOff val="-2846"/>
            <a:lumOff val="-4"/>
            <a:alphaOff val="0"/>
          </a:schemeClr>
        </a:solidFill>
        <a:ln w="25400" cap="flat" cmpd="sng" algn="ctr">
          <a:solidFill>
            <a:schemeClr val="accent2">
              <a:tint val="40000"/>
              <a:alpha val="90000"/>
              <a:hueOff val="3266783"/>
              <a:satOff val="-2846"/>
              <a:lumOff val="-4"/>
              <a:alphaOff val="0"/>
            </a:schemeClr>
          </a:solidFill>
          <a:prstDash val="solid"/>
        </a:ln>
        <a:effectLst/>
      </dsp:spPr>
      <dsp:style>
        <a:lnRef idx="2">
          <a:scrgbClr r="0" g="0" b="0"/>
        </a:lnRef>
        <a:fillRef idx="1">
          <a:scrgbClr r="0" g="0" b="0"/>
        </a:fillRef>
        <a:effectRef idx="0">
          <a:scrgbClr r="0" g="0" b="0"/>
        </a:effectRef>
        <a:fontRef idx="minor"/>
      </dsp:style>
    </dsp:sp>
    <dsp:sp modelId="{9099425E-B40D-449F-8989-B81CCD699172}">
      <dsp:nvSpPr>
        <dsp:cNvPr id="0" name=""/>
        <dsp:cNvSpPr/>
      </dsp:nvSpPr>
      <dsp:spPr>
        <a:xfrm>
          <a:off x="5425382" y="532592"/>
          <a:ext cx="442949" cy="442949"/>
        </a:xfrm>
        <a:prstGeom prst="ellips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5</a:t>
          </a:r>
        </a:p>
      </dsp:txBody>
      <dsp:txXfrm>
        <a:off x="5490250" y="597460"/>
        <a:ext cx="313213" cy="313213"/>
      </dsp:txXfrm>
    </dsp:sp>
    <dsp:sp modelId="{0F0CB663-5130-42A3-ACF9-F7803383702D}">
      <dsp:nvSpPr>
        <dsp:cNvPr id="0" name=""/>
        <dsp:cNvSpPr/>
      </dsp:nvSpPr>
      <dsp:spPr>
        <a:xfrm>
          <a:off x="5076899" y="1141142"/>
          <a:ext cx="1139916" cy="1965600"/>
        </a:xfrm>
        <a:prstGeom prst="upArrowCallout">
          <a:avLst>
            <a:gd name="adj1" fmla="val 50000"/>
            <a:gd name="adj2" fmla="val 20000"/>
            <a:gd name="adj3" fmla="val 20000"/>
            <a:gd name="adj4" fmla="val 100000"/>
          </a:avLst>
        </a:prstGeom>
        <a:solidFill>
          <a:schemeClr val="accent2">
            <a:tint val="40000"/>
            <a:alpha val="90000"/>
            <a:hueOff val="3518074"/>
            <a:satOff val="-3065"/>
            <a:lumOff val="-4"/>
            <a:alphaOff val="0"/>
          </a:schemeClr>
        </a:solidFill>
        <a:ln w="25400" cap="flat" cmpd="sng" algn="ctr">
          <a:solidFill>
            <a:schemeClr val="accent2">
              <a:tint val="40000"/>
              <a:alpha val="90000"/>
              <a:hueOff val="3518074"/>
              <a:satOff val="-3065"/>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18" tIns="165100" rIns="89918" bIns="165100" numCol="1" spcCol="1270" anchor="t" anchorCtr="0">
          <a:noAutofit/>
        </a:bodyPr>
        <a:lstStyle/>
        <a:p>
          <a:pPr marL="0" lvl="0" indent="0" algn="l" defTabSz="488950">
            <a:lnSpc>
              <a:spcPct val="90000"/>
            </a:lnSpc>
            <a:spcBef>
              <a:spcPct val="0"/>
            </a:spcBef>
            <a:spcAft>
              <a:spcPct val="35000"/>
            </a:spcAft>
            <a:buNone/>
          </a:pPr>
          <a:r>
            <a:rPr lang="en-US" sz="1100" kern="1200"/>
            <a:t>Have increased job satisfaction, which = increased  patient satisfaction</a:t>
          </a:r>
        </a:p>
      </dsp:txBody>
      <dsp:txXfrm>
        <a:off x="5076899" y="1369125"/>
        <a:ext cx="1139916" cy="1737617"/>
      </dsp:txXfrm>
    </dsp:sp>
    <dsp:sp modelId="{779536D6-4598-45C8-8746-61C967547A23}">
      <dsp:nvSpPr>
        <dsp:cNvPr id="0" name=""/>
        <dsp:cNvSpPr/>
      </dsp:nvSpPr>
      <dsp:spPr>
        <a:xfrm>
          <a:off x="6343473" y="754031"/>
          <a:ext cx="1139916" cy="72"/>
        </a:xfrm>
        <a:prstGeom prst="rect">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sp>
    <dsp:sp modelId="{08B27B0D-C044-4DE9-8667-6D2BA736D42F}">
      <dsp:nvSpPr>
        <dsp:cNvPr id="0" name=""/>
        <dsp:cNvSpPr/>
      </dsp:nvSpPr>
      <dsp:spPr>
        <a:xfrm>
          <a:off x="7513787" y="711469"/>
          <a:ext cx="58262" cy="109538"/>
        </a:xfrm>
        <a:prstGeom prst="chevron">
          <a:avLst>
            <a:gd name="adj" fmla="val 90000"/>
          </a:avLst>
        </a:prstGeom>
        <a:solidFill>
          <a:schemeClr val="accent2">
            <a:tint val="40000"/>
            <a:alpha val="90000"/>
            <a:hueOff val="4020657"/>
            <a:satOff val="-3502"/>
            <a:lumOff val="-5"/>
            <a:alphaOff val="0"/>
          </a:schemeClr>
        </a:solidFill>
        <a:ln w="25400" cap="flat" cmpd="sng" algn="ctr">
          <a:solidFill>
            <a:schemeClr val="accent2">
              <a:tint val="40000"/>
              <a:alpha val="90000"/>
              <a:hueOff val="4020657"/>
              <a:satOff val="-3502"/>
              <a:lumOff val="-5"/>
              <a:alphaOff val="0"/>
            </a:schemeClr>
          </a:solidFill>
          <a:prstDash val="solid"/>
        </a:ln>
        <a:effectLst/>
      </dsp:spPr>
      <dsp:style>
        <a:lnRef idx="2">
          <a:scrgbClr r="0" g="0" b="0"/>
        </a:lnRef>
        <a:fillRef idx="1">
          <a:scrgbClr r="0" g="0" b="0"/>
        </a:fillRef>
        <a:effectRef idx="0">
          <a:scrgbClr r="0" g="0" b="0"/>
        </a:effectRef>
        <a:fontRef idx="minor"/>
      </dsp:style>
    </dsp:sp>
    <dsp:sp modelId="{C726E740-2C31-46F7-A78C-AF226F9F029D}">
      <dsp:nvSpPr>
        <dsp:cNvPr id="0" name=""/>
        <dsp:cNvSpPr/>
      </dsp:nvSpPr>
      <dsp:spPr>
        <a:xfrm>
          <a:off x="6691956" y="532592"/>
          <a:ext cx="442949" cy="442949"/>
        </a:xfrm>
        <a:prstGeom prst="ellipse">
          <a:avLst/>
        </a:prstGeom>
        <a:solidFill>
          <a:schemeClr val="accent2">
            <a:hueOff val="3901266"/>
            <a:satOff val="-4866"/>
            <a:lumOff val="1144"/>
            <a:alphaOff val="0"/>
          </a:schemeClr>
        </a:solidFill>
        <a:ln w="25400" cap="flat" cmpd="sng"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6</a:t>
          </a:r>
        </a:p>
      </dsp:txBody>
      <dsp:txXfrm>
        <a:off x="6756824" y="597460"/>
        <a:ext cx="313213" cy="313213"/>
      </dsp:txXfrm>
    </dsp:sp>
    <dsp:sp modelId="{6EBE5B4E-4D0C-46B0-8210-E69EE7F54B97}">
      <dsp:nvSpPr>
        <dsp:cNvPr id="0" name=""/>
        <dsp:cNvSpPr/>
      </dsp:nvSpPr>
      <dsp:spPr>
        <a:xfrm>
          <a:off x="6343473" y="1141142"/>
          <a:ext cx="1139916" cy="1965600"/>
        </a:xfrm>
        <a:prstGeom prst="upArrowCallout">
          <a:avLst>
            <a:gd name="adj1" fmla="val 50000"/>
            <a:gd name="adj2" fmla="val 20000"/>
            <a:gd name="adj3" fmla="val 20000"/>
            <a:gd name="adj4" fmla="val 100000"/>
          </a:avLst>
        </a:prstGeom>
        <a:solidFill>
          <a:schemeClr val="accent2">
            <a:tint val="40000"/>
            <a:alpha val="90000"/>
            <a:hueOff val="4271948"/>
            <a:satOff val="-3721"/>
            <a:lumOff val="-5"/>
            <a:alphaOff val="0"/>
          </a:schemeClr>
        </a:solidFill>
        <a:ln w="25400" cap="flat" cmpd="sng" algn="ctr">
          <a:solidFill>
            <a:schemeClr val="accent2">
              <a:tint val="40000"/>
              <a:alpha val="90000"/>
              <a:hueOff val="4271948"/>
              <a:satOff val="-3721"/>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918" tIns="165100" rIns="89918" bIns="165100" numCol="1" spcCol="1270" anchor="t" anchorCtr="0">
          <a:noAutofit/>
        </a:bodyPr>
        <a:lstStyle/>
        <a:p>
          <a:pPr marL="0" lvl="0" indent="0" algn="l" defTabSz="488950">
            <a:lnSpc>
              <a:spcPct val="90000"/>
            </a:lnSpc>
            <a:spcBef>
              <a:spcPct val="0"/>
            </a:spcBef>
            <a:spcAft>
              <a:spcPct val="35000"/>
            </a:spcAft>
            <a:buNone/>
          </a:pPr>
          <a:r>
            <a:rPr lang="en-US" sz="1100" kern="1200" dirty="0"/>
            <a:t>Feel more valued, respected and invested in</a:t>
          </a:r>
        </a:p>
      </dsp:txBody>
      <dsp:txXfrm>
        <a:off x="6343473" y="1369125"/>
        <a:ext cx="1139916" cy="1737617"/>
      </dsp:txXfrm>
    </dsp:sp>
    <dsp:sp modelId="{0917CC90-57C5-48BB-8323-ECBAE03FF44A}">
      <dsp:nvSpPr>
        <dsp:cNvPr id="0" name=""/>
        <dsp:cNvSpPr/>
      </dsp:nvSpPr>
      <dsp:spPr>
        <a:xfrm>
          <a:off x="7610047" y="754031"/>
          <a:ext cx="570515" cy="72"/>
        </a:xfrm>
        <a:prstGeom prst="rect">
          <a:avLst/>
        </a:prstGeom>
        <a:solidFill>
          <a:schemeClr val="accent2">
            <a:tint val="40000"/>
            <a:alpha val="90000"/>
            <a:hueOff val="4523238"/>
            <a:satOff val="-3940"/>
            <a:lumOff val="-5"/>
            <a:alphaOff val="0"/>
          </a:schemeClr>
        </a:solidFill>
        <a:ln w="25400" cap="flat" cmpd="sng" algn="ctr">
          <a:solidFill>
            <a:schemeClr val="accent2">
              <a:tint val="40000"/>
              <a:alpha val="90000"/>
              <a:hueOff val="4523238"/>
              <a:satOff val="-3940"/>
              <a:lumOff val="-5"/>
              <a:alphaOff val="0"/>
            </a:schemeClr>
          </a:solidFill>
          <a:prstDash val="solid"/>
        </a:ln>
        <a:effectLst/>
      </dsp:spPr>
      <dsp:style>
        <a:lnRef idx="2">
          <a:scrgbClr r="0" g="0" b="0"/>
        </a:lnRef>
        <a:fillRef idx="1">
          <a:scrgbClr r="0" g="0" b="0"/>
        </a:fillRef>
        <a:effectRef idx="0">
          <a:scrgbClr r="0" g="0" b="0"/>
        </a:effectRef>
        <a:fontRef idx="minor"/>
      </dsp:style>
    </dsp:sp>
    <dsp:sp modelId="{1892B759-5053-4E80-A5EC-E980345AE414}">
      <dsp:nvSpPr>
        <dsp:cNvPr id="0" name=""/>
        <dsp:cNvSpPr/>
      </dsp:nvSpPr>
      <dsp:spPr>
        <a:xfrm>
          <a:off x="7959087" y="532592"/>
          <a:ext cx="442949" cy="442949"/>
        </a:xfrm>
        <a:prstGeom prst="ellips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89" tIns="17189" rIns="17189" bIns="17189" numCol="1" spcCol="1270" anchor="ctr" anchorCtr="0">
          <a:noAutofit/>
        </a:bodyPr>
        <a:lstStyle/>
        <a:p>
          <a:pPr marL="0" lvl="0" indent="0" algn="ctr" defTabSz="844550">
            <a:lnSpc>
              <a:spcPct val="90000"/>
            </a:lnSpc>
            <a:spcBef>
              <a:spcPct val="0"/>
            </a:spcBef>
            <a:spcAft>
              <a:spcPct val="35000"/>
            </a:spcAft>
            <a:buNone/>
          </a:pPr>
          <a:r>
            <a:rPr lang="en-US" sz="1900" kern="1200"/>
            <a:t>7</a:t>
          </a:r>
        </a:p>
      </dsp:txBody>
      <dsp:txXfrm>
        <a:off x="8023955" y="597460"/>
        <a:ext cx="313213" cy="313213"/>
      </dsp:txXfrm>
    </dsp:sp>
    <dsp:sp modelId="{962D7C76-4B11-4B97-9A97-FBF017A4DBC1}">
      <dsp:nvSpPr>
        <dsp:cNvPr id="0" name=""/>
        <dsp:cNvSpPr/>
      </dsp:nvSpPr>
      <dsp:spPr>
        <a:xfrm>
          <a:off x="7610047" y="1141142"/>
          <a:ext cx="1185585" cy="1965600"/>
        </a:xfrm>
        <a:prstGeom prst="upArrowCallout">
          <a:avLst>
            <a:gd name="adj1" fmla="val 50000"/>
            <a:gd name="adj2" fmla="val 20000"/>
            <a:gd name="adj3" fmla="val 20000"/>
            <a:gd name="adj4" fmla="val 10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520" tIns="165100" rIns="93520" bIns="165100" numCol="1" spcCol="1270" anchor="t" anchorCtr="0">
          <a:noAutofit/>
        </a:bodyPr>
        <a:lstStyle/>
        <a:p>
          <a:pPr marL="0" lvl="0" indent="0" algn="l" defTabSz="488950" rtl="0">
            <a:lnSpc>
              <a:spcPct val="90000"/>
            </a:lnSpc>
            <a:spcBef>
              <a:spcPct val="0"/>
            </a:spcBef>
            <a:spcAft>
              <a:spcPct val="35000"/>
            </a:spcAft>
            <a:buNone/>
          </a:pPr>
          <a:r>
            <a:rPr lang="en-US" sz="1100" kern="1200" dirty="0"/>
            <a:t>Show your achievement</a:t>
          </a:r>
          <a:r>
            <a:rPr lang="en-US" sz="1100" kern="1200" dirty="0">
              <a:latin typeface="Calibri"/>
            </a:rPr>
            <a:t> </a:t>
          </a:r>
          <a:r>
            <a:rPr lang="en-US" sz="1100" kern="1200" dirty="0"/>
            <a:t> by completing a period of learning supported and </a:t>
          </a:r>
          <a:r>
            <a:rPr lang="en-US" sz="1100" kern="1200" dirty="0" err="1"/>
            <a:t>recognised</a:t>
          </a:r>
          <a:r>
            <a:rPr lang="en-US" sz="1100" kern="1200" dirty="0"/>
            <a:t> across London </a:t>
          </a:r>
        </a:p>
      </dsp:txBody>
      <dsp:txXfrm>
        <a:off x="7610047" y="1378259"/>
        <a:ext cx="1185585" cy="1728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266D9-8BBB-47F9-8023-B33B14C0A2BF}">
      <dsp:nvSpPr>
        <dsp:cNvPr id="0" name=""/>
        <dsp:cNvSpPr/>
      </dsp:nvSpPr>
      <dsp:spPr>
        <a:xfrm>
          <a:off x="1746655" y="801649"/>
          <a:ext cx="371169" cy="91440"/>
        </a:xfrm>
        <a:custGeom>
          <a:avLst/>
          <a:gdLst/>
          <a:ahLst/>
          <a:cxnLst/>
          <a:rect l="0" t="0" r="0" b="0"/>
          <a:pathLst>
            <a:path>
              <a:moveTo>
                <a:pt x="0" y="45720"/>
              </a:moveTo>
              <a:lnTo>
                <a:pt x="3711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22196" y="845360"/>
        <a:ext cx="20088" cy="4017"/>
      </dsp:txXfrm>
    </dsp:sp>
    <dsp:sp modelId="{1C7B4E32-B381-426C-92B4-E1632292BCCC}">
      <dsp:nvSpPr>
        <dsp:cNvPr id="0" name=""/>
        <dsp:cNvSpPr/>
      </dsp:nvSpPr>
      <dsp:spPr>
        <a:xfrm>
          <a:off x="1630" y="323322"/>
          <a:ext cx="1746825" cy="1048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Monitors completion of induction and other training </a:t>
          </a:r>
        </a:p>
      </dsp:txBody>
      <dsp:txXfrm>
        <a:off x="1630" y="323322"/>
        <a:ext cx="1746825" cy="1048095"/>
      </dsp:txXfrm>
    </dsp:sp>
    <dsp:sp modelId="{16053BE7-CA47-436C-928A-4281B60E5133}">
      <dsp:nvSpPr>
        <dsp:cNvPr id="0" name=""/>
        <dsp:cNvSpPr/>
      </dsp:nvSpPr>
      <dsp:spPr>
        <a:xfrm>
          <a:off x="3895250" y="801649"/>
          <a:ext cx="371169" cy="91440"/>
        </a:xfrm>
        <a:custGeom>
          <a:avLst/>
          <a:gdLst/>
          <a:ahLst/>
          <a:cxnLst/>
          <a:rect l="0" t="0" r="0" b="0"/>
          <a:pathLst>
            <a:path>
              <a:moveTo>
                <a:pt x="0" y="45720"/>
              </a:moveTo>
              <a:lnTo>
                <a:pt x="37116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0791" y="845360"/>
        <a:ext cx="20088" cy="4017"/>
      </dsp:txXfrm>
    </dsp:sp>
    <dsp:sp modelId="{FD0E48D6-C1DD-47E7-94EC-6A3F7789268D}">
      <dsp:nvSpPr>
        <dsp:cNvPr id="0" name=""/>
        <dsp:cNvSpPr/>
      </dsp:nvSpPr>
      <dsp:spPr>
        <a:xfrm>
          <a:off x="2150225" y="323322"/>
          <a:ext cx="1746825" cy="10480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Facilitates your introductions </a:t>
          </a:r>
        </a:p>
      </dsp:txBody>
      <dsp:txXfrm>
        <a:off x="2150225" y="323322"/>
        <a:ext cx="1746825" cy="1048095"/>
      </dsp:txXfrm>
    </dsp:sp>
    <dsp:sp modelId="{1011C1F2-FFE1-4B70-A3B4-74CDC3EF5D1D}">
      <dsp:nvSpPr>
        <dsp:cNvPr id="0" name=""/>
        <dsp:cNvSpPr/>
      </dsp:nvSpPr>
      <dsp:spPr>
        <a:xfrm>
          <a:off x="6043845" y="801649"/>
          <a:ext cx="371169" cy="91440"/>
        </a:xfrm>
        <a:custGeom>
          <a:avLst/>
          <a:gdLst/>
          <a:ahLst/>
          <a:cxnLst/>
          <a:rect l="0" t="0" r="0" b="0"/>
          <a:pathLst>
            <a:path>
              <a:moveTo>
                <a:pt x="0" y="45720"/>
              </a:moveTo>
              <a:lnTo>
                <a:pt x="371169"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9386" y="845360"/>
        <a:ext cx="20088" cy="4017"/>
      </dsp:txXfrm>
    </dsp:sp>
    <dsp:sp modelId="{9C30CD8A-B158-4E36-948A-E0285E22386C}">
      <dsp:nvSpPr>
        <dsp:cNvPr id="0" name=""/>
        <dsp:cNvSpPr/>
      </dsp:nvSpPr>
      <dsp:spPr>
        <a:xfrm>
          <a:off x="4298820" y="323322"/>
          <a:ext cx="1746825" cy="10480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Holds regular meetings with you</a:t>
          </a:r>
        </a:p>
      </dsp:txBody>
      <dsp:txXfrm>
        <a:off x="4298820" y="323322"/>
        <a:ext cx="1746825" cy="1048095"/>
      </dsp:txXfrm>
    </dsp:sp>
    <dsp:sp modelId="{343E1C90-30A5-4FD0-93DF-70C65EFD9D34}">
      <dsp:nvSpPr>
        <dsp:cNvPr id="0" name=""/>
        <dsp:cNvSpPr/>
      </dsp:nvSpPr>
      <dsp:spPr>
        <a:xfrm>
          <a:off x="875043" y="1369617"/>
          <a:ext cx="6445784" cy="371169"/>
        </a:xfrm>
        <a:custGeom>
          <a:avLst/>
          <a:gdLst/>
          <a:ahLst/>
          <a:cxnLst/>
          <a:rect l="0" t="0" r="0" b="0"/>
          <a:pathLst>
            <a:path>
              <a:moveTo>
                <a:pt x="6445784" y="0"/>
              </a:moveTo>
              <a:lnTo>
                <a:pt x="6445784" y="202684"/>
              </a:lnTo>
              <a:lnTo>
                <a:pt x="0" y="202684"/>
              </a:lnTo>
              <a:lnTo>
                <a:pt x="0" y="371169"/>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6478" y="1553193"/>
        <a:ext cx="322914" cy="4017"/>
      </dsp:txXfrm>
    </dsp:sp>
    <dsp:sp modelId="{D26A15F3-2EAD-4307-AAEC-87E077C69443}">
      <dsp:nvSpPr>
        <dsp:cNvPr id="0" name=""/>
        <dsp:cNvSpPr/>
      </dsp:nvSpPr>
      <dsp:spPr>
        <a:xfrm>
          <a:off x="6447415" y="323322"/>
          <a:ext cx="1746825" cy="10480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Ensures you have protected time to learn and develop</a:t>
          </a:r>
        </a:p>
      </dsp:txBody>
      <dsp:txXfrm>
        <a:off x="6447415" y="323322"/>
        <a:ext cx="1746825" cy="1048095"/>
      </dsp:txXfrm>
    </dsp:sp>
    <dsp:sp modelId="{AF49299A-FB7B-42C5-9BB1-B2570D4ADFC7}">
      <dsp:nvSpPr>
        <dsp:cNvPr id="0" name=""/>
        <dsp:cNvSpPr/>
      </dsp:nvSpPr>
      <dsp:spPr>
        <a:xfrm>
          <a:off x="1746655" y="2251514"/>
          <a:ext cx="371169" cy="91440"/>
        </a:xfrm>
        <a:custGeom>
          <a:avLst/>
          <a:gdLst/>
          <a:ahLst/>
          <a:cxnLst/>
          <a:rect l="0" t="0" r="0" b="0"/>
          <a:pathLst>
            <a:path>
              <a:moveTo>
                <a:pt x="0" y="45720"/>
              </a:moveTo>
              <a:lnTo>
                <a:pt x="371169"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22196" y="2295225"/>
        <a:ext cx="20088" cy="4017"/>
      </dsp:txXfrm>
    </dsp:sp>
    <dsp:sp modelId="{0F1BC0F9-7AFE-4DC2-8B84-A2944D29C48E}">
      <dsp:nvSpPr>
        <dsp:cNvPr id="0" name=""/>
        <dsp:cNvSpPr/>
      </dsp:nvSpPr>
      <dsp:spPr>
        <a:xfrm>
          <a:off x="1630" y="1773186"/>
          <a:ext cx="1746825" cy="104809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rPr>
            <a:t>Assesses your learning needs and establishes your personal development plan with SMART objectives</a:t>
          </a:r>
        </a:p>
      </dsp:txBody>
      <dsp:txXfrm>
        <a:off x="1630" y="1773186"/>
        <a:ext cx="1746825" cy="1048095"/>
      </dsp:txXfrm>
    </dsp:sp>
    <dsp:sp modelId="{F4D8701D-E8DB-4CC1-8FB4-42E126AF7B6E}">
      <dsp:nvSpPr>
        <dsp:cNvPr id="0" name=""/>
        <dsp:cNvSpPr/>
      </dsp:nvSpPr>
      <dsp:spPr>
        <a:xfrm>
          <a:off x="3895250" y="2251514"/>
          <a:ext cx="371169" cy="91440"/>
        </a:xfrm>
        <a:custGeom>
          <a:avLst/>
          <a:gdLst/>
          <a:ahLst/>
          <a:cxnLst/>
          <a:rect l="0" t="0" r="0" b="0"/>
          <a:pathLst>
            <a:path>
              <a:moveTo>
                <a:pt x="0" y="45720"/>
              </a:moveTo>
              <a:lnTo>
                <a:pt x="37116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0791" y="2295225"/>
        <a:ext cx="20088" cy="4017"/>
      </dsp:txXfrm>
    </dsp:sp>
    <dsp:sp modelId="{3330A9D7-98A3-4AB4-8D84-3F981C1DA677}">
      <dsp:nvSpPr>
        <dsp:cNvPr id="0" name=""/>
        <dsp:cNvSpPr/>
      </dsp:nvSpPr>
      <dsp:spPr>
        <a:xfrm>
          <a:off x="2150225" y="1773186"/>
          <a:ext cx="1746825" cy="10480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Gives you timely and regular feedback </a:t>
          </a:r>
        </a:p>
      </dsp:txBody>
      <dsp:txXfrm>
        <a:off x="2150225" y="1773186"/>
        <a:ext cx="1746825" cy="1048095"/>
      </dsp:txXfrm>
    </dsp:sp>
    <dsp:sp modelId="{84DF0E19-3712-4B7E-B8D9-0DCF5439D23A}">
      <dsp:nvSpPr>
        <dsp:cNvPr id="0" name=""/>
        <dsp:cNvSpPr/>
      </dsp:nvSpPr>
      <dsp:spPr>
        <a:xfrm>
          <a:off x="6043845" y="2251514"/>
          <a:ext cx="371169" cy="91440"/>
        </a:xfrm>
        <a:custGeom>
          <a:avLst/>
          <a:gdLst/>
          <a:ahLst/>
          <a:cxnLst/>
          <a:rect l="0" t="0" r="0" b="0"/>
          <a:pathLst>
            <a:path>
              <a:moveTo>
                <a:pt x="0" y="45720"/>
              </a:moveTo>
              <a:lnTo>
                <a:pt x="37116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9386" y="2295225"/>
        <a:ext cx="20088" cy="4017"/>
      </dsp:txXfrm>
    </dsp:sp>
    <dsp:sp modelId="{942BCA5B-555A-4B80-9B76-EB172F808B03}">
      <dsp:nvSpPr>
        <dsp:cNvPr id="0" name=""/>
        <dsp:cNvSpPr/>
      </dsp:nvSpPr>
      <dsp:spPr>
        <a:xfrm>
          <a:off x="4298820" y="1773186"/>
          <a:ext cx="1746825" cy="104809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Encourages a supportive learning environment </a:t>
          </a:r>
        </a:p>
      </dsp:txBody>
      <dsp:txXfrm>
        <a:off x="4298820" y="1773186"/>
        <a:ext cx="1746825" cy="1048095"/>
      </dsp:txXfrm>
    </dsp:sp>
    <dsp:sp modelId="{0832EE76-2E64-4176-84E4-C1780A2D30E5}">
      <dsp:nvSpPr>
        <dsp:cNvPr id="0" name=""/>
        <dsp:cNvSpPr/>
      </dsp:nvSpPr>
      <dsp:spPr>
        <a:xfrm>
          <a:off x="6447415" y="1773186"/>
          <a:ext cx="1746825" cy="10480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596" tIns="89848" rIns="85596" bIns="89848" numCol="1" spcCol="1270" anchor="ctr" anchorCtr="0">
          <a:noAutofit/>
        </a:bodyPr>
        <a:lstStyle/>
        <a:p>
          <a:pPr marL="0" lvl="0" indent="0" algn="ctr" defTabSz="533400">
            <a:lnSpc>
              <a:spcPct val="90000"/>
            </a:lnSpc>
            <a:spcBef>
              <a:spcPct val="0"/>
            </a:spcBef>
            <a:spcAft>
              <a:spcPct val="35000"/>
            </a:spcAft>
            <a:buNone/>
          </a:pPr>
          <a:r>
            <a:rPr lang="en-US" sz="1200" kern="1200" dirty="0"/>
            <a:t>Uses coaching skills to support your development to help you to find your own answers</a:t>
          </a:r>
        </a:p>
      </dsp:txBody>
      <dsp:txXfrm>
        <a:off x="6447415" y="1773186"/>
        <a:ext cx="1746825" cy="1048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581B0-B506-4CDF-93A9-C11B7B60C95F}">
      <dsp:nvSpPr>
        <dsp:cNvPr id="0" name=""/>
        <dsp:cNvSpPr/>
      </dsp:nvSpPr>
      <dsp:spPr>
        <a:xfrm>
          <a:off x="250633" y="158"/>
          <a:ext cx="723779" cy="7237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EAF50-0984-4B2B-8D60-1C2ABDCEA234}">
      <dsp:nvSpPr>
        <dsp:cNvPr id="0" name=""/>
        <dsp:cNvSpPr/>
      </dsp:nvSpPr>
      <dsp:spPr>
        <a:xfrm>
          <a:off x="404881" y="154406"/>
          <a:ext cx="415283" cy="4152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07D276-E749-4A22-91A1-283278EA154D}">
      <dsp:nvSpPr>
        <dsp:cNvPr id="0" name=""/>
        <dsp:cNvSpPr/>
      </dsp:nvSpPr>
      <dsp:spPr>
        <a:xfrm>
          <a:off x="19261" y="949377"/>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Don’t be afraid to ask questions</a:t>
          </a:r>
        </a:p>
      </dsp:txBody>
      <dsp:txXfrm>
        <a:off x="19261" y="949377"/>
        <a:ext cx="1186523" cy="474609"/>
      </dsp:txXfrm>
    </dsp:sp>
    <dsp:sp modelId="{B055EFB3-FFC2-4F8B-872C-6A38F10CBD8B}">
      <dsp:nvSpPr>
        <dsp:cNvPr id="0" name=""/>
        <dsp:cNvSpPr/>
      </dsp:nvSpPr>
      <dsp:spPr>
        <a:xfrm>
          <a:off x="1644798" y="158"/>
          <a:ext cx="723779" cy="7237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1E95B7-7CAA-4F8C-864A-4C7741F532B9}">
      <dsp:nvSpPr>
        <dsp:cNvPr id="0" name=""/>
        <dsp:cNvSpPr/>
      </dsp:nvSpPr>
      <dsp:spPr>
        <a:xfrm>
          <a:off x="1799046" y="154406"/>
          <a:ext cx="415283" cy="4152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A874D2-6472-4BE4-B67A-909E89015734}">
      <dsp:nvSpPr>
        <dsp:cNvPr id="0" name=""/>
        <dsp:cNvSpPr/>
      </dsp:nvSpPr>
      <dsp:spPr>
        <a:xfrm>
          <a:off x="1413426" y="949377"/>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Ask for help when you’re uncertain</a:t>
          </a:r>
        </a:p>
      </dsp:txBody>
      <dsp:txXfrm>
        <a:off x="1413426" y="949377"/>
        <a:ext cx="1186523" cy="474609"/>
      </dsp:txXfrm>
    </dsp:sp>
    <dsp:sp modelId="{409C5FE1-B538-4AFC-B0E7-17CD37049215}">
      <dsp:nvSpPr>
        <dsp:cNvPr id="0" name=""/>
        <dsp:cNvSpPr/>
      </dsp:nvSpPr>
      <dsp:spPr>
        <a:xfrm>
          <a:off x="3038963" y="158"/>
          <a:ext cx="723779" cy="7237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848E3-C67E-4037-A34A-6F0A3FDF7D2E}">
      <dsp:nvSpPr>
        <dsp:cNvPr id="0" name=""/>
        <dsp:cNvSpPr/>
      </dsp:nvSpPr>
      <dsp:spPr>
        <a:xfrm>
          <a:off x="3193211" y="154406"/>
          <a:ext cx="415283" cy="4152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8BF955-87D1-4935-A483-46B05F41C9EA}">
      <dsp:nvSpPr>
        <dsp:cNvPr id="0" name=""/>
        <dsp:cNvSpPr/>
      </dsp:nvSpPr>
      <dsp:spPr>
        <a:xfrm>
          <a:off x="2807591" y="949377"/>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Make connections</a:t>
          </a:r>
        </a:p>
      </dsp:txBody>
      <dsp:txXfrm>
        <a:off x="2807591" y="949377"/>
        <a:ext cx="1186523" cy="474609"/>
      </dsp:txXfrm>
    </dsp:sp>
    <dsp:sp modelId="{2146DA46-72F8-4314-B60B-CD269517BF3C}">
      <dsp:nvSpPr>
        <dsp:cNvPr id="0" name=""/>
        <dsp:cNvSpPr/>
      </dsp:nvSpPr>
      <dsp:spPr>
        <a:xfrm>
          <a:off x="4433128" y="158"/>
          <a:ext cx="723779" cy="7237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688D1-F46E-4B41-B7AA-32AEB5DDA6AC}">
      <dsp:nvSpPr>
        <dsp:cNvPr id="0" name=""/>
        <dsp:cNvSpPr/>
      </dsp:nvSpPr>
      <dsp:spPr>
        <a:xfrm>
          <a:off x="4587376" y="154406"/>
          <a:ext cx="415283" cy="4152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F28EAB-D57A-4C80-9B9A-F74565FC08C5}">
      <dsp:nvSpPr>
        <dsp:cNvPr id="0" name=""/>
        <dsp:cNvSpPr/>
      </dsp:nvSpPr>
      <dsp:spPr>
        <a:xfrm>
          <a:off x="4201756" y="949377"/>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Take opportunities</a:t>
          </a:r>
        </a:p>
      </dsp:txBody>
      <dsp:txXfrm>
        <a:off x="4201756" y="949377"/>
        <a:ext cx="1186523" cy="474609"/>
      </dsp:txXfrm>
    </dsp:sp>
    <dsp:sp modelId="{F0F008FC-9236-42BA-9C56-28E9B97B391A}">
      <dsp:nvSpPr>
        <dsp:cNvPr id="0" name=""/>
        <dsp:cNvSpPr/>
      </dsp:nvSpPr>
      <dsp:spPr>
        <a:xfrm>
          <a:off x="5827293" y="158"/>
          <a:ext cx="723779" cy="72377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9C7A2C-CB35-40EC-BC3C-61C3604A5DEE}">
      <dsp:nvSpPr>
        <dsp:cNvPr id="0" name=""/>
        <dsp:cNvSpPr/>
      </dsp:nvSpPr>
      <dsp:spPr>
        <a:xfrm>
          <a:off x="5981541" y="154406"/>
          <a:ext cx="415283" cy="4152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F7E01D-A3DD-4DAB-9936-30AC20081517}">
      <dsp:nvSpPr>
        <dsp:cNvPr id="0" name=""/>
        <dsp:cNvSpPr/>
      </dsp:nvSpPr>
      <dsp:spPr>
        <a:xfrm>
          <a:off x="5595921" y="949377"/>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solidFill>
                <a:schemeClr val="tx1"/>
              </a:solidFill>
            </a:rPr>
            <a:t>Think about what you want from preceptorship</a:t>
          </a:r>
        </a:p>
      </dsp:txBody>
      <dsp:txXfrm>
        <a:off x="5595921" y="949377"/>
        <a:ext cx="1186523" cy="474609"/>
      </dsp:txXfrm>
    </dsp:sp>
    <dsp:sp modelId="{321FF37A-5D22-4C28-A858-4E115E069937}">
      <dsp:nvSpPr>
        <dsp:cNvPr id="0" name=""/>
        <dsp:cNvSpPr/>
      </dsp:nvSpPr>
      <dsp:spPr>
        <a:xfrm>
          <a:off x="7221458" y="158"/>
          <a:ext cx="723779" cy="7237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76DAA-9019-4921-8BE6-765DB8186FFA}">
      <dsp:nvSpPr>
        <dsp:cNvPr id="0" name=""/>
        <dsp:cNvSpPr/>
      </dsp:nvSpPr>
      <dsp:spPr>
        <a:xfrm>
          <a:off x="7375706" y="154406"/>
          <a:ext cx="415283" cy="4152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9D8C6-40F8-4132-8A84-D8DA8C152D5C}">
      <dsp:nvSpPr>
        <dsp:cNvPr id="0" name=""/>
        <dsp:cNvSpPr/>
      </dsp:nvSpPr>
      <dsp:spPr>
        <a:xfrm>
          <a:off x="6990086" y="949377"/>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Consider support you need</a:t>
          </a:r>
        </a:p>
      </dsp:txBody>
      <dsp:txXfrm>
        <a:off x="6990086" y="949377"/>
        <a:ext cx="1186523" cy="474609"/>
      </dsp:txXfrm>
    </dsp:sp>
    <dsp:sp modelId="{0E4A7132-B1B0-4E6C-82CA-2CE067393C8D}">
      <dsp:nvSpPr>
        <dsp:cNvPr id="0" name=""/>
        <dsp:cNvSpPr/>
      </dsp:nvSpPr>
      <dsp:spPr>
        <a:xfrm>
          <a:off x="3038963" y="1720617"/>
          <a:ext cx="723779" cy="7237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1490A-24E2-47AD-9680-9AE69A181C94}">
      <dsp:nvSpPr>
        <dsp:cNvPr id="0" name=""/>
        <dsp:cNvSpPr/>
      </dsp:nvSpPr>
      <dsp:spPr>
        <a:xfrm>
          <a:off x="3193211" y="1874865"/>
          <a:ext cx="415283" cy="4152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1298F0-5939-4CC8-9F90-E033D5CB8CC8}">
      <dsp:nvSpPr>
        <dsp:cNvPr id="0" name=""/>
        <dsp:cNvSpPr/>
      </dsp:nvSpPr>
      <dsp:spPr>
        <a:xfrm>
          <a:off x="2807591" y="2669836"/>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Stay positive – your preceptor is there to help</a:t>
          </a:r>
        </a:p>
      </dsp:txBody>
      <dsp:txXfrm>
        <a:off x="2807591" y="2669836"/>
        <a:ext cx="1186523" cy="474609"/>
      </dsp:txXfrm>
    </dsp:sp>
    <dsp:sp modelId="{2928F7D4-063A-44CD-8046-701618DEA864}">
      <dsp:nvSpPr>
        <dsp:cNvPr id="0" name=""/>
        <dsp:cNvSpPr/>
      </dsp:nvSpPr>
      <dsp:spPr>
        <a:xfrm>
          <a:off x="4433128" y="1720617"/>
          <a:ext cx="723779" cy="7237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FAA00-D1FB-4255-A6C7-EFF4E1EAF874}">
      <dsp:nvSpPr>
        <dsp:cNvPr id="0" name=""/>
        <dsp:cNvSpPr/>
      </dsp:nvSpPr>
      <dsp:spPr>
        <a:xfrm>
          <a:off x="4587376" y="1874865"/>
          <a:ext cx="415283" cy="41528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03F5B7-2914-45A8-BC95-58D413834CF3}">
      <dsp:nvSpPr>
        <dsp:cNvPr id="0" name=""/>
        <dsp:cNvSpPr/>
      </dsp:nvSpPr>
      <dsp:spPr>
        <a:xfrm>
          <a:off x="4201756" y="2669836"/>
          <a:ext cx="1186523" cy="47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Keep calm! </a:t>
          </a:r>
        </a:p>
      </dsp:txBody>
      <dsp:txXfrm>
        <a:off x="4201756" y="2669836"/>
        <a:ext cx="1186523" cy="4746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A5D66-1AD7-4AF3-8535-3DFFA957A2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E81AFFB-8BCC-4A1C-9D28-6894F609C7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51E7A-3BAB-44F0-884D-A1DA95A01E33}" type="datetimeFigureOut">
              <a:rPr lang="en-GB" smtClean="0"/>
              <a:t>12/06/2023</a:t>
            </a:fld>
            <a:endParaRPr lang="en-GB"/>
          </a:p>
        </p:txBody>
      </p:sp>
      <p:sp>
        <p:nvSpPr>
          <p:cNvPr id="4" name="Footer Placeholder 3">
            <a:extLst>
              <a:ext uri="{FF2B5EF4-FFF2-40B4-BE49-F238E27FC236}">
                <a16:creationId xmlns:a16="http://schemas.microsoft.com/office/drawing/2014/main" id="{BD9468B1-8653-4C9D-A22B-147A035EF9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93CD5A-3885-4782-B479-3DD1CA2EEE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75EA2-CD59-4099-B361-6E328AFD73CB}" type="slidenum">
              <a:rPr lang="en-GB" smtClean="0"/>
              <a:t>‹#›</a:t>
            </a:fld>
            <a:endParaRPr lang="en-GB"/>
          </a:p>
        </p:txBody>
      </p:sp>
    </p:spTree>
    <p:extLst>
      <p:ext uri="{BB962C8B-B14F-4D97-AF65-F5344CB8AC3E}">
        <p14:creationId xmlns:p14="http://schemas.microsoft.com/office/powerpoint/2010/main" val="2564354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64222-E76E-48A9-9E8A-57F967AD6336}" type="datetimeFigureOut">
              <a:rPr lang="en-GB" smtClean="0"/>
              <a:t>12/06/2023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4E5EC-3119-45E8-9208-F3286E4A7C78}" type="slidenum">
              <a:rPr lang="en-GB" smtClean="0"/>
              <a:t>‹#›</a:t>
            </a:fld>
            <a:endParaRPr lang="en-GB"/>
          </a:p>
        </p:txBody>
      </p:sp>
    </p:spTree>
    <p:extLst>
      <p:ext uri="{BB962C8B-B14F-4D97-AF65-F5344CB8AC3E}">
        <p14:creationId xmlns:p14="http://schemas.microsoft.com/office/powerpoint/2010/main" val="140921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CD &amp; JM</a:t>
            </a:r>
          </a:p>
        </p:txBody>
      </p:sp>
      <p:sp>
        <p:nvSpPr>
          <p:cNvPr id="4" name="Slide Number Placeholder 3"/>
          <p:cNvSpPr>
            <a:spLocks noGrp="1"/>
          </p:cNvSpPr>
          <p:nvPr>
            <p:ph type="sldNum" sz="quarter" idx="10"/>
          </p:nvPr>
        </p:nvSpPr>
        <p:spPr/>
        <p:txBody>
          <a:bodyPr/>
          <a:lstStyle/>
          <a:p>
            <a:fld id="{C5ECF6A2-58E4-4207-9E99-CE40A041522D}" type="slidenum">
              <a:rPr lang="en-GB" smtClean="0"/>
              <a:t>1</a:t>
            </a:fld>
            <a:endParaRPr lang="en-GB"/>
          </a:p>
        </p:txBody>
      </p:sp>
    </p:spTree>
    <p:extLst>
      <p:ext uri="{BB962C8B-B14F-4D97-AF65-F5344CB8AC3E}">
        <p14:creationId xmlns:p14="http://schemas.microsoft.com/office/powerpoint/2010/main" val="33861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10</a:t>
            </a:fld>
            <a:endParaRPr lang="en-GB"/>
          </a:p>
        </p:txBody>
      </p:sp>
    </p:spTree>
    <p:extLst>
      <p:ext uri="{BB962C8B-B14F-4D97-AF65-F5344CB8AC3E}">
        <p14:creationId xmlns:p14="http://schemas.microsoft.com/office/powerpoint/2010/main" val="306924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11</a:t>
            </a:fld>
            <a:endParaRPr lang="en-GB"/>
          </a:p>
        </p:txBody>
      </p:sp>
    </p:spTree>
    <p:extLst>
      <p:ext uri="{BB962C8B-B14F-4D97-AF65-F5344CB8AC3E}">
        <p14:creationId xmlns:p14="http://schemas.microsoft.com/office/powerpoint/2010/main" val="229372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12</a:t>
            </a:fld>
            <a:endParaRPr lang="en-GB"/>
          </a:p>
        </p:txBody>
      </p:sp>
    </p:spTree>
    <p:extLst>
      <p:ext uri="{BB962C8B-B14F-4D97-AF65-F5344CB8AC3E}">
        <p14:creationId xmlns:p14="http://schemas.microsoft.com/office/powerpoint/2010/main" val="171341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154E5EC-3119-45E8-9208-F3286E4A7C78}" type="slidenum">
              <a:rPr lang="en-GB" smtClean="0"/>
              <a:t>13</a:t>
            </a:fld>
            <a:endParaRPr lang="en-GB"/>
          </a:p>
        </p:txBody>
      </p:sp>
    </p:spTree>
    <p:extLst>
      <p:ext uri="{BB962C8B-B14F-4D97-AF65-F5344CB8AC3E}">
        <p14:creationId xmlns:p14="http://schemas.microsoft.com/office/powerpoint/2010/main" val="4310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Anecdotal findings – preceptees that have completed </a:t>
            </a:r>
            <a:r>
              <a:rPr lang="en-US" err="1">
                <a:cs typeface="Calibri"/>
              </a:rPr>
              <a:t>programmes</a:t>
            </a:r>
          </a:p>
          <a:p>
            <a:r>
              <a:rPr lang="en-US">
                <a:cs typeface="Calibri"/>
              </a:rPr>
              <a:t>Catherine has quotes – will send to </a:t>
            </a:r>
            <a:r>
              <a:rPr lang="en-US" err="1">
                <a:cs typeface="Calibri"/>
              </a:rPr>
              <a:t>sarah</a:t>
            </a:r>
          </a:p>
        </p:txBody>
      </p:sp>
      <p:sp>
        <p:nvSpPr>
          <p:cNvPr id="4" name="Slide Number Placeholder 3"/>
          <p:cNvSpPr>
            <a:spLocks noGrp="1"/>
          </p:cNvSpPr>
          <p:nvPr>
            <p:ph type="sldNum" sz="quarter" idx="5"/>
          </p:nvPr>
        </p:nvSpPr>
        <p:spPr/>
        <p:txBody>
          <a:bodyPr/>
          <a:lstStyle/>
          <a:p>
            <a:fld id="{8154E5EC-3119-45E8-9208-F3286E4A7C78}" type="slidenum">
              <a:rPr lang="en-GB" smtClean="0"/>
              <a:t>14</a:t>
            </a:fld>
            <a:endParaRPr lang="en-GB"/>
          </a:p>
        </p:txBody>
      </p:sp>
    </p:spTree>
    <p:extLst>
      <p:ext uri="{BB962C8B-B14F-4D97-AF65-F5344CB8AC3E}">
        <p14:creationId xmlns:p14="http://schemas.microsoft.com/office/powerpoint/2010/main" val="327446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15</a:t>
            </a:fld>
            <a:endParaRPr lang="en-GB"/>
          </a:p>
        </p:txBody>
      </p:sp>
    </p:spTree>
    <p:extLst>
      <p:ext uri="{BB962C8B-B14F-4D97-AF65-F5344CB8AC3E}">
        <p14:creationId xmlns:p14="http://schemas.microsoft.com/office/powerpoint/2010/main" val="258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16</a:t>
            </a:fld>
            <a:endParaRPr lang="en-GB"/>
          </a:p>
        </p:txBody>
      </p:sp>
    </p:spTree>
    <p:extLst>
      <p:ext uri="{BB962C8B-B14F-4D97-AF65-F5344CB8AC3E}">
        <p14:creationId xmlns:p14="http://schemas.microsoft.com/office/powerpoint/2010/main" val="90456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2</a:t>
            </a:fld>
            <a:endParaRPr lang="en-GB"/>
          </a:p>
        </p:txBody>
      </p:sp>
    </p:spTree>
    <p:extLst>
      <p:ext uri="{BB962C8B-B14F-4D97-AF65-F5344CB8AC3E}">
        <p14:creationId xmlns:p14="http://schemas.microsoft.com/office/powerpoint/2010/main" val="319430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3</a:t>
            </a:fld>
            <a:endParaRPr lang="en-GB"/>
          </a:p>
        </p:txBody>
      </p:sp>
    </p:spTree>
    <p:extLst>
      <p:ext uri="{BB962C8B-B14F-4D97-AF65-F5344CB8AC3E}">
        <p14:creationId xmlns:p14="http://schemas.microsoft.com/office/powerpoint/2010/main" val="68568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4</a:t>
            </a:fld>
            <a:endParaRPr lang="en-GB"/>
          </a:p>
        </p:txBody>
      </p:sp>
    </p:spTree>
    <p:extLst>
      <p:ext uri="{BB962C8B-B14F-4D97-AF65-F5344CB8AC3E}">
        <p14:creationId xmlns:p14="http://schemas.microsoft.com/office/powerpoint/2010/main" val="40066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JM</a:t>
            </a:r>
          </a:p>
        </p:txBody>
      </p:sp>
      <p:sp>
        <p:nvSpPr>
          <p:cNvPr id="4" name="Slide Number Placeholder 3"/>
          <p:cNvSpPr>
            <a:spLocks noGrp="1"/>
          </p:cNvSpPr>
          <p:nvPr>
            <p:ph type="sldNum" sz="quarter" idx="10"/>
          </p:nvPr>
        </p:nvSpPr>
        <p:spPr/>
        <p:txBody>
          <a:bodyPr/>
          <a:lstStyle/>
          <a:p>
            <a:fld id="{64EA823C-8B74-4D85-B94A-8855F125C978}" type="slidenum">
              <a:rPr lang="en-GB" smtClean="0"/>
              <a:t>5</a:t>
            </a:fld>
            <a:endParaRPr lang="en-GB"/>
          </a:p>
        </p:txBody>
      </p:sp>
    </p:spTree>
    <p:extLst>
      <p:ext uri="{BB962C8B-B14F-4D97-AF65-F5344CB8AC3E}">
        <p14:creationId xmlns:p14="http://schemas.microsoft.com/office/powerpoint/2010/main" val="253802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6</a:t>
            </a:fld>
            <a:endParaRPr lang="en-GB"/>
          </a:p>
        </p:txBody>
      </p:sp>
    </p:spTree>
    <p:extLst>
      <p:ext uri="{BB962C8B-B14F-4D97-AF65-F5344CB8AC3E}">
        <p14:creationId xmlns:p14="http://schemas.microsoft.com/office/powerpoint/2010/main" val="17392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JM</a:t>
            </a:r>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8154E5EC-3119-45E8-9208-F3286E4A7C78}" type="slidenum">
              <a:rPr lang="en-GB" smtClean="0"/>
              <a:t>7</a:t>
            </a:fld>
            <a:endParaRPr lang="en-GB"/>
          </a:p>
        </p:txBody>
      </p:sp>
    </p:spTree>
    <p:extLst>
      <p:ext uri="{BB962C8B-B14F-4D97-AF65-F5344CB8AC3E}">
        <p14:creationId xmlns:p14="http://schemas.microsoft.com/office/powerpoint/2010/main" val="338379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8</a:t>
            </a:fld>
            <a:endParaRPr lang="en-GB"/>
          </a:p>
        </p:txBody>
      </p:sp>
    </p:spTree>
    <p:extLst>
      <p:ext uri="{BB962C8B-B14F-4D97-AF65-F5344CB8AC3E}">
        <p14:creationId xmlns:p14="http://schemas.microsoft.com/office/powerpoint/2010/main" val="242828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JM</a:t>
            </a:r>
          </a:p>
        </p:txBody>
      </p:sp>
      <p:sp>
        <p:nvSpPr>
          <p:cNvPr id="4" name="Slide Number Placeholder 3"/>
          <p:cNvSpPr>
            <a:spLocks noGrp="1"/>
          </p:cNvSpPr>
          <p:nvPr>
            <p:ph type="sldNum" sz="quarter" idx="10"/>
          </p:nvPr>
        </p:nvSpPr>
        <p:spPr/>
        <p:txBody>
          <a:bodyPr/>
          <a:lstStyle/>
          <a:p>
            <a:fld id="{8154E5EC-3119-45E8-9208-F3286E4A7C78}" type="slidenum">
              <a:rPr lang="en-GB" smtClean="0"/>
              <a:t>9</a:t>
            </a:fld>
            <a:endParaRPr lang="en-GB"/>
          </a:p>
        </p:txBody>
      </p:sp>
    </p:spTree>
    <p:extLst>
      <p:ext uri="{BB962C8B-B14F-4D97-AF65-F5344CB8AC3E}">
        <p14:creationId xmlns:p14="http://schemas.microsoft.com/office/powerpoint/2010/main" val="2991431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1"/>
            <a:ext cx="7772400" cy="928568"/>
          </a:xfrm>
        </p:spPr>
        <p:txBody>
          <a:bodyPr>
            <a:normAutofit/>
          </a:bodyPr>
          <a:lstStyle>
            <a:lvl1pPr algn="ctr">
              <a:defRPr sz="3975"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10"/>
            <a:ext cx="6400800" cy="422885"/>
          </a:xfrm>
        </p:spPr>
        <p:txBody>
          <a:bodyPr>
            <a:normAutofit/>
          </a:bodyPr>
          <a:lstStyle>
            <a:lvl1pPr marL="0" indent="0" algn="ctr">
              <a:buNone/>
              <a:defRPr sz="2025">
                <a:solidFill>
                  <a:srgbClr val="1F2E38"/>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01509" y="4762908"/>
            <a:ext cx="4942379" cy="219291"/>
          </a:xfrm>
          <a:prstGeom prst="rect">
            <a:avLst/>
          </a:prstGeom>
          <a:noFill/>
        </p:spPr>
        <p:txBody>
          <a:bodyPr wrap="none" rtlCol="0">
            <a:spAutoFit/>
          </a:bodyPr>
          <a:lstStyle/>
          <a:p>
            <a:pPr algn="ctr"/>
            <a:r>
              <a:rPr lang="en-US" sz="825" i="1" kern="1200" err="1">
                <a:solidFill>
                  <a:schemeClr val="tx1"/>
                </a:solidFill>
                <a:latin typeface="Arial"/>
                <a:ea typeface="+mn-ea"/>
                <a:cs typeface="Arial"/>
              </a:rPr>
              <a:t>CapitalNurse</a:t>
            </a:r>
            <a:r>
              <a:rPr lang="en-US" sz="825" i="1" kern="1200">
                <a:solidFill>
                  <a:schemeClr val="tx1"/>
                </a:solidFill>
                <a:latin typeface="Arial"/>
                <a:ea typeface="+mn-ea"/>
                <a:cs typeface="Arial"/>
              </a:rPr>
              <a:t> is jointly sponsored by Health Education England, NHS England and NHS Improvement</a:t>
            </a:r>
            <a:endParaRPr lang="en-US" sz="825"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2" y="2177216"/>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775"/>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7"/>
            <a:ext cx="4038600" cy="2722915"/>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775"/>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7" y="1151335"/>
            <a:ext cx="4041775" cy="479822"/>
          </a:xfrm>
        </p:spPr>
        <p:txBody>
          <a:bodyPr anchor="b">
            <a:normAutofit/>
          </a:bodyPr>
          <a:lstStyle>
            <a:lvl1pPr marL="0" indent="0">
              <a:buNone/>
              <a:defRPr sz="2025" b="1"/>
            </a:lvl1pPr>
            <a:lvl2pPr marL="457189" indent="0">
              <a:buNone/>
              <a:defRPr sz="2025" b="1"/>
            </a:lvl2pPr>
            <a:lvl3pPr marL="914378" indent="0">
              <a:buNone/>
              <a:defRPr sz="1800" b="1"/>
            </a:lvl3pPr>
            <a:lvl4pPr marL="1371566" indent="0">
              <a:buNone/>
              <a:defRPr sz="1575" b="1"/>
            </a:lvl4pPr>
            <a:lvl5pPr marL="1828754" indent="0">
              <a:buNone/>
              <a:defRPr sz="1575" b="1"/>
            </a:lvl5pPr>
            <a:lvl6pPr marL="2285943" indent="0">
              <a:buNone/>
              <a:defRPr sz="1575" b="1"/>
            </a:lvl6pPr>
            <a:lvl7pPr marL="2743132" indent="0">
              <a:buNone/>
              <a:defRPr sz="1575" b="1"/>
            </a:lvl7pPr>
            <a:lvl8pPr marL="3200320" indent="0">
              <a:buNone/>
              <a:defRPr sz="1575" b="1"/>
            </a:lvl8pPr>
            <a:lvl9pPr marL="3657509" indent="0">
              <a:buNone/>
              <a:defRPr sz="1575" b="1"/>
            </a:lvl9pPr>
          </a:lstStyle>
          <a:p>
            <a:pPr lvl="0"/>
            <a:r>
              <a:rPr lang="en-GB"/>
              <a:t>Click to edit Master text styles</a:t>
            </a:r>
          </a:p>
        </p:txBody>
      </p:sp>
      <p:sp>
        <p:nvSpPr>
          <p:cNvPr id="14"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775"/>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9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4594624"/>
            <a:ext cx="9094674" cy="4953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056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457200" y="138246"/>
            <a:ext cx="8229600" cy="857250"/>
          </a:xfrm>
        </p:spPr>
        <p:txBody>
          <a:bodyPr>
            <a:normAutofit/>
          </a:bodyPr>
          <a:lstStyle>
            <a:lvl1pPr>
              <a:defRPr sz="2800"/>
            </a:lvl1pPr>
          </a:lstStyle>
          <a:p>
            <a:r>
              <a:rPr lang="en-GB"/>
              <a:t>Click to edit Master title style</a:t>
            </a:r>
            <a:endParaRPr lang="en-US"/>
          </a:p>
        </p:txBody>
      </p:sp>
      <p:sp>
        <p:nvSpPr>
          <p:cNvPr id="9" name="Content Placeholder 2"/>
          <p:cNvSpPr>
            <a:spLocks noGrp="1"/>
          </p:cNvSpPr>
          <p:nvPr>
            <p:ph sz="half" idx="1"/>
          </p:nvPr>
        </p:nvSpPr>
        <p:spPr>
          <a:xfrm>
            <a:off x="457200" y="1282787"/>
            <a:ext cx="4038600" cy="33416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p:cNvSpPr>
            <a:spLocks noGrp="1"/>
          </p:cNvSpPr>
          <p:nvPr>
            <p:ph sz="half" idx="2"/>
          </p:nvPr>
        </p:nvSpPr>
        <p:spPr>
          <a:xfrm>
            <a:off x="4648200" y="1282786"/>
            <a:ext cx="4038600" cy="2722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502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6983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4594624"/>
            <a:ext cx="9094674" cy="4953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11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457200" y="120253"/>
            <a:ext cx="8229600" cy="857250"/>
          </a:xfrm>
        </p:spPr>
        <p:txBody>
          <a:bodyPr>
            <a:normAutofit/>
          </a:bodyPr>
          <a:lstStyle>
            <a:lvl1pPr>
              <a:defRPr sz="2800"/>
            </a:lvl1pPr>
          </a:lstStyle>
          <a:p>
            <a:r>
              <a:rPr lang="en-GB"/>
              <a:t>Click to edit Master title style</a:t>
            </a:r>
            <a:endParaRPr lang="en-US"/>
          </a:p>
        </p:txBody>
      </p:sp>
      <p:sp>
        <p:nvSpPr>
          <p:cNvPr id="11"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6583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198596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4594624"/>
            <a:ext cx="9094674" cy="4953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2461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4059"/>
            <a:ext cx="8229600" cy="857250"/>
          </a:xfrm>
          <a:prstGeom prst="rect">
            <a:avLst/>
          </a:prstGeom>
        </p:spPr>
        <p:txBody>
          <a:bodyPr>
            <a:normAutofit/>
          </a:bodyPr>
          <a:lstStyle>
            <a:lvl1pPr>
              <a:defRPr sz="2800"/>
            </a:lvl1pPr>
          </a:lstStyle>
          <a:p>
            <a:r>
              <a:rPr lang="en-GB"/>
              <a:t>Click to edit Master title style</a:t>
            </a:r>
            <a:endParaRPr lang="en-US"/>
          </a:p>
        </p:txBody>
      </p:sp>
    </p:spTree>
    <p:extLst>
      <p:ext uri="{BB962C8B-B14F-4D97-AF65-F5344CB8AC3E}">
        <p14:creationId xmlns:p14="http://schemas.microsoft.com/office/powerpoint/2010/main" val="9732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31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mall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6C4DC3-FBAE-4249-B990-98EA2185128D}"/>
              </a:ext>
            </a:extLst>
          </p:cNvPr>
          <p:cNvGrpSpPr/>
          <p:nvPr userDrawn="1"/>
        </p:nvGrpSpPr>
        <p:grpSpPr>
          <a:xfrm>
            <a:off x="0" y="4594624"/>
            <a:ext cx="9094674" cy="495300"/>
            <a:chOff x="0" y="4594624"/>
            <a:chExt cx="9094674" cy="495300"/>
          </a:xfrm>
        </p:grpSpPr>
        <p:pic>
          <p:nvPicPr>
            <p:cNvPr id="3" name="Picture 2">
              <a:extLst>
                <a:ext uri="{FF2B5EF4-FFF2-40B4-BE49-F238E27FC236}">
                  <a16:creationId xmlns:a16="http://schemas.microsoft.com/office/drawing/2014/main" id="{E14BE6C4-C151-4131-9835-A7E23471DAF2}"/>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4" name="Straight Connector 3">
              <a:extLst>
                <a:ext uri="{FF2B5EF4-FFF2-40B4-BE49-F238E27FC236}">
                  <a16:creationId xmlns:a16="http://schemas.microsoft.com/office/drawing/2014/main" id="{3C4E0D2F-EFE8-48D0-AD5A-6AC115CFAB84}"/>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22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775"/>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775"/>
            </a:lvl1pPr>
            <a:lvl2pPr>
              <a:defRPr sz="2400"/>
            </a:lvl2pPr>
            <a:lvl3pPr>
              <a:defRPr sz="2025"/>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3286950"/>
            <a:ext cx="7772400" cy="928568"/>
          </a:xfrm>
        </p:spPr>
        <p:txBody>
          <a:bodyPr>
            <a:normAutofit/>
          </a:bodyPr>
          <a:lstStyle>
            <a:lvl1pPr algn="ctr">
              <a:defRPr sz="4000" b="1" i="0">
                <a:solidFill>
                  <a:srgbClr val="005EB8"/>
                </a:solidFill>
                <a:latin typeface="Arial"/>
                <a:cs typeface="Arial"/>
              </a:defRPr>
            </a:lvl1pPr>
          </a:lstStyle>
          <a:p>
            <a:r>
              <a:rPr lang="en-GB"/>
              <a:t>Click to edit Master title style</a:t>
            </a:r>
            <a:endParaRPr lang="en-US"/>
          </a:p>
        </p:txBody>
      </p:sp>
      <p:sp>
        <p:nvSpPr>
          <p:cNvPr id="8" name="Subtitle 2"/>
          <p:cNvSpPr>
            <a:spLocks noGrp="1"/>
          </p:cNvSpPr>
          <p:nvPr>
            <p:ph type="subTitle" idx="1"/>
          </p:nvPr>
        </p:nvSpPr>
        <p:spPr>
          <a:xfrm>
            <a:off x="1371600" y="4222309"/>
            <a:ext cx="6400800" cy="422885"/>
          </a:xfrm>
        </p:spPr>
        <p:txBody>
          <a:bodyPr>
            <a:normAutofit/>
          </a:bodyPr>
          <a:lstStyle>
            <a:lvl1pPr marL="0" indent="0" algn="ctr">
              <a:buNone/>
              <a:defRPr sz="2000">
                <a:solidFill>
                  <a:srgbClr val="1F2E3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9" name="TextBox 8"/>
          <p:cNvSpPr txBox="1"/>
          <p:nvPr userDrawn="1"/>
        </p:nvSpPr>
        <p:spPr>
          <a:xfrm>
            <a:off x="2178451" y="4762907"/>
            <a:ext cx="4788490" cy="215444"/>
          </a:xfrm>
          <a:prstGeom prst="rect">
            <a:avLst/>
          </a:prstGeom>
          <a:noFill/>
        </p:spPr>
        <p:txBody>
          <a:bodyPr wrap="none" rtlCol="0">
            <a:spAutoFit/>
          </a:bodyPr>
          <a:lstStyle/>
          <a:p>
            <a:pPr algn="ctr"/>
            <a:r>
              <a:rPr lang="en-US" sz="800" i="1" kern="1200" err="1">
                <a:solidFill>
                  <a:schemeClr val="tx1"/>
                </a:solidFill>
                <a:latin typeface="Arial"/>
                <a:ea typeface="+mn-ea"/>
                <a:cs typeface="Arial"/>
              </a:rPr>
              <a:t>CapitalNurse</a:t>
            </a:r>
            <a:r>
              <a:rPr lang="en-US" sz="800" i="1" kern="1200">
                <a:solidFill>
                  <a:schemeClr val="tx1"/>
                </a:solidFill>
                <a:latin typeface="Arial"/>
                <a:ea typeface="+mn-ea"/>
                <a:cs typeface="Arial"/>
              </a:rPr>
              <a:t> is jointly sponsored by Health Education England, NHS England and NHS Improvement</a:t>
            </a:r>
            <a:endParaRPr lang="en-US" sz="800" i="1">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1911531" y="2177215"/>
            <a:ext cx="5320937" cy="789069"/>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0" y="1025"/>
            <a:ext cx="9143997" cy="1991242"/>
          </a:xfrm>
          <a:prstGeom prst="rect">
            <a:avLst/>
          </a:prstGeom>
        </p:spPr>
      </p:pic>
    </p:spTree>
    <p:extLst>
      <p:ext uri="{BB962C8B-B14F-4D97-AF65-F5344CB8AC3E}">
        <p14:creationId xmlns:p14="http://schemas.microsoft.com/office/powerpoint/2010/main" val="235499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43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4594624"/>
            <a:ext cx="9094674" cy="4953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120252"/>
            <a:ext cx="8229600" cy="857250"/>
          </a:xfrm>
          <a:prstGeom prst="rect">
            <a:avLst/>
          </a:prstGeom>
        </p:spPr>
        <p:txBody>
          <a:bodyPr>
            <a:normAutofit/>
          </a:bodyPr>
          <a:lstStyle>
            <a:lvl1pPr>
              <a:defRPr sz="2800"/>
            </a:lvl1p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5558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021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0" y="-786025"/>
            <a:ext cx="9143999" cy="5934025"/>
          </a:xfrm>
          <a:prstGeom prst="rect">
            <a:avLst/>
          </a:prstGeom>
        </p:spPr>
      </p:pic>
      <p:sp>
        <p:nvSpPr>
          <p:cNvPr id="7" name="Title 1"/>
          <p:cNvSpPr>
            <a:spLocks noGrp="1"/>
          </p:cNvSpPr>
          <p:nvPr>
            <p:ph type="title"/>
          </p:nvPr>
        </p:nvSpPr>
        <p:spPr>
          <a:xfrm>
            <a:off x="722313" y="170975"/>
            <a:ext cx="7772400" cy="3354368"/>
          </a:xfrm>
        </p:spPr>
        <p:txBody>
          <a:bodyPr anchor="ctr">
            <a:noAutofit/>
          </a:bodyPr>
          <a:lstStyle>
            <a:lvl1pPr algn="ctr">
              <a:defRPr sz="5400" b="1" cap="none"/>
            </a:lvl1pPr>
          </a:lstStyle>
          <a:p>
            <a:r>
              <a:rPr lang="en-GB"/>
              <a:t>Click to edit Master title style</a:t>
            </a:r>
            <a:endParaRPr lang="en-US"/>
          </a:p>
        </p:txBody>
      </p:sp>
    </p:spTree>
    <p:extLst>
      <p:ext uri="{BB962C8B-B14F-4D97-AF65-F5344CB8AC3E}">
        <p14:creationId xmlns:p14="http://schemas.microsoft.com/office/powerpoint/2010/main" val="157609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20252"/>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001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7" r:id="rId3"/>
    <p:sldLayoutId id="2147483674" r:id="rId4"/>
    <p:sldLayoutId id="2147483649" r:id="rId5"/>
    <p:sldLayoutId id="2147483650" r:id="rId6"/>
    <p:sldLayoutId id="2147483659" r:id="rId7"/>
    <p:sldLayoutId id="2147483656" r:id="rId8"/>
    <p:sldLayoutId id="2147483651" r:id="rId9"/>
    <p:sldLayoutId id="2147483670" r:id="rId10"/>
    <p:sldLayoutId id="2147483678" r:id="rId11"/>
    <p:sldLayoutId id="2147483679" r:id="rId12"/>
    <p:sldLayoutId id="2147483671" r:id="rId13"/>
    <p:sldLayoutId id="2147483680" r:id="rId14"/>
    <p:sldLayoutId id="2147483681" r:id="rId15"/>
    <p:sldLayoutId id="2147483672" r:id="rId16"/>
    <p:sldLayoutId id="2147483682" r:id="rId17"/>
    <p:sldLayoutId id="2147483676" r:id="rId18"/>
    <p:sldLayoutId id="2147483652" r:id="rId19"/>
    <p:sldLayoutId id="2147483660" r:id="rId20"/>
    <p:sldLayoutId id="2147483664" r:id="rId21"/>
    <p:sldLayoutId id="2147483653" r:id="rId22"/>
    <p:sldLayoutId id="2147483661" r:id="rId23"/>
    <p:sldLayoutId id="2147483665" r:id="rId24"/>
    <p:sldLayoutId id="2147483654" r:id="rId25"/>
    <p:sldLayoutId id="2147483662" r:id="rId26"/>
    <p:sldLayoutId id="2147483658" r:id="rId27"/>
    <p:sldLayoutId id="2147483655" r:id="rId28"/>
    <p:sldLayoutId id="2147483663" r:id="rId29"/>
    <p:sldLayoutId id="2147483657" r:id="rId30"/>
  </p:sldLayoutIdLst>
  <p:txStyles>
    <p:titleStyle>
      <a:lvl1pPr algn="l" defTabSz="457200" rtl="0" eaLnBrk="1" latinLnBrk="0" hangingPunct="1">
        <a:spcBef>
          <a:spcPct val="0"/>
        </a:spcBef>
        <a:buNone/>
        <a:defRPr sz="2800" b="1" kern="1200">
          <a:solidFill>
            <a:srgbClr val="005EB8"/>
          </a:solidFill>
          <a:latin typeface="Arial"/>
          <a:ea typeface="+mj-ea"/>
          <a:cs typeface="Arial"/>
        </a:defRPr>
      </a:lvl1pPr>
    </p:titleStyle>
    <p:body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capitalAHP@hee.nhs.uk" TargetMode="External"/><Relationship Id="rId2" Type="http://schemas.openxmlformats.org/officeDocument/2006/relationships/hyperlink" Target="https://www.hee.nhs.uk/our-work/capitalahp/capitalahp-preceptorship#:~:text=CapitalAHP%20Preceptorship%20Framework&amp;text=The%20framework%20is%20a%20resource,practising%20as%20newly%20registered%20AHPs." TargetMode="External"/><Relationship Id="rId1" Type="http://schemas.openxmlformats.org/officeDocument/2006/relationships/slideLayout" Target="../slideLayouts/slideLayout9.xml"/><Relationship Id="rId4" Type="http://schemas.openxmlformats.org/officeDocument/2006/relationships/hyperlink" Target="https://www.hee.nhs.uk/our-work/capitalahp/ahp-student-self-care-resour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ee.nhs.uk/sites/default/files/documents/CapitalAHP%20Preceptorship%20Framework.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9523"/>
            <a:ext cx="7772400" cy="928568"/>
          </a:xfrm>
        </p:spPr>
        <p:txBody>
          <a:bodyPr>
            <a:normAutofit fontScale="90000"/>
          </a:bodyPr>
          <a:lstStyle/>
          <a:p>
            <a:r>
              <a:rPr lang="en-GB" dirty="0"/>
              <a:t>Preceptorship for Students </a:t>
            </a:r>
            <a:br>
              <a:rPr lang="en-GB" dirty="0"/>
            </a:br>
            <a:endParaRPr lang="en-GB"/>
          </a:p>
        </p:txBody>
      </p:sp>
      <p:sp>
        <p:nvSpPr>
          <p:cNvPr id="3" name="Subtitle 2"/>
          <p:cNvSpPr>
            <a:spLocks noGrp="1"/>
          </p:cNvSpPr>
          <p:nvPr>
            <p:ph type="subTitle" idx="1"/>
          </p:nvPr>
        </p:nvSpPr>
        <p:spPr>
          <a:xfrm>
            <a:off x="1371600" y="3555887"/>
            <a:ext cx="6400800" cy="1067120"/>
          </a:xfrm>
        </p:spPr>
        <p:txBody>
          <a:bodyPr vert="horz" lIns="91440" tIns="45720" rIns="91440" bIns="45720" rtlCol="0" anchor="t">
            <a:normAutofit/>
          </a:bodyPr>
          <a:lstStyle/>
          <a:p>
            <a:endParaRPr lang="en-GB" sz="1800" dirty="0"/>
          </a:p>
          <a:p>
            <a:endParaRPr lang="en-GB" b="1">
              <a:solidFill>
                <a:srgbClr val="005EB8"/>
              </a:solidFill>
            </a:endParaRPr>
          </a:p>
          <a:p>
            <a:endParaRPr lang="en-GB" b="1" dirty="0">
              <a:solidFill>
                <a:srgbClr val="005EB8"/>
              </a:solidFill>
            </a:endParaRPr>
          </a:p>
          <a:p>
            <a:endParaRPr lang="en-GB" b="1">
              <a:solidFill>
                <a:srgbClr val="005EB8"/>
              </a:solidFill>
            </a:endParaRPr>
          </a:p>
          <a:p>
            <a:endParaRPr lang="en-GB"/>
          </a:p>
          <a:p>
            <a:endParaRPr lang="en-GB"/>
          </a:p>
          <a:p>
            <a:endParaRPr lang="en-GB"/>
          </a:p>
          <a:p>
            <a:endParaRPr lang="en-GB"/>
          </a:p>
        </p:txBody>
      </p:sp>
    </p:spTree>
    <p:extLst>
      <p:ext uri="{BB962C8B-B14F-4D97-AF65-F5344CB8AC3E}">
        <p14:creationId xmlns:p14="http://schemas.microsoft.com/office/powerpoint/2010/main" val="179915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24851" y="314346"/>
            <a:ext cx="8167842" cy="691415"/>
          </a:xfrm>
        </p:spPr>
        <p:txBody>
          <a:bodyPr>
            <a:normAutofit fontScale="90000"/>
          </a:bodyPr>
          <a:lstStyle/>
          <a:p>
            <a:r>
              <a:rPr lang="en-GB" sz="4000" dirty="0"/>
              <a:t>Why Preceptorship?</a:t>
            </a:r>
          </a:p>
        </p:txBody>
      </p:sp>
      <p:sp>
        <p:nvSpPr>
          <p:cNvPr id="4" name="Content Placeholder 2"/>
          <p:cNvSpPr>
            <a:spLocks noGrp="1"/>
          </p:cNvSpPr>
          <p:nvPr>
            <p:ph idx="1"/>
          </p:nvPr>
        </p:nvSpPr>
        <p:spPr>
          <a:xfrm>
            <a:off x="528907" y="1284296"/>
            <a:ext cx="8229600" cy="3394472"/>
          </a:xfrm>
        </p:spPr>
        <p:txBody>
          <a:bodyPr vert="horz" lIns="91440" tIns="45720" rIns="91440" bIns="45720" rtlCol="0" anchor="t">
            <a:noAutofit/>
          </a:bodyPr>
          <a:lstStyle/>
          <a:p>
            <a:pPr marL="285750" indent="-285750"/>
            <a:r>
              <a:rPr lang="en-US" sz="1800" dirty="0"/>
              <a:t>HCPC and NHSE recommends a period of supported practice for you once you qualify </a:t>
            </a:r>
            <a:endParaRPr lang="en-US" dirty="0"/>
          </a:p>
          <a:p>
            <a:pPr marL="0" indent="0">
              <a:buNone/>
            </a:pPr>
            <a:endParaRPr lang="en-US" sz="1800" dirty="0"/>
          </a:p>
          <a:p>
            <a:pPr marL="285750" indent="-285750"/>
            <a:r>
              <a:rPr lang="en-US" sz="1800" dirty="0"/>
              <a:t>You may find that the transition from student to registered AHP can be challenging - preceptorship can support you during this transition</a:t>
            </a:r>
            <a:endParaRPr lang="en-US" dirty="0"/>
          </a:p>
          <a:p>
            <a:pPr marL="0" indent="0">
              <a:buNone/>
            </a:pPr>
            <a:endParaRPr lang="en-US" sz="1800" dirty="0"/>
          </a:p>
          <a:p>
            <a:pPr marL="285750" indent="-285750"/>
            <a:r>
              <a:rPr lang="en-US" sz="1800" dirty="0"/>
              <a:t>Preceptorship </a:t>
            </a:r>
            <a:r>
              <a:rPr lang="en-US" sz="1800" dirty="0" err="1"/>
              <a:t>programmes</a:t>
            </a:r>
            <a:r>
              <a:rPr lang="en-US" sz="1800" dirty="0"/>
              <a:t> mean that newly registered AHPs are more likely to stay in London and continue their career here</a:t>
            </a:r>
          </a:p>
          <a:p>
            <a:pPr marL="285750" indent="-285750"/>
            <a:endParaRPr lang="en-US" sz="1800" dirty="0"/>
          </a:p>
          <a:p>
            <a:pPr marL="0" indent="0">
              <a:buNone/>
            </a:pPr>
            <a:r>
              <a:rPr lang="en-US" sz="1800" dirty="0"/>
              <a:t>See on the next slide what AHP students in the Capital told us they needed </a:t>
            </a:r>
          </a:p>
        </p:txBody>
      </p:sp>
      <p:sp>
        <p:nvSpPr>
          <p:cNvPr id="3" name="Arrow: Right 2">
            <a:extLst>
              <a:ext uri="{FF2B5EF4-FFF2-40B4-BE49-F238E27FC236}">
                <a16:creationId xmlns:a16="http://schemas.microsoft.com/office/drawing/2014/main" id="{7BAB293B-66FF-210E-3E14-5F9BF0CEE95C}"/>
              </a:ext>
            </a:extLst>
          </p:cNvPr>
          <p:cNvSpPr/>
          <p:nvPr/>
        </p:nvSpPr>
        <p:spPr>
          <a:xfrm>
            <a:off x="8302501" y="4059591"/>
            <a:ext cx="461710" cy="375030"/>
          </a:xfrm>
          <a:prstGeom prst="rightArrow">
            <a:avLst/>
          </a:prstGeom>
          <a:solidFill>
            <a:srgbClr val="B31470"/>
          </a:solidFill>
          <a:ln>
            <a:solidFill>
              <a:srgbClr val="B3147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02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24851" y="314346"/>
            <a:ext cx="8167842" cy="691415"/>
          </a:xfrm>
        </p:spPr>
        <p:txBody>
          <a:bodyPr>
            <a:normAutofit fontScale="90000"/>
          </a:bodyPr>
          <a:lstStyle/>
          <a:p>
            <a:r>
              <a:rPr lang="en-GB" sz="4000" dirty="0"/>
              <a:t>What </a:t>
            </a:r>
            <a:r>
              <a:rPr lang="en-GB" sz="4000" dirty="0" err="1"/>
              <a:t>CapitalAHP</a:t>
            </a:r>
            <a:r>
              <a:rPr lang="en-GB" sz="4000" dirty="0"/>
              <a:t> students said</a:t>
            </a:r>
          </a:p>
        </p:txBody>
      </p:sp>
      <p:sp>
        <p:nvSpPr>
          <p:cNvPr id="4" name="Content Placeholder 2"/>
          <p:cNvSpPr>
            <a:spLocks noGrp="1"/>
          </p:cNvSpPr>
          <p:nvPr>
            <p:ph idx="1"/>
          </p:nvPr>
        </p:nvSpPr>
        <p:spPr>
          <a:xfrm>
            <a:off x="426549" y="1096639"/>
            <a:ext cx="8417256" cy="477264"/>
          </a:xfrm>
        </p:spPr>
        <p:txBody>
          <a:bodyPr vert="horz" lIns="91440" tIns="45720" rIns="91440" bIns="45720" rtlCol="0" anchor="t">
            <a:noAutofit/>
          </a:bodyPr>
          <a:lstStyle/>
          <a:p>
            <a:pPr marL="0" indent="0">
              <a:buNone/>
            </a:pPr>
            <a:r>
              <a:rPr lang="en-US" sz="1600" dirty="0"/>
              <a:t>You told us that 67% of you feel anxious about your transition into the workplace. 60% feel excited about joining the workforce. </a:t>
            </a:r>
          </a:p>
          <a:p>
            <a:pPr marL="0" indent="0">
              <a:buNone/>
            </a:pPr>
            <a:endParaRPr lang="en-US" sz="1600" dirty="0"/>
          </a:p>
          <a:p>
            <a:pPr marL="0" indent="0">
              <a:buNone/>
            </a:pPr>
            <a:r>
              <a:rPr lang="en-US" sz="1600" dirty="0"/>
              <a:t>You told us that you need mentorship and supervision, support from experienced B5 buddies and formal training. The good news is that Preceptorship, if done right, can deliver all these things! </a:t>
            </a:r>
          </a:p>
        </p:txBody>
      </p:sp>
      <p:pic>
        <p:nvPicPr>
          <p:cNvPr id="5" name="Picture 201" descr="Chart, bar chart&#10;&#10;Description automatically generated">
            <a:extLst>
              <a:ext uri="{FF2B5EF4-FFF2-40B4-BE49-F238E27FC236}">
                <a16:creationId xmlns:a16="http://schemas.microsoft.com/office/drawing/2014/main" id="{926EFACE-6439-C6EC-2841-130174E43580}"/>
              </a:ext>
            </a:extLst>
          </p:cNvPr>
          <p:cNvPicPr>
            <a:picLocks noChangeAspect="1"/>
          </p:cNvPicPr>
          <p:nvPr/>
        </p:nvPicPr>
        <p:blipFill rotWithShape="1">
          <a:blip r:embed="rId3"/>
          <a:srcRect t="13559" r="-48" b="1356"/>
          <a:stretch/>
        </p:blipFill>
        <p:spPr>
          <a:xfrm>
            <a:off x="4603880" y="2507255"/>
            <a:ext cx="4509063" cy="2567681"/>
          </a:xfrm>
          <a:prstGeom prst="rect">
            <a:avLst/>
          </a:prstGeom>
        </p:spPr>
      </p:pic>
      <p:graphicFrame>
        <p:nvGraphicFramePr>
          <p:cNvPr id="7" name="Content Placeholder 3">
            <a:extLst>
              <a:ext uri="{FF2B5EF4-FFF2-40B4-BE49-F238E27FC236}">
                <a16:creationId xmlns:a16="http://schemas.microsoft.com/office/drawing/2014/main" id="{2CBDDE62-7ECC-6371-CC1F-39E91296A9E8}"/>
              </a:ext>
            </a:extLst>
          </p:cNvPr>
          <p:cNvGraphicFramePr>
            <a:graphicFrameLocks/>
          </p:cNvGraphicFramePr>
          <p:nvPr>
            <p:extLst>
              <p:ext uri="{D42A27DB-BD31-4B8C-83A1-F6EECF244321}">
                <p14:modId xmlns:p14="http://schemas.microsoft.com/office/powerpoint/2010/main" val="2321715876"/>
              </p:ext>
            </p:extLst>
          </p:nvPr>
        </p:nvGraphicFramePr>
        <p:xfrm>
          <a:off x="-2224" y="3378635"/>
          <a:ext cx="4695439" cy="936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117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1028697" y="261648"/>
            <a:ext cx="7533018" cy="658297"/>
          </a:xfrm>
        </p:spPr>
        <p:txBody>
          <a:bodyPr anchor="ctr">
            <a:normAutofit fontScale="90000"/>
          </a:bodyPr>
          <a:lstStyle/>
          <a:p>
            <a:pPr>
              <a:lnSpc>
                <a:spcPct val="90000"/>
              </a:lnSpc>
            </a:pPr>
            <a:r>
              <a:rPr lang="en-GB" dirty="0">
                <a:solidFill>
                  <a:srgbClr val="FFFFFF"/>
                </a:solidFill>
              </a:rPr>
              <a:t>Benefits to you</a:t>
            </a:r>
            <a:br>
              <a:rPr lang="en-GB" sz="1200" dirty="0"/>
            </a:br>
            <a:br>
              <a:rPr lang="en-GB" sz="1200" dirty="0"/>
            </a:br>
            <a:r>
              <a:rPr lang="en-GB" sz="1200" dirty="0">
                <a:solidFill>
                  <a:srgbClr val="FFFFFF"/>
                </a:solidFill>
              </a:rPr>
              <a:t>Preceptorship will help you to:</a:t>
            </a:r>
          </a:p>
        </p:txBody>
      </p:sp>
      <p:graphicFrame>
        <p:nvGraphicFramePr>
          <p:cNvPr id="6" name="Content Placeholder 2">
            <a:extLst>
              <a:ext uri="{FF2B5EF4-FFF2-40B4-BE49-F238E27FC236}">
                <a16:creationId xmlns:a16="http://schemas.microsoft.com/office/drawing/2014/main" id="{0FA234D6-6AD0-3D8B-8402-CA0A0D9AA1E2}"/>
              </a:ext>
            </a:extLst>
          </p:cNvPr>
          <p:cNvGraphicFramePr>
            <a:graphicFrameLocks noGrp="1"/>
          </p:cNvGraphicFramePr>
          <p:nvPr>
            <p:ph idx="1"/>
            <p:extLst>
              <p:ext uri="{D42A27DB-BD31-4B8C-83A1-F6EECF244321}">
                <p14:modId xmlns:p14="http://schemas.microsoft.com/office/powerpoint/2010/main" val="2145029953"/>
              </p:ext>
            </p:extLst>
          </p:nvPr>
        </p:nvGraphicFramePr>
        <p:xfrm>
          <a:off x="210087" y="1251770"/>
          <a:ext cx="8937967" cy="363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78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A197-35B2-38A2-0115-BBCD5A10A262}"/>
              </a:ext>
            </a:extLst>
          </p:cNvPr>
          <p:cNvSpPr>
            <a:spLocks noGrp="1"/>
          </p:cNvSpPr>
          <p:nvPr>
            <p:ph type="title"/>
          </p:nvPr>
        </p:nvSpPr>
        <p:spPr>
          <a:xfrm>
            <a:off x="636196" y="249263"/>
            <a:ext cx="7866346" cy="3338710"/>
          </a:xfrm>
        </p:spPr>
        <p:txBody>
          <a:bodyPr/>
          <a:lstStyle/>
          <a:p>
            <a:br>
              <a:rPr lang="en-US" sz="3200">
                <a:solidFill>
                  <a:schemeClr val="bg1"/>
                </a:solidFill>
              </a:rPr>
            </a:br>
            <a:br>
              <a:rPr lang="en-US"/>
            </a:br>
            <a:endParaRPr lang="en-US" b="0"/>
          </a:p>
        </p:txBody>
      </p:sp>
      <p:sp>
        <p:nvSpPr>
          <p:cNvPr id="4" name="TextBox 3">
            <a:extLst>
              <a:ext uri="{FF2B5EF4-FFF2-40B4-BE49-F238E27FC236}">
                <a16:creationId xmlns:a16="http://schemas.microsoft.com/office/drawing/2014/main" id="{3831409E-2AAA-75E5-5220-FD5C05B100BF}"/>
              </a:ext>
            </a:extLst>
          </p:cNvPr>
          <p:cNvSpPr txBox="1"/>
          <p:nvPr/>
        </p:nvSpPr>
        <p:spPr>
          <a:xfrm>
            <a:off x="2611041" y="253603"/>
            <a:ext cx="40826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FFFFFF"/>
                </a:solidFill>
                <a:latin typeface="Arial"/>
                <a:cs typeface="Arial"/>
              </a:rPr>
              <a:t>Preceptee feedback</a:t>
            </a:r>
          </a:p>
        </p:txBody>
      </p:sp>
      <p:pic>
        <p:nvPicPr>
          <p:cNvPr id="14" name="Picture 14" descr="Text&#10;&#10;Description automatically generated">
            <a:extLst>
              <a:ext uri="{FF2B5EF4-FFF2-40B4-BE49-F238E27FC236}">
                <a16:creationId xmlns:a16="http://schemas.microsoft.com/office/drawing/2014/main" id="{21178753-C4AD-D469-3509-961737818CEE}"/>
              </a:ext>
            </a:extLst>
          </p:cNvPr>
          <p:cNvPicPr>
            <a:picLocks noChangeAspect="1"/>
          </p:cNvPicPr>
          <p:nvPr/>
        </p:nvPicPr>
        <p:blipFill>
          <a:blip r:embed="rId3"/>
          <a:stretch>
            <a:fillRect/>
          </a:stretch>
        </p:blipFill>
        <p:spPr>
          <a:xfrm>
            <a:off x="3370064" y="1210831"/>
            <a:ext cx="2743200" cy="1846729"/>
          </a:xfrm>
          <a:prstGeom prst="rect">
            <a:avLst/>
          </a:prstGeom>
        </p:spPr>
      </p:pic>
      <p:pic>
        <p:nvPicPr>
          <p:cNvPr id="16" name="Picture 16" descr="Text&#10;&#10;Description automatically generated">
            <a:extLst>
              <a:ext uri="{FF2B5EF4-FFF2-40B4-BE49-F238E27FC236}">
                <a16:creationId xmlns:a16="http://schemas.microsoft.com/office/drawing/2014/main" id="{58548DA6-5834-D1F0-D199-BEE0184FA8A3}"/>
              </a:ext>
            </a:extLst>
          </p:cNvPr>
          <p:cNvPicPr>
            <a:picLocks noChangeAspect="1"/>
          </p:cNvPicPr>
          <p:nvPr/>
        </p:nvPicPr>
        <p:blipFill>
          <a:blip r:embed="rId4"/>
          <a:stretch>
            <a:fillRect/>
          </a:stretch>
        </p:blipFill>
        <p:spPr>
          <a:xfrm>
            <a:off x="110728" y="934210"/>
            <a:ext cx="3332559" cy="1596300"/>
          </a:xfrm>
          <a:prstGeom prst="rect">
            <a:avLst/>
          </a:prstGeom>
        </p:spPr>
      </p:pic>
      <p:pic>
        <p:nvPicPr>
          <p:cNvPr id="17" name="Picture 17" descr="Text&#10;&#10;Description automatically generated">
            <a:extLst>
              <a:ext uri="{FF2B5EF4-FFF2-40B4-BE49-F238E27FC236}">
                <a16:creationId xmlns:a16="http://schemas.microsoft.com/office/drawing/2014/main" id="{26188D68-261A-0259-3D1B-B792D3F4D9B0}"/>
              </a:ext>
            </a:extLst>
          </p:cNvPr>
          <p:cNvPicPr>
            <a:picLocks noChangeAspect="1"/>
          </p:cNvPicPr>
          <p:nvPr/>
        </p:nvPicPr>
        <p:blipFill>
          <a:blip r:embed="rId5"/>
          <a:stretch>
            <a:fillRect/>
          </a:stretch>
        </p:blipFill>
        <p:spPr>
          <a:xfrm>
            <a:off x="6218635" y="2041291"/>
            <a:ext cx="2743200" cy="1846729"/>
          </a:xfrm>
          <a:prstGeom prst="rect">
            <a:avLst/>
          </a:prstGeom>
        </p:spPr>
      </p:pic>
      <p:pic>
        <p:nvPicPr>
          <p:cNvPr id="18" name="Picture 18" descr="Text&#10;&#10;Description automatically generated">
            <a:extLst>
              <a:ext uri="{FF2B5EF4-FFF2-40B4-BE49-F238E27FC236}">
                <a16:creationId xmlns:a16="http://schemas.microsoft.com/office/drawing/2014/main" id="{E13E483D-4C1B-319F-F7F9-39C00B5B8EE6}"/>
              </a:ext>
            </a:extLst>
          </p:cNvPr>
          <p:cNvPicPr>
            <a:picLocks noChangeAspect="1"/>
          </p:cNvPicPr>
          <p:nvPr/>
        </p:nvPicPr>
        <p:blipFill>
          <a:blip r:embed="rId6"/>
          <a:stretch>
            <a:fillRect/>
          </a:stretch>
        </p:blipFill>
        <p:spPr>
          <a:xfrm>
            <a:off x="6093620" y="599741"/>
            <a:ext cx="2984301" cy="1434775"/>
          </a:xfrm>
          <a:prstGeom prst="rect">
            <a:avLst/>
          </a:prstGeom>
        </p:spPr>
      </p:pic>
      <p:sp>
        <p:nvSpPr>
          <p:cNvPr id="5" name="TextBox 4">
            <a:extLst>
              <a:ext uri="{FF2B5EF4-FFF2-40B4-BE49-F238E27FC236}">
                <a16:creationId xmlns:a16="http://schemas.microsoft.com/office/drawing/2014/main" id="{9FDAAF5A-78BB-E701-5AB6-9CCE037470A5}"/>
              </a:ext>
            </a:extLst>
          </p:cNvPr>
          <p:cNvSpPr txBox="1"/>
          <p:nvPr/>
        </p:nvSpPr>
        <p:spPr>
          <a:xfrm>
            <a:off x="8194183" y="4702802"/>
            <a:ext cx="297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S</a:t>
            </a:r>
            <a:endParaRPr lang="en-US" b="1"/>
          </a:p>
        </p:txBody>
      </p:sp>
    </p:spTree>
    <p:extLst>
      <p:ext uri="{BB962C8B-B14F-4D97-AF65-F5344CB8AC3E}">
        <p14:creationId xmlns:p14="http://schemas.microsoft.com/office/powerpoint/2010/main" val="129194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A197-35B2-38A2-0115-BBCD5A10A262}"/>
              </a:ext>
            </a:extLst>
          </p:cNvPr>
          <p:cNvSpPr>
            <a:spLocks noGrp="1"/>
          </p:cNvSpPr>
          <p:nvPr>
            <p:ph type="title"/>
          </p:nvPr>
        </p:nvSpPr>
        <p:spPr>
          <a:xfrm>
            <a:off x="636196" y="249263"/>
            <a:ext cx="7866346" cy="3338710"/>
          </a:xfrm>
        </p:spPr>
        <p:txBody>
          <a:bodyPr/>
          <a:lstStyle/>
          <a:p>
            <a:br>
              <a:rPr lang="en-US" sz="3200">
                <a:solidFill>
                  <a:schemeClr val="bg1"/>
                </a:solidFill>
              </a:rPr>
            </a:br>
            <a:br>
              <a:rPr lang="en-US"/>
            </a:br>
            <a:endParaRPr lang="en-US" b="0"/>
          </a:p>
        </p:txBody>
      </p:sp>
      <p:pic>
        <p:nvPicPr>
          <p:cNvPr id="3" name="Picture 3" descr="Text&#10;&#10;Description automatically generated">
            <a:extLst>
              <a:ext uri="{FF2B5EF4-FFF2-40B4-BE49-F238E27FC236}">
                <a16:creationId xmlns:a16="http://schemas.microsoft.com/office/drawing/2014/main" id="{B4C32451-B559-11CC-035C-A2585BE41D27}"/>
              </a:ext>
            </a:extLst>
          </p:cNvPr>
          <p:cNvPicPr>
            <a:picLocks noChangeAspect="1"/>
          </p:cNvPicPr>
          <p:nvPr/>
        </p:nvPicPr>
        <p:blipFill>
          <a:blip r:embed="rId3"/>
          <a:stretch>
            <a:fillRect/>
          </a:stretch>
        </p:blipFill>
        <p:spPr>
          <a:xfrm>
            <a:off x="6263283" y="1714899"/>
            <a:ext cx="2743200" cy="1713701"/>
          </a:xfrm>
          <a:prstGeom prst="rect">
            <a:avLst/>
          </a:prstGeom>
        </p:spPr>
      </p:pic>
      <p:sp>
        <p:nvSpPr>
          <p:cNvPr id="7" name="Speech Bubble: Rectangle with Corners Rounded 6">
            <a:extLst>
              <a:ext uri="{FF2B5EF4-FFF2-40B4-BE49-F238E27FC236}">
                <a16:creationId xmlns:a16="http://schemas.microsoft.com/office/drawing/2014/main" id="{7577A106-CD1C-86F0-A3B8-043FDE870DFE}"/>
              </a:ext>
            </a:extLst>
          </p:cNvPr>
          <p:cNvSpPr/>
          <p:nvPr/>
        </p:nvSpPr>
        <p:spPr>
          <a:xfrm>
            <a:off x="141089" y="193739"/>
            <a:ext cx="2378868" cy="1496687"/>
          </a:xfrm>
          <a:prstGeom prst="wedgeRound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cs typeface="Calibri"/>
              </a:rPr>
              <a:t>I feel more confident about raising concerns</a:t>
            </a:r>
            <a:endParaRPr lang="en-US">
              <a:solidFill>
                <a:schemeClr val="tx1"/>
              </a:solidFill>
            </a:endParaRPr>
          </a:p>
        </p:txBody>
      </p:sp>
      <p:pic>
        <p:nvPicPr>
          <p:cNvPr id="10" name="Picture 10" descr="Text&#10;&#10;Description automatically generated">
            <a:extLst>
              <a:ext uri="{FF2B5EF4-FFF2-40B4-BE49-F238E27FC236}">
                <a16:creationId xmlns:a16="http://schemas.microsoft.com/office/drawing/2014/main" id="{1E6FCFA2-AB27-190D-7D5E-6973934BDC1B}"/>
              </a:ext>
            </a:extLst>
          </p:cNvPr>
          <p:cNvPicPr>
            <a:picLocks noChangeAspect="1"/>
          </p:cNvPicPr>
          <p:nvPr/>
        </p:nvPicPr>
        <p:blipFill>
          <a:blip r:embed="rId4"/>
          <a:stretch>
            <a:fillRect/>
          </a:stretch>
        </p:blipFill>
        <p:spPr>
          <a:xfrm>
            <a:off x="2110978" y="1389424"/>
            <a:ext cx="2743200" cy="1846729"/>
          </a:xfrm>
          <a:prstGeom prst="rect">
            <a:avLst/>
          </a:prstGeom>
        </p:spPr>
      </p:pic>
      <p:pic>
        <p:nvPicPr>
          <p:cNvPr id="11" name="Picture 11">
            <a:extLst>
              <a:ext uri="{FF2B5EF4-FFF2-40B4-BE49-F238E27FC236}">
                <a16:creationId xmlns:a16="http://schemas.microsoft.com/office/drawing/2014/main" id="{017D9ADC-05E3-8DC0-F1F9-8BA0718C1146}"/>
              </a:ext>
            </a:extLst>
          </p:cNvPr>
          <p:cNvPicPr>
            <a:picLocks noChangeAspect="1"/>
          </p:cNvPicPr>
          <p:nvPr/>
        </p:nvPicPr>
        <p:blipFill>
          <a:blip r:embed="rId5"/>
          <a:stretch>
            <a:fillRect/>
          </a:stretch>
        </p:blipFill>
        <p:spPr>
          <a:xfrm>
            <a:off x="4280893" y="-2353"/>
            <a:ext cx="3002160" cy="2317493"/>
          </a:xfrm>
          <a:prstGeom prst="rect">
            <a:avLst/>
          </a:prstGeom>
        </p:spPr>
      </p:pic>
      <p:sp>
        <p:nvSpPr>
          <p:cNvPr id="5" name="TextBox 4">
            <a:extLst>
              <a:ext uri="{FF2B5EF4-FFF2-40B4-BE49-F238E27FC236}">
                <a16:creationId xmlns:a16="http://schemas.microsoft.com/office/drawing/2014/main" id="{08FAA440-ED77-D19F-22A0-B8258698C0AF}"/>
              </a:ext>
            </a:extLst>
          </p:cNvPr>
          <p:cNvSpPr txBox="1"/>
          <p:nvPr/>
        </p:nvSpPr>
        <p:spPr>
          <a:xfrm>
            <a:off x="8194183" y="4702802"/>
            <a:ext cx="297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S</a:t>
            </a:r>
            <a:endParaRPr lang="en-US" b="1"/>
          </a:p>
        </p:txBody>
      </p:sp>
    </p:spTree>
    <p:extLst>
      <p:ext uri="{BB962C8B-B14F-4D97-AF65-F5344CB8AC3E}">
        <p14:creationId xmlns:p14="http://schemas.microsoft.com/office/powerpoint/2010/main" val="1561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1028697" y="261648"/>
            <a:ext cx="7533018" cy="658297"/>
          </a:xfrm>
        </p:spPr>
        <p:txBody>
          <a:bodyPr anchor="ctr">
            <a:normAutofit/>
          </a:bodyPr>
          <a:lstStyle/>
          <a:p>
            <a:r>
              <a:rPr lang="en-GB" sz="3000">
                <a:solidFill>
                  <a:srgbClr val="FFFFFF"/>
                </a:solidFill>
              </a:rPr>
              <a:t>Role of Preceptor</a:t>
            </a:r>
          </a:p>
        </p:txBody>
      </p:sp>
      <p:graphicFrame>
        <p:nvGraphicFramePr>
          <p:cNvPr id="6" name="Content Placeholder 2">
            <a:extLst>
              <a:ext uri="{FF2B5EF4-FFF2-40B4-BE49-F238E27FC236}">
                <a16:creationId xmlns:a16="http://schemas.microsoft.com/office/drawing/2014/main" id="{07AE6E27-422F-5847-A7A0-3BED842A4DEE}"/>
              </a:ext>
            </a:extLst>
          </p:cNvPr>
          <p:cNvGraphicFramePr>
            <a:graphicFrameLocks noGrp="1"/>
          </p:cNvGraphicFramePr>
          <p:nvPr>
            <p:ph idx="1"/>
            <p:extLst>
              <p:ext uri="{D42A27DB-BD31-4B8C-83A1-F6EECF244321}">
                <p14:modId xmlns:p14="http://schemas.microsoft.com/office/powerpoint/2010/main" val="11747250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873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1028697" y="261648"/>
            <a:ext cx="7533018" cy="658297"/>
          </a:xfrm>
        </p:spPr>
        <p:txBody>
          <a:bodyPr anchor="ctr">
            <a:normAutofit/>
          </a:bodyPr>
          <a:lstStyle/>
          <a:p>
            <a:r>
              <a:rPr lang="en-GB" sz="3000">
                <a:solidFill>
                  <a:srgbClr val="FFFFFF"/>
                </a:solidFill>
              </a:rPr>
              <a:t>Preparing for Preceptorship</a:t>
            </a:r>
          </a:p>
        </p:txBody>
      </p:sp>
      <p:graphicFrame>
        <p:nvGraphicFramePr>
          <p:cNvPr id="6" name="Content Placeholder 2">
            <a:extLst>
              <a:ext uri="{FF2B5EF4-FFF2-40B4-BE49-F238E27FC236}">
                <a16:creationId xmlns:a16="http://schemas.microsoft.com/office/drawing/2014/main" id="{8426886A-8EF0-8F16-BF25-1A0FEFAC0DB5}"/>
              </a:ext>
            </a:extLst>
          </p:cNvPr>
          <p:cNvGraphicFramePr>
            <a:graphicFrameLocks noGrp="1"/>
          </p:cNvGraphicFramePr>
          <p:nvPr>
            <p:ph idx="1"/>
            <p:extLst>
              <p:ext uri="{D42A27DB-BD31-4B8C-83A1-F6EECF244321}">
                <p14:modId xmlns:p14="http://schemas.microsoft.com/office/powerpoint/2010/main" val="3971593925"/>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21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2BD2-07E6-E174-26FC-EB6D1309C1B3}"/>
              </a:ext>
            </a:extLst>
          </p:cNvPr>
          <p:cNvSpPr>
            <a:spLocks noGrp="1"/>
          </p:cNvSpPr>
          <p:nvPr>
            <p:ph type="title"/>
          </p:nvPr>
        </p:nvSpPr>
        <p:spPr/>
        <p:txBody>
          <a:bodyPr/>
          <a:lstStyle/>
          <a:p>
            <a:br>
              <a:rPr lang="en-US" sz="2400" dirty="0"/>
            </a:br>
            <a:r>
              <a:rPr lang="en-US" sz="1800" dirty="0">
                <a:solidFill>
                  <a:schemeClr val="bg1"/>
                </a:solidFill>
              </a:rPr>
              <a:t>For more information, visit </a:t>
            </a:r>
            <a:r>
              <a:rPr lang="en-US" sz="1800" dirty="0">
                <a:solidFill>
                  <a:schemeClr val="bg1"/>
                </a:solidFill>
                <a:hlinkClick r:id="rId2">
                  <a:extLst>
                    <a:ext uri="{A12FA001-AC4F-418D-AE19-62706E023703}">
                      <ahyp:hlinkClr xmlns:ahyp="http://schemas.microsoft.com/office/drawing/2018/hyperlinkcolor" val="tx"/>
                    </a:ext>
                  </a:extLst>
                </a:hlinkClick>
              </a:rPr>
              <a:t>CapitalAHP Preceptorship | Health Education England (hee.nhs.uk)</a:t>
            </a:r>
            <a:br>
              <a:rPr lang="en-US" sz="1800" dirty="0"/>
            </a:br>
            <a:r>
              <a:rPr lang="en-US" sz="1800" dirty="0">
                <a:solidFill>
                  <a:schemeClr val="bg1"/>
                </a:solidFill>
              </a:rPr>
              <a:t> email </a:t>
            </a:r>
            <a:r>
              <a:rPr lang="en-US" sz="1800" dirty="0">
                <a:solidFill>
                  <a:schemeClr val="bg1"/>
                </a:solidFill>
                <a:hlinkClick r:id="rId3">
                  <a:extLst>
                    <a:ext uri="{A12FA001-AC4F-418D-AE19-62706E023703}">
                      <ahyp:hlinkClr xmlns:ahyp="http://schemas.microsoft.com/office/drawing/2018/hyperlinkcolor" val="tx"/>
                    </a:ext>
                  </a:extLst>
                </a:hlinkClick>
              </a:rPr>
              <a:t>capitalAHP@hee.nhs.uk</a:t>
            </a:r>
            <a:r>
              <a:rPr lang="en-US" sz="1800" dirty="0">
                <a:solidFill>
                  <a:schemeClr val="bg1"/>
                </a:solidFill>
              </a:rPr>
              <a:t>  or join the conversation on Twitter (@NHSHEE_LDN)</a:t>
            </a:r>
            <a:br>
              <a:rPr lang="en-US" sz="1800" b="0" dirty="0">
                <a:solidFill>
                  <a:schemeClr val="bg1"/>
                </a:solidFill>
              </a:rPr>
            </a:br>
            <a:br>
              <a:rPr lang="en-US" sz="1800" b="0" dirty="0">
                <a:solidFill>
                  <a:schemeClr val="bg1"/>
                </a:solidFill>
              </a:rPr>
            </a:br>
            <a:br>
              <a:rPr lang="en-US" sz="1800" b="0" dirty="0"/>
            </a:br>
            <a:r>
              <a:rPr lang="en-US" sz="1400" b="0" dirty="0">
                <a:solidFill>
                  <a:schemeClr val="bg1"/>
                </a:solidFill>
              </a:rPr>
              <a:t>Also, did you know there is an AHP student Self-Care resource to support you? Check it out here: </a:t>
            </a:r>
            <a:r>
              <a:rPr lang="en-US" sz="1400" b="0" dirty="0">
                <a:solidFill>
                  <a:schemeClr val="bg1"/>
                </a:solidFill>
                <a:hlinkClick r:id="rId4">
                  <a:extLst>
                    <a:ext uri="{A12FA001-AC4F-418D-AE19-62706E023703}">
                      <ahyp:hlinkClr xmlns:ahyp="http://schemas.microsoft.com/office/drawing/2018/hyperlinkcolor" val="tx"/>
                    </a:ext>
                  </a:extLst>
                </a:hlinkClick>
              </a:rPr>
              <a:t>AHP Student self-care resource | Health Education England (hee.nhs.uk)</a:t>
            </a:r>
            <a:br>
              <a:rPr lang="en-US" sz="1400" dirty="0"/>
            </a:br>
            <a:endParaRPr lang="en-US"/>
          </a:p>
        </p:txBody>
      </p:sp>
    </p:spTree>
    <p:extLst>
      <p:ext uri="{BB962C8B-B14F-4D97-AF65-F5344CB8AC3E}">
        <p14:creationId xmlns:p14="http://schemas.microsoft.com/office/powerpoint/2010/main" val="403443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120252"/>
            <a:ext cx="7294418" cy="659066"/>
          </a:xfrm>
        </p:spPr>
        <p:txBody>
          <a:bodyPr>
            <a:normAutofit fontScale="90000"/>
          </a:bodyPr>
          <a:lstStyle/>
          <a:p>
            <a:r>
              <a:rPr lang="en-GB" sz="4000" dirty="0"/>
              <a:t>What is AHP Preceptorship? </a:t>
            </a:r>
            <a:endParaRPr lang="en-US" dirty="0"/>
          </a:p>
        </p:txBody>
      </p:sp>
      <p:sp>
        <p:nvSpPr>
          <p:cNvPr id="4" name="Content Placeholder 2"/>
          <p:cNvSpPr>
            <a:spLocks noGrp="1"/>
          </p:cNvSpPr>
          <p:nvPr>
            <p:ph idx="1"/>
          </p:nvPr>
        </p:nvSpPr>
        <p:spPr>
          <a:xfrm>
            <a:off x="485775" y="809843"/>
            <a:ext cx="8229600" cy="3394472"/>
          </a:xfrm>
        </p:spPr>
        <p:txBody>
          <a:bodyPr vert="horz" lIns="91440" tIns="45720" rIns="91440" bIns="45720" rtlCol="0" anchor="t">
            <a:noAutofit/>
          </a:bodyPr>
          <a:lstStyle/>
          <a:p>
            <a:pPr marL="0" indent="0">
              <a:buNone/>
            </a:pPr>
            <a:r>
              <a:rPr lang="en-GB" sz="1800" dirty="0"/>
              <a:t>We know that following registration the period of transition from student to band 5 clinician can be a challenging time for you.</a:t>
            </a:r>
            <a:endParaRPr lang="en-US" sz="1800" dirty="0"/>
          </a:p>
          <a:p>
            <a:pPr marL="0" indent="0">
              <a:buNone/>
            </a:pPr>
            <a:endParaRPr lang="en-GB" sz="1800" dirty="0"/>
          </a:p>
          <a:p>
            <a:pPr marL="0" indent="0">
              <a:buNone/>
            </a:pPr>
            <a:r>
              <a:rPr lang="en-GB" sz="1800" dirty="0"/>
              <a:t>Preceptorship is a period of structured transition, supported by a preceptor, to help you to: </a:t>
            </a:r>
          </a:p>
          <a:p>
            <a:r>
              <a:rPr lang="en-GB" sz="1800" dirty="0"/>
              <a:t>Apply the knowledge and skills learned at University / Apprenticeship</a:t>
            </a:r>
          </a:p>
          <a:p>
            <a:r>
              <a:rPr lang="en-GB" sz="1800" dirty="0"/>
              <a:t>Develop and enhance your competence and confidence as an autonomous professional in the workplace </a:t>
            </a:r>
            <a:endParaRPr lang="en-GB" dirty="0"/>
          </a:p>
          <a:p>
            <a:r>
              <a:rPr lang="en-GB" sz="1800" dirty="0"/>
              <a:t>Create a foundation of lifelong learning throughout your career. </a:t>
            </a:r>
          </a:p>
          <a:p>
            <a:pPr marL="0" indent="0">
              <a:buNone/>
            </a:pPr>
            <a:endParaRPr lang="en-GB" sz="1800" dirty="0"/>
          </a:p>
          <a:p>
            <a:pPr marL="0" indent="0">
              <a:buNone/>
            </a:pPr>
            <a:endParaRPr lang="en-GB" sz="1600" dirty="0"/>
          </a:p>
        </p:txBody>
      </p:sp>
    </p:spTree>
    <p:extLst>
      <p:ext uri="{BB962C8B-B14F-4D97-AF65-F5344CB8AC3E}">
        <p14:creationId xmlns:p14="http://schemas.microsoft.com/office/powerpoint/2010/main" val="194265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120252"/>
            <a:ext cx="7294418" cy="659066"/>
          </a:xfrm>
        </p:spPr>
        <p:txBody>
          <a:bodyPr>
            <a:normAutofit fontScale="90000"/>
          </a:bodyPr>
          <a:lstStyle/>
          <a:p>
            <a:r>
              <a:rPr lang="en-GB" sz="4000" dirty="0"/>
              <a:t>What is </a:t>
            </a:r>
            <a:r>
              <a:rPr lang="en-GB" sz="4000" dirty="0" err="1"/>
              <a:t>CapitalAHP</a:t>
            </a:r>
            <a:r>
              <a:rPr lang="en-GB" sz="4000" dirty="0"/>
              <a:t>? </a:t>
            </a:r>
            <a:endParaRPr lang="en-US"/>
          </a:p>
        </p:txBody>
      </p:sp>
      <p:sp>
        <p:nvSpPr>
          <p:cNvPr id="4" name="Content Placeholder 2"/>
          <p:cNvSpPr>
            <a:spLocks noGrp="1"/>
          </p:cNvSpPr>
          <p:nvPr>
            <p:ph idx="1"/>
          </p:nvPr>
        </p:nvSpPr>
        <p:spPr>
          <a:xfrm>
            <a:off x="485775" y="1083849"/>
            <a:ext cx="8229600" cy="3120466"/>
          </a:xfrm>
        </p:spPr>
        <p:txBody>
          <a:bodyPr vert="horz" lIns="91440" tIns="45720" rIns="91440" bIns="45720" rtlCol="0" anchor="t">
            <a:noAutofit/>
          </a:bodyPr>
          <a:lstStyle/>
          <a:p>
            <a:pPr marL="0" indent="0">
              <a:buNone/>
            </a:pPr>
            <a:r>
              <a:rPr lang="en-GB" sz="1800" err="1">
                <a:solidFill>
                  <a:srgbClr val="222222"/>
                </a:solidFill>
              </a:rPr>
              <a:t>CapitalAHP</a:t>
            </a:r>
            <a:r>
              <a:rPr lang="en-GB" sz="1800" dirty="0">
                <a:solidFill>
                  <a:srgbClr val="222222"/>
                </a:solidFill>
              </a:rPr>
              <a:t> is led by NHS England – Workforce, Training and Development Directorate. It reflects a programme of work being undertaken across the Capital. </a:t>
            </a:r>
            <a:endParaRPr lang="en-US" sz="1800"/>
          </a:p>
          <a:p>
            <a:pPr marL="0" indent="0">
              <a:buNone/>
            </a:pPr>
            <a:endParaRPr lang="en-GB" sz="1800" dirty="0">
              <a:solidFill>
                <a:srgbClr val="222222"/>
              </a:solidFill>
            </a:endParaRPr>
          </a:p>
          <a:p>
            <a:pPr marL="0" indent="0">
              <a:buNone/>
            </a:pPr>
            <a:r>
              <a:rPr lang="en-GB" sz="1800" dirty="0">
                <a:solidFill>
                  <a:srgbClr val="222222"/>
                </a:solidFill>
              </a:rPr>
              <a:t>Launched in 2019 – it is being delivered through action across London. </a:t>
            </a:r>
            <a:endParaRPr lang="en-GB" dirty="0"/>
          </a:p>
          <a:p>
            <a:pPr marL="0" indent="0">
              <a:buNone/>
            </a:pPr>
            <a:endParaRPr lang="en-GB" sz="1800" dirty="0">
              <a:solidFill>
                <a:srgbClr val="222222"/>
              </a:solidFill>
            </a:endParaRPr>
          </a:p>
          <a:p>
            <a:pPr marL="0" indent="0">
              <a:buNone/>
            </a:pPr>
            <a:r>
              <a:rPr lang="en-GB" sz="1800" dirty="0">
                <a:solidFill>
                  <a:srgbClr val="222222"/>
                </a:solidFill>
              </a:rPr>
              <a:t>It belongs to all AHPs in the Capital.  </a:t>
            </a:r>
            <a:endParaRPr lang="en-GB" sz="1800"/>
          </a:p>
          <a:p>
            <a:pPr marL="0" indent="0">
              <a:buNone/>
            </a:pPr>
            <a:endParaRPr lang="en-GB" sz="1800" dirty="0">
              <a:solidFill>
                <a:srgbClr val="222222"/>
              </a:solidFill>
            </a:endParaRPr>
          </a:p>
          <a:p>
            <a:pPr marL="0" indent="0">
              <a:buNone/>
            </a:pPr>
            <a:r>
              <a:rPr lang="en-GB" sz="1800" dirty="0">
                <a:solidFill>
                  <a:srgbClr val="222222"/>
                </a:solidFill>
              </a:rPr>
              <a:t>On the next page, you will see all the ways we are growing and supporting the AHP workforce across London. </a:t>
            </a:r>
          </a:p>
          <a:p>
            <a:pPr marL="0" indent="0">
              <a:buNone/>
            </a:pPr>
            <a:endParaRPr lang="en-GB" sz="1700" dirty="0">
              <a:solidFill>
                <a:srgbClr val="222222"/>
              </a:solidFill>
            </a:endParaRPr>
          </a:p>
          <a:p>
            <a:pPr marL="0" indent="0">
              <a:spcBef>
                <a:spcPts val="20"/>
              </a:spcBef>
              <a:buNone/>
            </a:pPr>
            <a:endParaRPr lang="en-GB" sz="1700" dirty="0">
              <a:solidFill>
                <a:srgbClr val="222222"/>
              </a:solidFill>
            </a:endParaRPr>
          </a:p>
          <a:p>
            <a:pPr marL="0" indent="0">
              <a:buNone/>
            </a:pPr>
            <a:endParaRPr lang="en-GB" sz="1700" dirty="0">
              <a:solidFill>
                <a:srgbClr val="222222"/>
              </a:solidFill>
            </a:endParaRPr>
          </a:p>
        </p:txBody>
      </p:sp>
    </p:spTree>
    <p:extLst>
      <p:ext uri="{BB962C8B-B14F-4D97-AF65-F5344CB8AC3E}">
        <p14:creationId xmlns:p14="http://schemas.microsoft.com/office/powerpoint/2010/main" val="170340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120252"/>
            <a:ext cx="7294418" cy="659066"/>
          </a:xfrm>
        </p:spPr>
        <p:txBody>
          <a:bodyPr>
            <a:normAutofit fontScale="90000"/>
          </a:bodyPr>
          <a:lstStyle/>
          <a:p>
            <a:r>
              <a:rPr lang="en-GB" sz="4000" dirty="0"/>
              <a:t>Why </a:t>
            </a:r>
            <a:r>
              <a:rPr lang="en-GB" sz="4000" dirty="0" err="1"/>
              <a:t>CapitalAHP</a:t>
            </a:r>
            <a:r>
              <a:rPr lang="en-GB" sz="4000" dirty="0"/>
              <a:t>? - supply</a:t>
            </a:r>
            <a:endParaRPr lang="en-US" dirty="0"/>
          </a:p>
        </p:txBody>
      </p:sp>
      <p:sp>
        <p:nvSpPr>
          <p:cNvPr id="4" name="Content Placeholder 2"/>
          <p:cNvSpPr>
            <a:spLocks noGrp="1"/>
          </p:cNvSpPr>
          <p:nvPr>
            <p:ph idx="1"/>
          </p:nvPr>
        </p:nvSpPr>
        <p:spPr>
          <a:xfrm>
            <a:off x="485775" y="809843"/>
            <a:ext cx="8229600" cy="3394472"/>
          </a:xfrm>
        </p:spPr>
        <p:txBody>
          <a:bodyPr vert="horz" lIns="91440" tIns="45720" rIns="91440" bIns="45720" rtlCol="0" anchor="t">
            <a:noAutofit/>
          </a:bodyPr>
          <a:lstStyle/>
          <a:p>
            <a:pPr marL="0" indent="0">
              <a:buNone/>
            </a:pPr>
            <a:r>
              <a:rPr lang="en-GB" sz="1800" dirty="0"/>
              <a:t>Collectively, allied health professionals (AHPs) are the third largest clinical workforce in the NHS: </a:t>
            </a:r>
            <a:endParaRPr lang="en-US" dirty="0"/>
          </a:p>
          <a:p>
            <a:pPr marL="285750" indent="-285750"/>
            <a:r>
              <a:rPr lang="en-GB" sz="1800" dirty="0"/>
              <a:t>There are 185,000 AHPs in 14 professions working across the spectrum of health and care, education (including early years), academia, research, criminal justice system, voluntary and private sectors</a:t>
            </a:r>
            <a:endParaRPr lang="en-US"/>
          </a:p>
          <a:p>
            <a:pPr marL="0" indent="0">
              <a:buNone/>
            </a:pPr>
            <a:endParaRPr lang="en-GB" sz="1800" dirty="0"/>
          </a:p>
          <a:p>
            <a:pPr marL="0" indent="0">
              <a:buNone/>
            </a:pPr>
            <a:r>
              <a:rPr lang="en-GB" sz="1800" dirty="0"/>
              <a:t>The NHS needs more AHPs to address current and future NHS needs with a specific focus on ‘growing for the future’.</a:t>
            </a:r>
          </a:p>
          <a:p>
            <a:pPr marL="0" indent="0">
              <a:buNone/>
            </a:pPr>
            <a:endParaRPr lang="en-GB" sz="1800" dirty="0"/>
          </a:p>
          <a:p>
            <a:pPr marL="0" indent="0">
              <a:buNone/>
            </a:pPr>
            <a:r>
              <a:rPr lang="en-GB" sz="1800" dirty="0"/>
              <a:t>To ensure AHP stay with us in London, we need to support them, invest in them and value their contributions. This includes you as a newly registered AHP. </a:t>
            </a:r>
          </a:p>
        </p:txBody>
      </p:sp>
    </p:spTree>
    <p:extLst>
      <p:ext uri="{BB962C8B-B14F-4D97-AF65-F5344CB8AC3E}">
        <p14:creationId xmlns:p14="http://schemas.microsoft.com/office/powerpoint/2010/main" val="283331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Isosceles Triangle 2"/>
          <p:cNvSpPr/>
          <p:nvPr/>
        </p:nvSpPr>
        <p:spPr>
          <a:xfrm>
            <a:off x="21274" y="88642"/>
            <a:ext cx="9019765" cy="8923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664" y="0"/>
                </a:lnTo>
                <a:lnTo>
                  <a:pt x="21600" y="21600"/>
                </a:lnTo>
                <a:close/>
              </a:path>
            </a:pathLst>
          </a:custGeom>
          <a:solidFill>
            <a:srgbClr val="BF027A"/>
          </a:solidFill>
          <a:ln>
            <a:solidFill>
              <a:srgbClr val="FFFFFF"/>
            </a:solidFill>
          </a:ln>
        </p:spPr>
        <p:txBody>
          <a:bodyPr lIns="60959" rIns="60959" anchor="ctr"/>
          <a:lstStyle/>
          <a:p>
            <a:pPr algn="ctr" defTabSz="609585" hangingPunct="0">
              <a:defRPr sz="1400">
                <a:solidFill>
                  <a:srgbClr val="FFFFFF"/>
                </a:solidFill>
                <a:latin typeface="Arial"/>
                <a:ea typeface="Arial"/>
                <a:cs typeface="Arial"/>
                <a:sym typeface="Arial"/>
              </a:defRPr>
            </a:pPr>
            <a:endParaRPr sz="1867" kern="0">
              <a:solidFill>
                <a:srgbClr val="FFFFFF"/>
              </a:solidFill>
              <a:latin typeface="Arial"/>
              <a:ea typeface="Arial"/>
              <a:cs typeface="Arial"/>
              <a:sym typeface="Arial"/>
            </a:endParaRPr>
          </a:p>
        </p:txBody>
      </p:sp>
      <p:sp>
        <p:nvSpPr>
          <p:cNvPr id="178" name="TextBox 19"/>
          <p:cNvSpPr txBox="1"/>
          <p:nvPr/>
        </p:nvSpPr>
        <p:spPr>
          <a:xfrm>
            <a:off x="2824966" y="475808"/>
            <a:ext cx="3195349" cy="523220"/>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p>
            <a:pPr algn="ctr" defTabSz="609585" hangingPunct="0">
              <a:defRPr sz="1400">
                <a:solidFill>
                  <a:srgbClr val="FFFFFF"/>
                </a:solidFill>
                <a:latin typeface="Arial"/>
                <a:ea typeface="Arial"/>
                <a:cs typeface="Arial"/>
                <a:sym typeface="Arial"/>
              </a:defRPr>
            </a:pPr>
            <a:r>
              <a:rPr lang="en-GB" sz="1400" b="1" kern="0">
                <a:solidFill>
                  <a:srgbClr val="FFFFFF"/>
                </a:solidFill>
                <a:latin typeface="Arial"/>
                <a:ea typeface="Arial"/>
                <a:cs typeface="Arial"/>
                <a:sym typeface="Arial"/>
              </a:rPr>
              <a:t>London is the best global city to have an AHP career</a:t>
            </a:r>
          </a:p>
        </p:txBody>
      </p:sp>
      <p:pic>
        <p:nvPicPr>
          <p:cNvPr id="2" name="Picture 1">
            <a:extLst>
              <a:ext uri="{FF2B5EF4-FFF2-40B4-BE49-F238E27FC236}">
                <a16:creationId xmlns:a16="http://schemas.microsoft.com/office/drawing/2014/main" id="{9699B2B6-C256-49D4-B3A7-CFA6C98F4C42}"/>
              </a:ext>
            </a:extLst>
          </p:cNvPr>
          <p:cNvPicPr>
            <a:picLocks noChangeAspect="1"/>
          </p:cNvPicPr>
          <p:nvPr/>
        </p:nvPicPr>
        <p:blipFill>
          <a:blip r:embed="rId3"/>
          <a:stretch>
            <a:fillRect/>
          </a:stretch>
        </p:blipFill>
        <p:spPr>
          <a:xfrm>
            <a:off x="209163" y="54808"/>
            <a:ext cx="1881910" cy="480026"/>
          </a:xfrm>
          <a:prstGeom prst="rect">
            <a:avLst/>
          </a:prstGeom>
        </p:spPr>
      </p:pic>
      <p:pic>
        <p:nvPicPr>
          <p:cNvPr id="42" name="Picture 41">
            <a:extLst>
              <a:ext uri="{FF2B5EF4-FFF2-40B4-BE49-F238E27FC236}">
                <a16:creationId xmlns:a16="http://schemas.microsoft.com/office/drawing/2014/main" id="{54057A00-4739-4BB1-8AE4-0D0D4DE14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13" y="57044"/>
            <a:ext cx="731520" cy="652565"/>
          </a:xfrm>
          <a:prstGeom prst="rect">
            <a:avLst/>
          </a:prstGeom>
        </p:spPr>
      </p:pic>
      <p:graphicFrame>
        <p:nvGraphicFramePr>
          <p:cNvPr id="3" name="Table 2">
            <a:extLst>
              <a:ext uri="{FF2B5EF4-FFF2-40B4-BE49-F238E27FC236}">
                <a16:creationId xmlns:a16="http://schemas.microsoft.com/office/drawing/2014/main" id="{182753A4-52CD-47F1-A495-E84C85E5A0E0}"/>
              </a:ext>
            </a:extLst>
          </p:cNvPr>
          <p:cNvGraphicFramePr>
            <a:graphicFrameLocks noGrp="1"/>
          </p:cNvGraphicFramePr>
          <p:nvPr>
            <p:extLst>
              <p:ext uri="{D42A27DB-BD31-4B8C-83A1-F6EECF244321}">
                <p14:modId xmlns:p14="http://schemas.microsoft.com/office/powerpoint/2010/main" val="4030630579"/>
              </p:ext>
            </p:extLst>
          </p:nvPr>
        </p:nvGraphicFramePr>
        <p:xfrm>
          <a:off x="609601" y="1493393"/>
          <a:ext cx="7543799" cy="3313265"/>
        </p:xfrm>
        <a:graphic>
          <a:graphicData uri="http://schemas.openxmlformats.org/drawingml/2006/table">
            <a:tbl>
              <a:tblPr firstRow="1" bandRow="1">
                <a:tableStyleId>{5940675A-B579-460E-94D1-54222C63F5DA}</a:tableStyleId>
              </a:tblPr>
              <a:tblGrid>
                <a:gridCol w="7543799">
                  <a:extLst>
                    <a:ext uri="{9D8B030D-6E8A-4147-A177-3AD203B41FA5}">
                      <a16:colId xmlns:a16="http://schemas.microsoft.com/office/drawing/2014/main" val="989871592"/>
                    </a:ext>
                  </a:extLst>
                </a:gridCol>
              </a:tblGrid>
              <a:tr h="251460">
                <a:tc>
                  <a:txBody>
                    <a:bodyPr/>
                    <a:lstStyle/>
                    <a:p>
                      <a:pPr algn="ctr"/>
                      <a:r>
                        <a:rPr lang="en-GB" sz="1100" b="1" dirty="0">
                          <a:solidFill>
                            <a:schemeClr val="bg1"/>
                          </a:solidFill>
                        </a:rPr>
                        <a:t>1. Best place to learn and develop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185587778"/>
                  </a:ext>
                </a:extLst>
              </a:tr>
              <a:tr h="891540">
                <a:tc>
                  <a:txBody>
                    <a:bodyPr/>
                    <a:lstStyle/>
                    <a:p>
                      <a:pPr marL="171450" indent="-171450" algn="just">
                        <a:buFont typeface="Arial" panose="020B0604020202020204" pitchFamily="34" charset="0"/>
                        <a:buChar char="•"/>
                      </a:pPr>
                      <a:r>
                        <a:rPr lang="en-GB" sz="1100" dirty="0">
                          <a:solidFill>
                            <a:schemeClr val="bg1"/>
                          </a:solidFill>
                        </a:rPr>
                        <a:t>Pre-registration supply and quality clinical placements  </a:t>
                      </a:r>
                    </a:p>
                    <a:p>
                      <a:pPr marL="171450" indent="-171450" algn="just">
                        <a:buFont typeface="Arial" panose="020B0604020202020204" pitchFamily="34" charset="0"/>
                        <a:buChar char="•"/>
                      </a:pPr>
                      <a:r>
                        <a:rPr lang="en-GB" sz="1100" dirty="0">
                          <a:solidFill>
                            <a:schemeClr val="bg1"/>
                          </a:solidFill>
                        </a:rPr>
                        <a:t>Widening</a:t>
                      </a:r>
                      <a:r>
                        <a:rPr lang="en-GB" sz="1100" baseline="0" dirty="0">
                          <a:solidFill>
                            <a:schemeClr val="bg1"/>
                          </a:solidFill>
                        </a:rPr>
                        <a:t> participation </a:t>
                      </a:r>
                      <a:endParaRPr lang="en-GB" sz="1100" dirty="0">
                        <a:solidFill>
                          <a:schemeClr val="bg1"/>
                        </a:solidFill>
                      </a:endParaRPr>
                    </a:p>
                    <a:p>
                      <a:pPr marL="171450" indent="-171450" algn="just">
                        <a:buFont typeface="Arial" panose="020B0604020202020204" pitchFamily="34" charset="0"/>
                        <a:buChar char="•"/>
                      </a:pPr>
                      <a:r>
                        <a:rPr lang="en-GB" sz="1100" b="0" dirty="0">
                          <a:solidFill>
                            <a:schemeClr val="bg1"/>
                          </a:solidFill>
                        </a:rPr>
                        <a:t>Early career support</a:t>
                      </a:r>
                    </a:p>
                    <a:p>
                      <a:pPr marL="171450" indent="-171450" algn="just">
                        <a:buFont typeface="Arial" panose="020B0604020202020204" pitchFamily="34" charset="0"/>
                        <a:buChar char="•"/>
                      </a:pPr>
                      <a:r>
                        <a:rPr lang="en-GB" sz="1100" dirty="0">
                          <a:solidFill>
                            <a:schemeClr val="bg1"/>
                          </a:solidFill>
                        </a:rPr>
                        <a:t>Career long learning</a:t>
                      </a:r>
                    </a:p>
                    <a:p>
                      <a:pPr marL="171450" indent="-171450" algn="just">
                        <a:buFont typeface="Arial" panose="020B0604020202020204" pitchFamily="34" charset="0"/>
                        <a:buChar char="•"/>
                      </a:pPr>
                      <a:r>
                        <a:rPr lang="en-GB" sz="1100" dirty="0">
                          <a:solidFill>
                            <a:schemeClr val="bg1"/>
                          </a:solidFill>
                        </a:rPr>
                        <a:t>AHP leadership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81960333"/>
                  </a:ext>
                </a:extLst>
              </a:tr>
              <a:tr h="251460">
                <a:tc>
                  <a:txBody>
                    <a:bodyPr/>
                    <a:lstStyle/>
                    <a:p>
                      <a:pPr algn="ctr"/>
                      <a:r>
                        <a:rPr lang="en-GB" sz="1100" b="1" dirty="0">
                          <a:solidFill>
                            <a:schemeClr val="bg1"/>
                          </a:solidFill>
                        </a:rPr>
                        <a:t>2. Best place to work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3E34"/>
                    </a:solidFill>
                  </a:tcPr>
                </a:tc>
                <a:extLst>
                  <a:ext uri="{0D108BD9-81ED-4DB2-BD59-A6C34878D82A}">
                    <a16:rowId xmlns:a16="http://schemas.microsoft.com/office/drawing/2014/main" val="2098583141"/>
                  </a:ext>
                </a:extLst>
              </a:tr>
              <a:tr h="777240">
                <a:tc>
                  <a:txBody>
                    <a:bodyPr/>
                    <a:lstStyle/>
                    <a:p>
                      <a:pPr marL="171450" indent="-171450" algn="just">
                        <a:buFont typeface="Arial" panose="020B0604020202020204" pitchFamily="34" charset="0"/>
                        <a:buChar char="•"/>
                      </a:pPr>
                      <a:r>
                        <a:rPr lang="en-GB" sz="1100" dirty="0">
                          <a:solidFill>
                            <a:schemeClr val="bg1"/>
                          </a:solidFill>
                        </a:rPr>
                        <a:t>Structured career pathways</a:t>
                      </a:r>
                    </a:p>
                    <a:p>
                      <a:pPr marL="171450" indent="-171450" algn="just">
                        <a:buFont typeface="Arial" panose="020B0604020202020204" pitchFamily="34" charset="0"/>
                        <a:buChar char="•"/>
                      </a:pPr>
                      <a:r>
                        <a:rPr lang="en-GB" sz="1100" dirty="0">
                          <a:solidFill>
                            <a:schemeClr val="bg1"/>
                          </a:solidFill>
                        </a:rPr>
                        <a:t>Belonging to the Capital AHP community</a:t>
                      </a:r>
                    </a:p>
                    <a:p>
                      <a:pPr marL="171450" indent="-171450" algn="just">
                        <a:buFont typeface="Arial" panose="020B0604020202020204" pitchFamily="34" charset="0"/>
                        <a:buChar char="•"/>
                      </a:pPr>
                      <a:r>
                        <a:rPr lang="en-GB" sz="1100" dirty="0">
                          <a:solidFill>
                            <a:schemeClr val="bg1"/>
                          </a:solidFill>
                        </a:rPr>
                        <a:t>London skills and expertise exchange</a:t>
                      </a:r>
                    </a:p>
                    <a:p>
                      <a:pPr marL="171450" indent="-171450" algn="just">
                        <a:buFont typeface="Arial" panose="020B0604020202020204" pitchFamily="34" charset="0"/>
                        <a:buChar char="•"/>
                      </a:pPr>
                      <a:r>
                        <a:rPr lang="en-GB" sz="1100" dirty="0">
                          <a:solidFill>
                            <a:schemeClr val="bg1"/>
                          </a:solidFill>
                        </a:rPr>
                        <a:t>Safe and</a:t>
                      </a:r>
                      <a:r>
                        <a:rPr lang="en-GB" sz="1100" baseline="0" dirty="0">
                          <a:solidFill>
                            <a:schemeClr val="bg1"/>
                          </a:solidFill>
                        </a:rPr>
                        <a:t> </a:t>
                      </a:r>
                      <a:r>
                        <a:rPr lang="en-GB" sz="1100" dirty="0">
                          <a:solidFill>
                            <a:schemeClr val="bg1"/>
                          </a:solidFill>
                        </a:rPr>
                        <a:t>inclusive workplace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690554767"/>
                  </a:ext>
                </a:extLst>
              </a:tr>
              <a:tr h="251460">
                <a:tc>
                  <a:txBody>
                    <a:bodyPr/>
                    <a:lstStyle/>
                    <a:p>
                      <a:pPr algn="ctr"/>
                      <a:r>
                        <a:rPr lang="en-GB" sz="1100" b="1" dirty="0">
                          <a:solidFill>
                            <a:schemeClr val="bg1"/>
                          </a:solidFill>
                        </a:rPr>
                        <a:t>3. Best opportunity to make a difference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613874952"/>
                  </a:ext>
                </a:extLst>
              </a:tr>
              <a:tr h="829145">
                <a:tc>
                  <a:txBody>
                    <a:bodyPr/>
                    <a:lstStyle/>
                    <a:p>
                      <a:pPr marL="171450" indent="-171450" algn="just">
                        <a:buFont typeface="Arial" panose="020B0604020202020204" pitchFamily="34" charset="0"/>
                        <a:buChar char="•"/>
                      </a:pPr>
                      <a:r>
                        <a:rPr lang="en-GB" sz="1100" dirty="0">
                          <a:solidFill>
                            <a:schemeClr val="bg1"/>
                          </a:solidFill>
                        </a:rPr>
                        <a:t>Contributing to London as the healthiest global city and best global city to receive healthcare</a:t>
                      </a:r>
                    </a:p>
                    <a:p>
                      <a:pPr marL="171450" indent="-171450" algn="just">
                        <a:buFont typeface="Arial" panose="020B0604020202020204" pitchFamily="34" charset="0"/>
                        <a:buChar char="•"/>
                      </a:pPr>
                      <a:r>
                        <a:rPr lang="en-GB" sz="1100" dirty="0">
                          <a:solidFill>
                            <a:schemeClr val="bg1"/>
                          </a:solidFill>
                        </a:rPr>
                        <a:t>Addressing health inequalities using innovation, new models of care and supporting personalisation</a:t>
                      </a:r>
                    </a:p>
                    <a:p>
                      <a:pPr marL="171450" indent="-171450" algn="just">
                        <a:buFont typeface="Arial" panose="020B0604020202020204" pitchFamily="34" charset="0"/>
                        <a:buChar char="•"/>
                      </a:pPr>
                      <a:r>
                        <a:rPr lang="en-GB" sz="1100" dirty="0">
                          <a:solidFill>
                            <a:schemeClr val="bg1"/>
                          </a:solidFill>
                        </a:rPr>
                        <a:t>Greatest</a:t>
                      </a:r>
                      <a:r>
                        <a:rPr lang="en-GB" sz="1100" baseline="0" dirty="0">
                          <a:solidFill>
                            <a:schemeClr val="bg1"/>
                          </a:solidFill>
                        </a:rPr>
                        <a:t> opportunity to support s</a:t>
                      </a:r>
                      <a:r>
                        <a:rPr lang="en-GB" sz="1100" dirty="0">
                          <a:solidFill>
                            <a:schemeClr val="bg1"/>
                          </a:solidFill>
                        </a:rPr>
                        <a:t>ystem transformation – including integration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AC2"/>
                    </a:solidFill>
                  </a:tcPr>
                </a:tc>
                <a:extLst>
                  <a:ext uri="{0D108BD9-81ED-4DB2-BD59-A6C34878D82A}">
                    <a16:rowId xmlns:a16="http://schemas.microsoft.com/office/drawing/2014/main" val="2837299332"/>
                  </a:ext>
                </a:extLst>
              </a:tr>
            </a:tbl>
          </a:graphicData>
        </a:graphic>
      </p:graphicFrame>
      <p:sp>
        <p:nvSpPr>
          <p:cNvPr id="48" name="TextBox 47">
            <a:extLst>
              <a:ext uri="{FF2B5EF4-FFF2-40B4-BE49-F238E27FC236}">
                <a16:creationId xmlns:a16="http://schemas.microsoft.com/office/drawing/2014/main" id="{810841B0-5349-4312-913A-1BBC9CAF4D82}"/>
              </a:ext>
            </a:extLst>
          </p:cNvPr>
          <p:cNvSpPr txBox="1"/>
          <p:nvPr/>
        </p:nvSpPr>
        <p:spPr>
          <a:xfrm rot="5400000">
            <a:off x="7030259" y="2782684"/>
            <a:ext cx="3297171" cy="738662"/>
          </a:xfrm>
          <a:prstGeom prst="rect">
            <a:avLst/>
          </a:prstGeom>
          <a:solidFill>
            <a:srgbClr val="005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GB" sz="2000" kern="0">
                <a:solidFill>
                  <a:srgbClr val="FFFFFF"/>
                </a:solidFill>
                <a:latin typeface="Calibri"/>
                <a:ea typeface="+mj-ea"/>
                <a:cs typeface="Calibri"/>
                <a:sym typeface="Calibri"/>
              </a:rPr>
              <a:t>NHS People Plan, NHS Long Term Plan, London Vision</a:t>
            </a:r>
          </a:p>
        </p:txBody>
      </p:sp>
      <p:sp>
        <p:nvSpPr>
          <p:cNvPr id="4" name="Rectangle 3">
            <a:extLst>
              <a:ext uri="{FF2B5EF4-FFF2-40B4-BE49-F238E27FC236}">
                <a16:creationId xmlns:a16="http://schemas.microsoft.com/office/drawing/2014/main" id="{0E14E9F8-3721-4892-82CF-F2CAEA506483}"/>
              </a:ext>
            </a:extLst>
          </p:cNvPr>
          <p:cNvSpPr/>
          <p:nvPr/>
        </p:nvSpPr>
        <p:spPr>
          <a:xfrm>
            <a:off x="107958" y="1523700"/>
            <a:ext cx="400108" cy="3276900"/>
          </a:xfrm>
          <a:prstGeom prst="rect">
            <a:avLst/>
          </a:prstGeom>
          <a:solidFill>
            <a:srgbClr val="00A499"/>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ctr">
            <a:spAutoFit/>
          </a:bodyPr>
          <a:lstStyle/>
          <a:p>
            <a:pPr algn="ctr" defTabSz="457200" hangingPunct="0"/>
            <a:r>
              <a:rPr lang="en-GB" sz="2000">
                <a:solidFill>
                  <a:srgbClr val="FFFFFF"/>
                </a:solidFill>
                <a:latin typeface="Calibri"/>
                <a:ea typeface="+mj-ea"/>
                <a:cs typeface="+mj-cs"/>
                <a:sym typeface="Calibri"/>
              </a:rPr>
              <a:t>Diversity &amp; Inclusion</a:t>
            </a:r>
          </a:p>
        </p:txBody>
      </p:sp>
      <p:sp>
        <p:nvSpPr>
          <p:cNvPr id="5" name="Rounded Rectangle 4"/>
          <p:cNvSpPr/>
          <p:nvPr/>
        </p:nvSpPr>
        <p:spPr>
          <a:xfrm>
            <a:off x="105786" y="1072264"/>
            <a:ext cx="8835906" cy="340517"/>
          </a:xfrm>
          <a:prstGeom prst="roundRect">
            <a:avLst/>
          </a:prstGeom>
          <a:solidFill>
            <a:schemeClr val="accent1">
              <a:lumMod val="40000"/>
              <a:lumOff val="60000"/>
            </a:schemeClr>
          </a:solidFill>
          <a:ln w="25400" cap="flat">
            <a:solidFill>
              <a:schemeClr val="accent1">
                <a:lumMod val="40000"/>
                <a:lumOff val="6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609585" hangingPunct="0">
              <a:defRPr sz="1400">
                <a:solidFill>
                  <a:srgbClr val="FFFFFF"/>
                </a:solidFill>
                <a:latin typeface="Arial"/>
                <a:ea typeface="Arial"/>
                <a:cs typeface="Arial"/>
                <a:sym typeface="Arial"/>
              </a:defRPr>
            </a:pPr>
            <a:r>
              <a:rPr lang="en-US" b="1" kern="0">
                <a:solidFill>
                  <a:schemeClr val="accent1">
                    <a:lumMod val="75000"/>
                  </a:schemeClr>
                </a:solidFill>
                <a:latin typeface="Arial"/>
                <a:ea typeface="Arial"/>
                <a:cs typeface="Arial"/>
                <a:sym typeface="Arial"/>
              </a:rPr>
              <a:t>To grow and retain the AHP workforce in  London</a:t>
            </a:r>
          </a:p>
        </p:txBody>
      </p:sp>
    </p:spTree>
    <p:extLst>
      <p:ext uri="{BB962C8B-B14F-4D97-AF65-F5344CB8AC3E}">
        <p14:creationId xmlns:p14="http://schemas.microsoft.com/office/powerpoint/2010/main" val="184277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57200" y="120252"/>
            <a:ext cx="7294418" cy="659066"/>
          </a:xfrm>
        </p:spPr>
        <p:txBody>
          <a:bodyPr>
            <a:normAutofit fontScale="90000"/>
          </a:bodyPr>
          <a:lstStyle/>
          <a:p>
            <a:r>
              <a:rPr lang="en-GB" sz="4000" dirty="0"/>
              <a:t>What is the aim of </a:t>
            </a:r>
            <a:r>
              <a:rPr lang="en-GB" sz="4000" dirty="0" err="1"/>
              <a:t>CapitalAHP</a:t>
            </a:r>
            <a:r>
              <a:rPr lang="en-GB" sz="4000" dirty="0"/>
              <a:t>? </a:t>
            </a:r>
            <a:endParaRPr lang="en-US"/>
          </a:p>
        </p:txBody>
      </p:sp>
      <p:sp>
        <p:nvSpPr>
          <p:cNvPr id="4" name="Content Placeholder 2"/>
          <p:cNvSpPr>
            <a:spLocks noGrp="1"/>
          </p:cNvSpPr>
          <p:nvPr>
            <p:ph idx="1"/>
          </p:nvPr>
        </p:nvSpPr>
        <p:spPr>
          <a:xfrm>
            <a:off x="485775" y="1146479"/>
            <a:ext cx="8229600" cy="3057836"/>
          </a:xfrm>
        </p:spPr>
        <p:txBody>
          <a:bodyPr vert="horz" lIns="91440" tIns="45720" rIns="91440" bIns="45720" rtlCol="0" anchor="t">
            <a:noAutofit/>
          </a:bodyPr>
          <a:lstStyle/>
          <a:p>
            <a:pPr marL="0" indent="0">
              <a:spcBef>
                <a:spcPts val="20"/>
              </a:spcBef>
              <a:buNone/>
            </a:pPr>
            <a:r>
              <a:rPr lang="en-GB" sz="1700" dirty="0">
                <a:solidFill>
                  <a:srgbClr val="222222"/>
                </a:solidFill>
              </a:rPr>
              <a:t>The aim of </a:t>
            </a:r>
            <a:r>
              <a:rPr lang="en-GB" sz="1700" dirty="0" err="1">
                <a:solidFill>
                  <a:srgbClr val="222222"/>
                </a:solidFill>
              </a:rPr>
              <a:t>CapitalAHP</a:t>
            </a:r>
            <a:r>
              <a:rPr lang="en-GB" sz="1700" dirty="0">
                <a:solidFill>
                  <a:srgbClr val="222222"/>
                </a:solidFill>
              </a:rPr>
              <a:t> is to grow and sustainably retain the AHP workforce in London. </a:t>
            </a:r>
            <a:r>
              <a:rPr lang="en-GB" sz="1700" dirty="0" err="1">
                <a:solidFill>
                  <a:srgbClr val="222222"/>
                </a:solidFill>
              </a:rPr>
              <a:t>CapitalAHP</a:t>
            </a:r>
            <a:r>
              <a:rPr lang="en-GB" sz="1700" dirty="0">
                <a:solidFill>
                  <a:srgbClr val="222222"/>
                </a:solidFill>
              </a:rPr>
              <a:t> priorities are:</a:t>
            </a:r>
            <a:endParaRPr lang="en-GB" dirty="0"/>
          </a:p>
          <a:p>
            <a:pPr marL="0" indent="0">
              <a:spcBef>
                <a:spcPts val="20"/>
              </a:spcBef>
              <a:buNone/>
            </a:pPr>
            <a:endParaRPr lang="en-GB" sz="1700" dirty="0">
              <a:solidFill>
                <a:srgbClr val="222222"/>
              </a:solidFill>
            </a:endParaRPr>
          </a:p>
          <a:p>
            <a:pPr marL="285750" indent="-285750"/>
            <a:r>
              <a:rPr lang="en-GB" sz="1700" dirty="0">
                <a:solidFill>
                  <a:srgbClr val="222222"/>
                </a:solidFill>
              </a:rPr>
              <a:t>Attracting the future AHP workforce, clarifying and supporting routes into the AHP professions</a:t>
            </a:r>
            <a:endParaRPr lang="en-GB" dirty="0"/>
          </a:p>
          <a:p>
            <a:pPr marL="285750" indent="-285750"/>
            <a:r>
              <a:rPr lang="en-GB" sz="1700" b="1" dirty="0">
                <a:solidFill>
                  <a:srgbClr val="222222"/>
                </a:solidFill>
              </a:rPr>
              <a:t>Bridging the gap between education and employment</a:t>
            </a:r>
            <a:endParaRPr lang="en-GB" b="1" dirty="0">
              <a:solidFill>
                <a:srgbClr val="000000"/>
              </a:solidFill>
            </a:endParaRPr>
          </a:p>
          <a:p>
            <a:pPr marL="285750" indent="-285750"/>
            <a:r>
              <a:rPr lang="en-GB" sz="1700" dirty="0">
                <a:solidFill>
                  <a:srgbClr val="222222"/>
                </a:solidFill>
              </a:rPr>
              <a:t>Supporting the development of our current AHPs to have the right skills, in the right places and take on new roles.</a:t>
            </a:r>
            <a:endParaRPr lang="en-GB"/>
          </a:p>
          <a:p>
            <a:pPr marL="0" indent="0">
              <a:buNone/>
            </a:pPr>
            <a:endParaRPr lang="en-GB" sz="1700" dirty="0">
              <a:solidFill>
                <a:srgbClr val="222222"/>
              </a:solidFill>
            </a:endParaRPr>
          </a:p>
          <a:p>
            <a:pPr marL="0" indent="0">
              <a:buNone/>
            </a:pPr>
            <a:r>
              <a:rPr lang="en-GB" sz="1700" dirty="0">
                <a:solidFill>
                  <a:srgbClr val="222222"/>
                </a:solidFill>
              </a:rPr>
              <a:t>AHP Preceptorship helps us to bridge the gap between education and employment to help you to transition into the workplace and develop your confidence in your new role. </a:t>
            </a:r>
          </a:p>
          <a:p>
            <a:pPr marL="0" indent="0">
              <a:buNone/>
            </a:pPr>
            <a:endParaRPr lang="en-GB" sz="1700" dirty="0">
              <a:solidFill>
                <a:srgbClr val="222222"/>
              </a:solidFill>
            </a:endParaRPr>
          </a:p>
        </p:txBody>
      </p:sp>
    </p:spTree>
    <p:extLst>
      <p:ext uri="{BB962C8B-B14F-4D97-AF65-F5344CB8AC3E}">
        <p14:creationId xmlns:p14="http://schemas.microsoft.com/office/powerpoint/2010/main" val="182069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360759" y="2511027"/>
            <a:ext cx="2859604" cy="1839516"/>
          </a:xfrm>
        </p:spPr>
        <p:txBody>
          <a:bodyPr vert="horz" lIns="91440" tIns="45720" rIns="91440" bIns="45720" rtlCol="0" anchor="ctr">
            <a:normAutofit/>
          </a:bodyPr>
          <a:lstStyle/>
          <a:p>
            <a:pPr defTabSz="914400">
              <a:lnSpc>
                <a:spcPct val="90000"/>
              </a:lnSpc>
            </a:pPr>
            <a:r>
              <a:rPr lang="en-US" sz="2700" err="1"/>
              <a:t>CapitalAHP</a:t>
            </a:r>
            <a:r>
              <a:rPr lang="en-US" sz="2700"/>
              <a:t> </a:t>
            </a:r>
            <a:br>
              <a:rPr lang="en-US" sz="2700">
                <a:cs typeface="+mj-cs"/>
              </a:rPr>
            </a:br>
            <a:r>
              <a:rPr lang="en-US" sz="2700"/>
              <a:t>Preceptorship: Our Vision</a:t>
            </a:r>
          </a:p>
        </p:txBody>
      </p:sp>
      <p:sp>
        <p:nvSpPr>
          <p:cNvPr id="4" name="Content Placeholder 2"/>
          <p:cNvSpPr txBox="1">
            <a:spLocks/>
          </p:cNvSpPr>
          <p:nvPr/>
        </p:nvSpPr>
        <p:spPr>
          <a:xfrm>
            <a:off x="3230494" y="2511028"/>
            <a:ext cx="5614060" cy="1839515"/>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Clr>
                <a:srgbClr val="005EB8"/>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5EB8"/>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5EB8"/>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005EB8"/>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1800" dirty="0"/>
              <a:t>Capital </a:t>
            </a:r>
            <a:r>
              <a:rPr lang="en-US" sz="1800" dirty="0" err="1"/>
              <a:t>organisations</a:t>
            </a:r>
            <a:r>
              <a:rPr lang="en-US" sz="1800" dirty="0"/>
              <a:t> will be supported to offer quality preceptorship programs to </a:t>
            </a:r>
            <a:r>
              <a:rPr lang="en-US" sz="1800" dirty="0" err="1"/>
              <a:t>NReg</a:t>
            </a:r>
            <a:r>
              <a:rPr lang="en-US" sz="1800" dirty="0"/>
              <a:t> AHPs</a:t>
            </a:r>
          </a:p>
          <a:p>
            <a:pPr indent="-228600" defTabSz="914400">
              <a:lnSpc>
                <a:spcPct val="90000"/>
              </a:lnSpc>
              <a:buFont typeface="Arial" panose="020B0604020202020204" pitchFamily="34" charset="0"/>
              <a:buChar char="•"/>
            </a:pPr>
            <a:endParaRPr lang="en-US" sz="1800" dirty="0"/>
          </a:p>
          <a:p>
            <a:pPr indent="-228600" defTabSz="914400">
              <a:lnSpc>
                <a:spcPct val="90000"/>
              </a:lnSpc>
              <a:buFont typeface="Arial" panose="020B0604020202020204" pitchFamily="34" charset="0"/>
              <a:buChar char="•"/>
            </a:pPr>
            <a:r>
              <a:rPr lang="en-US" sz="1800" dirty="0" err="1"/>
              <a:t>NReg</a:t>
            </a:r>
            <a:r>
              <a:rPr lang="en-US" sz="1800" dirty="0"/>
              <a:t> AHPs will see Capital NHS </a:t>
            </a:r>
            <a:r>
              <a:rPr lang="en-US" sz="1800" dirty="0" err="1"/>
              <a:t>organisations</a:t>
            </a:r>
            <a:r>
              <a:rPr lang="en-US" sz="1800" dirty="0"/>
              <a:t> as employers of excellence who support and invest in newly qualified staff. </a:t>
            </a:r>
            <a:r>
              <a:rPr lang="en-US" sz="1400" dirty="0"/>
              <a:t> </a:t>
            </a:r>
          </a:p>
        </p:txBody>
      </p:sp>
      <p:sp>
        <p:nvSpPr>
          <p:cNvPr id="5" name="TextBox 4">
            <a:extLst>
              <a:ext uri="{FF2B5EF4-FFF2-40B4-BE49-F238E27FC236}">
                <a16:creationId xmlns:a16="http://schemas.microsoft.com/office/drawing/2014/main" id="{E8A288A3-BB1B-5B7F-1102-4FCA6C50C0DC}"/>
              </a:ext>
            </a:extLst>
          </p:cNvPr>
          <p:cNvSpPr txBox="1"/>
          <p:nvPr/>
        </p:nvSpPr>
        <p:spPr>
          <a:xfrm>
            <a:off x="8213349" y="4770783"/>
            <a:ext cx="368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J</a:t>
            </a:r>
            <a:endParaRPr lang="en-GB"/>
          </a:p>
        </p:txBody>
      </p:sp>
      <p:pic>
        <p:nvPicPr>
          <p:cNvPr id="3" name="Picture 6" descr="A picture containing text, clipart&#10;&#10;Description automatically generated">
            <a:extLst>
              <a:ext uri="{FF2B5EF4-FFF2-40B4-BE49-F238E27FC236}">
                <a16:creationId xmlns:a16="http://schemas.microsoft.com/office/drawing/2014/main" id="{A3CF20C8-C40D-6E92-E803-7B59C958F2F0}"/>
              </a:ext>
            </a:extLst>
          </p:cNvPr>
          <p:cNvPicPr>
            <a:picLocks noChangeAspect="1"/>
          </p:cNvPicPr>
          <p:nvPr/>
        </p:nvPicPr>
        <p:blipFill>
          <a:blip r:embed="rId3"/>
          <a:stretch>
            <a:fillRect/>
          </a:stretch>
        </p:blipFill>
        <p:spPr>
          <a:xfrm>
            <a:off x="2187" y="-3279"/>
            <a:ext cx="9145560" cy="2201623"/>
          </a:xfrm>
          <a:prstGeom prst="rect">
            <a:avLst/>
          </a:prstGeom>
        </p:spPr>
      </p:pic>
    </p:spTree>
    <p:extLst>
      <p:ext uri="{BB962C8B-B14F-4D97-AF65-F5344CB8AC3E}">
        <p14:creationId xmlns:p14="http://schemas.microsoft.com/office/powerpoint/2010/main" val="248332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A479507-0893-BB57-3F8C-52DB8BE8A509}"/>
              </a:ext>
            </a:extLst>
          </p:cNvPr>
          <p:cNvPicPr>
            <a:picLocks noGrp="1" noChangeAspect="1"/>
          </p:cNvPicPr>
          <p:nvPr>
            <p:ph idx="1"/>
          </p:nvPr>
        </p:nvPicPr>
        <p:blipFill>
          <a:blip r:embed="rId3"/>
          <a:stretch>
            <a:fillRect/>
          </a:stretch>
        </p:blipFill>
        <p:spPr>
          <a:xfrm>
            <a:off x="2801507" y="613533"/>
            <a:ext cx="6277790" cy="4484294"/>
          </a:xfrm>
        </p:spPr>
      </p:pic>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324111" y="47282"/>
            <a:ext cx="8609946" cy="669849"/>
          </a:xfrm>
        </p:spPr>
        <p:txBody>
          <a:bodyPr>
            <a:normAutofit fontScale="90000"/>
          </a:bodyPr>
          <a:lstStyle/>
          <a:p>
            <a:r>
              <a:rPr lang="en-GB" sz="4000" dirty="0"/>
              <a:t>AHP Foundation Career Support </a:t>
            </a:r>
            <a:endParaRPr lang="en-US" dirty="0"/>
          </a:p>
        </p:txBody>
      </p:sp>
      <p:sp>
        <p:nvSpPr>
          <p:cNvPr id="4" name="TextBox 3">
            <a:extLst>
              <a:ext uri="{FF2B5EF4-FFF2-40B4-BE49-F238E27FC236}">
                <a16:creationId xmlns:a16="http://schemas.microsoft.com/office/drawing/2014/main" id="{F223726F-05EE-A3D3-9B28-03BDA07BF5FC}"/>
              </a:ext>
            </a:extLst>
          </p:cNvPr>
          <p:cNvSpPr txBox="1"/>
          <p:nvPr/>
        </p:nvSpPr>
        <p:spPr>
          <a:xfrm>
            <a:off x="414363" y="1747620"/>
            <a:ext cx="247598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AHP Foundation Career Support helps you to develop in the early stages of your career across the 4 pillars of practice – from first 6 months into specialist roles </a:t>
            </a:r>
          </a:p>
        </p:txBody>
      </p:sp>
    </p:spTree>
    <p:extLst>
      <p:ext uri="{BB962C8B-B14F-4D97-AF65-F5344CB8AC3E}">
        <p14:creationId xmlns:p14="http://schemas.microsoft.com/office/powerpoint/2010/main" val="43994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24851" y="314346"/>
            <a:ext cx="8167842" cy="691415"/>
          </a:xfrm>
        </p:spPr>
        <p:txBody>
          <a:bodyPr>
            <a:normAutofit fontScale="90000"/>
          </a:bodyPr>
          <a:lstStyle/>
          <a:p>
            <a:r>
              <a:rPr lang="en-GB" sz="4000" dirty="0" err="1"/>
              <a:t>CapitalAHP</a:t>
            </a:r>
            <a:r>
              <a:rPr lang="en-GB" sz="4000" dirty="0"/>
              <a:t> Preceptorship Framework</a:t>
            </a:r>
          </a:p>
        </p:txBody>
      </p:sp>
      <p:sp>
        <p:nvSpPr>
          <p:cNvPr id="4" name="Content Placeholder 2"/>
          <p:cNvSpPr>
            <a:spLocks noGrp="1"/>
          </p:cNvSpPr>
          <p:nvPr>
            <p:ph idx="1"/>
          </p:nvPr>
        </p:nvSpPr>
        <p:spPr>
          <a:xfrm>
            <a:off x="528907" y="1284296"/>
            <a:ext cx="8229600" cy="3394472"/>
          </a:xfrm>
        </p:spPr>
        <p:txBody>
          <a:bodyPr vert="horz" lIns="91440" tIns="45720" rIns="91440" bIns="45720" rtlCol="0" anchor="t">
            <a:noAutofit/>
          </a:bodyPr>
          <a:lstStyle/>
          <a:p>
            <a:pPr marL="0" indent="0">
              <a:spcBef>
                <a:spcPts val="20"/>
              </a:spcBef>
              <a:buNone/>
            </a:pPr>
            <a:r>
              <a:rPr lang="en-US" sz="1800" dirty="0" err="1"/>
              <a:t>CapitalAHP</a:t>
            </a:r>
            <a:r>
              <a:rPr lang="en-US" sz="1800" dirty="0"/>
              <a:t> has developed a Preceptorship Framework for London-based AHPs, which provides a recommended set of standards based on best-practice, to which all Integrated Care Systems in London have agreed.</a:t>
            </a:r>
            <a:endParaRPr lang="en-US" dirty="0"/>
          </a:p>
          <a:p>
            <a:pPr marL="0" indent="0">
              <a:spcBef>
                <a:spcPts val="20"/>
              </a:spcBef>
              <a:buNone/>
            </a:pPr>
            <a:endParaRPr lang="en-US" sz="1800" dirty="0"/>
          </a:p>
          <a:p>
            <a:pPr marL="0" indent="0">
              <a:spcBef>
                <a:spcPts val="20"/>
              </a:spcBef>
              <a:buNone/>
            </a:pPr>
            <a:r>
              <a:rPr lang="en-US" sz="1800" dirty="0"/>
              <a:t>The framework is a resource for London health and care </a:t>
            </a:r>
            <a:r>
              <a:rPr lang="en-US" sz="1800" dirty="0" err="1"/>
              <a:t>organisations</a:t>
            </a:r>
            <a:r>
              <a:rPr lang="en-US" sz="1800" dirty="0"/>
              <a:t> to support the transition from pre-registered AHPs to </a:t>
            </a:r>
            <a:r>
              <a:rPr lang="en-US" sz="1800" dirty="0" err="1"/>
              <a:t>practising</a:t>
            </a:r>
            <a:r>
              <a:rPr lang="en-US" sz="1800" dirty="0"/>
              <a:t> as newly registered AHPs.</a:t>
            </a:r>
            <a:endParaRPr lang="en-US"/>
          </a:p>
          <a:p>
            <a:pPr marL="0" indent="0">
              <a:spcBef>
                <a:spcPts val="20"/>
              </a:spcBef>
              <a:buNone/>
            </a:pPr>
            <a:endParaRPr lang="en-US" sz="1800" dirty="0"/>
          </a:p>
          <a:p>
            <a:pPr marL="0" indent="0">
              <a:spcBef>
                <a:spcPts val="20"/>
              </a:spcBef>
              <a:buNone/>
            </a:pPr>
            <a:r>
              <a:rPr lang="en-US" sz="1800" dirty="0"/>
              <a:t>This recommended ‘best practice’ approach to preceptorship has been developed through extensive stakeholder engagement across London.</a:t>
            </a:r>
            <a:endParaRPr lang="en-US"/>
          </a:p>
          <a:p>
            <a:pPr marL="0" indent="0">
              <a:buNone/>
            </a:pPr>
            <a:endParaRPr lang="en-US" sz="1800" dirty="0"/>
          </a:p>
          <a:p>
            <a:pPr marL="0" indent="0">
              <a:buNone/>
            </a:pPr>
            <a:r>
              <a:rPr lang="en-US" sz="1800" dirty="0"/>
              <a:t>Access the framework </a:t>
            </a:r>
            <a:r>
              <a:rPr lang="en-US" sz="1800" dirty="0">
                <a:hlinkClick r:id="rId3"/>
              </a:rPr>
              <a:t>here</a:t>
            </a:r>
            <a:r>
              <a:rPr lang="en-US" sz="1800" dirty="0"/>
              <a:t> </a:t>
            </a:r>
          </a:p>
        </p:txBody>
      </p:sp>
    </p:spTree>
    <p:extLst>
      <p:ext uri="{BB962C8B-B14F-4D97-AF65-F5344CB8AC3E}">
        <p14:creationId xmlns:p14="http://schemas.microsoft.com/office/powerpoint/2010/main" val="3314159848"/>
      </p:ext>
    </p:extLst>
  </p:cSld>
  <p:clrMapOvr>
    <a:masterClrMapping/>
  </p:clrMapOvr>
</p:sld>
</file>

<file path=ppt/theme/theme1.xml><?xml version="1.0" encoding="utf-8"?>
<a:theme xmlns:a="http://schemas.openxmlformats.org/drawingml/2006/main" name="Office Theme">
  <a:themeElements>
    <a:clrScheme name="CapitalNurse">
      <a:dk1>
        <a:sysClr val="windowText" lastClr="000000"/>
      </a:dk1>
      <a:lt1>
        <a:sysClr val="window" lastClr="FFFFFF"/>
      </a:lt1>
      <a:dk2>
        <a:srgbClr val="1F497D"/>
      </a:dk2>
      <a:lt2>
        <a:srgbClr val="EEECE1"/>
      </a:lt2>
      <a:accent1>
        <a:srgbClr val="4BACC6"/>
      </a:accent1>
      <a:accent2>
        <a:srgbClr val="C0504D"/>
      </a:accent2>
      <a:accent3>
        <a:srgbClr val="9BBB59"/>
      </a:accent3>
      <a:accent4>
        <a:srgbClr val="8064A2"/>
      </a:accent4>
      <a:accent5>
        <a:srgbClr val="005EB8"/>
      </a:accent5>
      <a:accent6>
        <a:srgbClr val="F3E70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69ABDBAFFF0940A27746A35842E547" ma:contentTypeVersion="16" ma:contentTypeDescription="Create a new document." ma:contentTypeScope="" ma:versionID="9b19d9826ea6331c4b1ed8e77cc4ac64">
  <xsd:schema xmlns:xsd="http://www.w3.org/2001/XMLSchema" xmlns:xs="http://www.w3.org/2001/XMLSchema" xmlns:p="http://schemas.microsoft.com/office/2006/metadata/properties" xmlns:ns2="a3bd5721-4e6a-4ade-a79b-598924ee99a6" xmlns:ns3="6cb8b1c3-de87-4bb8-9819-394441d50f52" targetNamespace="http://schemas.microsoft.com/office/2006/metadata/properties" ma:root="true" ma:fieldsID="672420b021d258eddbf06db9b772beb9" ns2:_="" ns3:_="">
    <xsd:import namespace="a3bd5721-4e6a-4ade-a79b-598924ee99a6"/>
    <xsd:import namespace="6cb8b1c3-de87-4bb8-9819-394441d50f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d5721-4e6a-4ade-a79b-598924ee99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b8b1c3-de87-4bb8-9819-394441d50f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d36c36-11cd-42f4-8f53-a2ff909b6788}" ma:internalName="TaxCatchAll" ma:showField="CatchAllData" ma:web="6cb8b1c3-de87-4bb8-9819-394441d50f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lcf76f155ced4ddcb4097134ff3c332f xmlns="a3bd5721-4e6a-4ade-a79b-598924ee99a6">
      <Terms xmlns="http://schemas.microsoft.com/office/infopath/2007/PartnerControls"/>
    </lcf76f155ced4ddcb4097134ff3c332f>
    <TaxCatchAll xmlns="6cb8b1c3-de87-4bb8-9819-394441d50f52" xsi:nil="true"/>
  </documentManagement>
</p:properties>
</file>

<file path=customXml/itemProps1.xml><?xml version="1.0" encoding="utf-8"?>
<ds:datastoreItem xmlns:ds="http://schemas.openxmlformats.org/officeDocument/2006/customXml" ds:itemID="{86DE629D-D3B7-4715-BB69-C74BBEF9D3E4}">
  <ds:schemaRefs>
    <ds:schemaRef ds:uri="http://schemas.microsoft.com/sharepoint/v3/contenttype/forms"/>
  </ds:schemaRefs>
</ds:datastoreItem>
</file>

<file path=customXml/itemProps2.xml><?xml version="1.0" encoding="utf-8"?>
<ds:datastoreItem xmlns:ds="http://schemas.openxmlformats.org/officeDocument/2006/customXml" ds:itemID="{0DEE23A3-1E49-4100-A92A-B709DF1CE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d5721-4e6a-4ade-a79b-598924ee99a6"/>
    <ds:schemaRef ds:uri="6cb8b1c3-de87-4bb8-9819-394441d50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85F623-D935-47D3-897B-B10B8EED84AE}">
  <ds:schemaRefs>
    <ds:schemaRef ds:uri="http://www.w3.org/XML/1998/namespace"/>
    <ds:schemaRef ds:uri="6cb8b1c3-de87-4bb8-9819-394441d50f52"/>
    <ds:schemaRef ds:uri="http://schemas.microsoft.com/office/2006/documentManagement/types"/>
    <ds:schemaRef ds:uri="http://purl.org/dc/elements/1.1/"/>
    <ds:schemaRef ds:uri="http://purl.org/dc/dcmitype/"/>
    <ds:schemaRef ds:uri="http://schemas.microsoft.com/office/2006/metadata/properties"/>
    <ds:schemaRef ds:uri="http://purl.org/dc/terms/"/>
    <ds:schemaRef ds:uri="a3bd5721-4e6a-4ade-a79b-598924ee99a6"/>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On-screen Show (16:9)</PresentationFormat>
  <Paragraphs>158</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Preceptorship for Students  </vt:lpstr>
      <vt:lpstr>What is AHP Preceptorship? </vt:lpstr>
      <vt:lpstr>What is CapitalAHP? </vt:lpstr>
      <vt:lpstr>Why CapitalAHP? - supply</vt:lpstr>
      <vt:lpstr>PowerPoint Presentation</vt:lpstr>
      <vt:lpstr>What is the aim of CapitalAHP? </vt:lpstr>
      <vt:lpstr>CapitalAHP  Preceptorship: Our Vision</vt:lpstr>
      <vt:lpstr>AHP Foundation Career Support </vt:lpstr>
      <vt:lpstr>CapitalAHP Preceptorship Framework</vt:lpstr>
      <vt:lpstr>Why Preceptorship?</vt:lpstr>
      <vt:lpstr>What CapitalAHP students said</vt:lpstr>
      <vt:lpstr>Benefits to you  Preceptorship will help you to:</vt:lpstr>
      <vt:lpstr>  </vt:lpstr>
      <vt:lpstr>  </vt:lpstr>
      <vt:lpstr>Role of Preceptor</vt:lpstr>
      <vt:lpstr>Preparing for Preceptorship</vt:lpstr>
      <vt:lpstr> For more information, visit CapitalAHP Preceptorship | Health Education England (hee.nhs.uk)  email capitalAHP@hee.nhs.uk  or join the conversation on Twitter (@NHSHEE_LDN)   Also, did you know there is an AHP student Self-Care resource to support you? Check it out here: AHP Student self-care resource | Health Education England (hee.nhs.uk)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Batt</dc:creator>
  <cp:lastModifiedBy>Marchant Julie</cp:lastModifiedBy>
  <cp:revision>432</cp:revision>
  <dcterms:created xsi:type="dcterms:W3CDTF">2018-03-16T15:07:52Z</dcterms:created>
  <dcterms:modified xsi:type="dcterms:W3CDTF">2023-06-12T15:53:52Z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0x010100B769ABDBAFFF0940A27746A35842E547</vt:lpwstr>
  </property>
  <property fmtid="{D5CDD505-2E9C-101B-9397-08002B2CF9AE}" pid="3" name="FileLeafRef">
    <vt:lpwstr>CN PowerPoint 16x9.pptx</vt:lpwstr>
  </property>
  <property fmtid="{D5CDD505-2E9C-101B-9397-08002B2CF9AE}" pid="4" name="WinDIP File ID">
    <vt:lpwstr>620d59d1-66f4-4512-9b18-37e82fb424d5</vt:lpwstr>
  </property>
  <property fmtid="{D5CDD505-2E9C-101B-9397-08002B2CF9AE}" pid="5" name="MediaServiceImageTags">
    <vt:lpwstr/>
  </property>
</Properties>
</file>