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authors.xml" ContentType="application/vnd.ms-powerpoint.author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3" r:id="rId4"/>
  </p:sldMasterIdLst>
  <p:notesMasterIdLst>
    <p:notesMasterId r:id="rId6"/>
  </p:notesMasterIdLst>
  <p:handoutMasterIdLst>
    <p:handoutMasterId r:id="rId7"/>
  </p:handoutMasterIdLst>
  <p:sldIdLst>
    <p:sldId id="305" r:id="rId5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141E8EE-36B7-6688-B72C-8D251E8DF033}" name="Marchant Julie" initials="MJ" userId="S::julie.marchant_gstt.nhs.uk#ext#@healtheducationengland.onmicrosoft.com::3d75c02c-f0f2-4952-8f53-e8a81df9c76f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EB8"/>
    <a:srgbClr val="B31470"/>
    <a:srgbClr val="B00E5A"/>
    <a:srgbClr val="C41AB6"/>
    <a:srgbClr val="4C11F0"/>
    <a:srgbClr val="D91CC3"/>
    <a:srgbClr val="4E1CD9"/>
    <a:srgbClr val="212121"/>
    <a:srgbClr val="F3E70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3" d="100"/>
          <a:sy n="103" d="100"/>
        </p:scale>
        <p:origin x="734" y="5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32" Type="http://schemas.microsoft.com/office/2018/10/relationships/authors" Target="author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83DA5D66-1AD7-4AF3-8535-3DFFA957A22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E81AFFB-8BCC-4A1C-9D28-6894F609C7B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351E7A-3BAB-44F0-884D-A1DA95A01E33}" type="datetimeFigureOut">
              <a:rPr lang="en-GB" smtClean="0"/>
              <a:t>04/03/2024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D9468B1-8653-4C9D-A22B-147A035EF98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693CD5A-3885-4782-B479-3DD1CA2EEE6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475EA2-CD59-4099-B361-6E328AFD73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43545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E64222-E76E-48A9-9E8A-57F967AD6336}" type="datetimeFigureOut">
              <a:rPr lang="en-GB" smtClean="0"/>
              <a:t>04/03/2024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54E5EC-3119-45E8-9208-F3286E4A7C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92195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685800" y="3286951"/>
            <a:ext cx="7772400" cy="928568"/>
          </a:xfrm>
        </p:spPr>
        <p:txBody>
          <a:bodyPr>
            <a:normAutofit/>
          </a:bodyPr>
          <a:lstStyle>
            <a:lvl1pPr algn="ctr">
              <a:defRPr sz="3975" b="1" i="0">
                <a:solidFill>
                  <a:srgbClr val="005EB8"/>
                </a:solidFill>
                <a:latin typeface="Arial"/>
                <a:cs typeface="Arial"/>
              </a:defRPr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1371600" y="4222310"/>
            <a:ext cx="6400800" cy="422885"/>
          </a:xfrm>
        </p:spPr>
        <p:txBody>
          <a:bodyPr>
            <a:normAutofit/>
          </a:bodyPr>
          <a:lstStyle>
            <a:lvl1pPr marL="0" indent="0" algn="ctr">
              <a:buNone/>
              <a:defRPr sz="2025">
                <a:solidFill>
                  <a:srgbClr val="1F2E38"/>
                </a:solidFill>
                <a:latin typeface="Arial"/>
                <a:cs typeface="Arial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9" name="TextBox 8"/>
          <p:cNvSpPr txBox="1"/>
          <p:nvPr userDrawn="1"/>
        </p:nvSpPr>
        <p:spPr>
          <a:xfrm>
            <a:off x="2101509" y="4762908"/>
            <a:ext cx="4942379" cy="2192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825" i="1" kern="1200" err="1">
                <a:solidFill>
                  <a:schemeClr val="tx1"/>
                </a:solidFill>
                <a:latin typeface="Arial"/>
                <a:ea typeface="+mn-ea"/>
                <a:cs typeface="Arial"/>
              </a:rPr>
              <a:t>CapitalNurse</a:t>
            </a:r>
            <a:r>
              <a:rPr lang="en-US" sz="825" i="1" kern="1200">
                <a:solidFill>
                  <a:schemeClr val="tx1"/>
                </a:solidFill>
                <a:latin typeface="Arial"/>
                <a:ea typeface="+mn-ea"/>
                <a:cs typeface="Arial"/>
              </a:rPr>
              <a:t> is jointly sponsored by Health Education England, NHS England and NHS Improvement</a:t>
            </a:r>
            <a:endParaRPr lang="en-US" sz="825" i="1">
              <a:latin typeface="Arial"/>
              <a:cs typeface="Arial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91B71D6-F7E4-AD46-99C1-1BA3A1670ED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911532" y="2177216"/>
            <a:ext cx="5320937" cy="789069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CADD5FE2-3005-E541-80A9-FD0A7E2E4FD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1" y="1025"/>
            <a:ext cx="9143997" cy="19912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4990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138246"/>
            <a:ext cx="8229600" cy="857250"/>
          </a:xfrm>
        </p:spPr>
        <p:txBody>
          <a:bodyPr>
            <a:normAutofit/>
          </a:bodyPr>
          <a:lstStyle>
            <a:lvl1pPr>
              <a:defRPr sz="2775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82787"/>
            <a:ext cx="4038600" cy="3341682"/>
          </a:xfrm>
        </p:spPr>
        <p:txBody>
          <a:bodyPr/>
          <a:lstStyle>
            <a:lvl1pPr>
              <a:defRPr sz="2775"/>
            </a:lvl1pPr>
            <a:lvl2pPr>
              <a:defRPr sz="2400"/>
            </a:lvl2pPr>
            <a:lvl3pPr>
              <a:defRPr sz="2025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10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82787"/>
            <a:ext cx="4038600" cy="2722915"/>
          </a:xfrm>
        </p:spPr>
        <p:txBody>
          <a:bodyPr/>
          <a:lstStyle>
            <a:lvl1pPr>
              <a:defRPr sz="2775"/>
            </a:lvl1pPr>
            <a:lvl2pPr>
              <a:defRPr sz="2400"/>
            </a:lvl2pPr>
            <a:lvl3pPr>
              <a:defRPr sz="2025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951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small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138246"/>
            <a:ext cx="8229600" cy="857250"/>
          </a:xfrm>
        </p:spPr>
        <p:txBody>
          <a:bodyPr>
            <a:normAutofit/>
          </a:bodyPr>
          <a:lstStyle>
            <a:lvl1pPr>
              <a:defRPr sz="2775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82787"/>
            <a:ext cx="4038600" cy="3341682"/>
          </a:xfrm>
        </p:spPr>
        <p:txBody>
          <a:bodyPr/>
          <a:lstStyle>
            <a:lvl1pPr>
              <a:defRPr sz="2775"/>
            </a:lvl1pPr>
            <a:lvl2pPr>
              <a:defRPr sz="2400"/>
            </a:lvl2pPr>
            <a:lvl3pPr>
              <a:defRPr sz="2025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10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82787"/>
            <a:ext cx="4038600" cy="2722915"/>
          </a:xfrm>
        </p:spPr>
        <p:txBody>
          <a:bodyPr/>
          <a:lstStyle>
            <a:lvl1pPr>
              <a:defRPr sz="2775"/>
            </a:lvl1pPr>
            <a:lvl2pPr>
              <a:defRPr sz="2400"/>
            </a:lvl2pPr>
            <a:lvl3pPr>
              <a:defRPr sz="2025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4098A396-BA82-4174-9003-395FCDE684E3}"/>
              </a:ext>
            </a:extLst>
          </p:cNvPr>
          <p:cNvGrpSpPr/>
          <p:nvPr userDrawn="1"/>
        </p:nvGrpSpPr>
        <p:grpSpPr>
          <a:xfrm>
            <a:off x="0" y="4594624"/>
            <a:ext cx="9094674" cy="495300"/>
            <a:chOff x="0" y="4594624"/>
            <a:chExt cx="9094674" cy="495300"/>
          </a:xfrm>
        </p:grpSpPr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FC3BF4D0-322C-4EE4-BE11-9C331C9D2BDC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6911206" y="4594624"/>
              <a:ext cx="2183468" cy="495300"/>
            </a:xfrm>
            <a:prstGeom prst="rect">
              <a:avLst/>
            </a:prstGeom>
          </p:spPr>
        </p:pic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E7E31346-AC7B-4BE1-BCBB-9C7395BCA89E}"/>
                </a:ext>
              </a:extLst>
            </p:cNvPr>
            <p:cNvCxnSpPr>
              <a:cxnSpLocks/>
            </p:cNvCxnSpPr>
            <p:nvPr userDrawn="1"/>
          </p:nvCxnSpPr>
          <p:spPr>
            <a:xfrm flipH="1">
              <a:off x="0" y="5074049"/>
              <a:ext cx="6946900" cy="0"/>
            </a:xfrm>
            <a:prstGeom prst="line">
              <a:avLst/>
            </a:prstGeom>
            <a:ln w="9525">
              <a:solidFill>
                <a:srgbClr val="21212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0105687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no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138246"/>
            <a:ext cx="8229600" cy="857250"/>
          </a:xfrm>
        </p:spPr>
        <p:txBody>
          <a:bodyPr>
            <a:normAutofit/>
          </a:bodyPr>
          <a:lstStyle>
            <a:lvl1pPr>
              <a:defRPr sz="2775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82787"/>
            <a:ext cx="4038600" cy="3341682"/>
          </a:xfrm>
        </p:spPr>
        <p:txBody>
          <a:bodyPr/>
          <a:lstStyle>
            <a:lvl1pPr>
              <a:defRPr sz="2775"/>
            </a:lvl1pPr>
            <a:lvl2pPr>
              <a:defRPr sz="2400"/>
            </a:lvl2pPr>
            <a:lvl3pPr>
              <a:defRPr sz="2025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10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82787"/>
            <a:ext cx="4038600" cy="2722915"/>
          </a:xfrm>
        </p:spPr>
        <p:txBody>
          <a:bodyPr/>
          <a:lstStyle>
            <a:lvl1pPr>
              <a:defRPr sz="2775"/>
            </a:lvl1pPr>
            <a:lvl2pPr>
              <a:defRPr sz="2400"/>
            </a:lvl2pPr>
            <a:lvl3pPr>
              <a:defRPr sz="2025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50252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0" y="120253"/>
            <a:ext cx="8229600" cy="857250"/>
          </a:xfrm>
        </p:spPr>
        <p:txBody>
          <a:bodyPr>
            <a:normAutofit/>
          </a:bodyPr>
          <a:lstStyle>
            <a:lvl1pPr>
              <a:defRPr sz="2775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11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>
            <a:normAutofit/>
          </a:bodyPr>
          <a:lstStyle>
            <a:lvl1pPr marL="0" indent="0">
              <a:buNone/>
              <a:defRPr sz="2025" b="1"/>
            </a:lvl1pPr>
            <a:lvl2pPr marL="457189" indent="0">
              <a:buNone/>
              <a:defRPr sz="2025" b="1"/>
            </a:lvl2pPr>
            <a:lvl3pPr marL="914378" indent="0">
              <a:buNone/>
              <a:defRPr sz="1800" b="1"/>
            </a:lvl3pPr>
            <a:lvl4pPr marL="1371566" indent="0">
              <a:buNone/>
              <a:defRPr sz="1575" b="1"/>
            </a:lvl4pPr>
            <a:lvl5pPr marL="1828754" indent="0">
              <a:buNone/>
              <a:defRPr sz="1575" b="1"/>
            </a:lvl5pPr>
            <a:lvl6pPr marL="2285943" indent="0">
              <a:buNone/>
              <a:defRPr sz="1575" b="1"/>
            </a:lvl6pPr>
            <a:lvl7pPr marL="2743132" indent="0">
              <a:buNone/>
              <a:defRPr sz="1575" b="1"/>
            </a:lvl7pPr>
            <a:lvl8pPr marL="3200320" indent="0">
              <a:buNone/>
              <a:defRPr sz="1575" b="1"/>
            </a:lvl8pPr>
            <a:lvl9pPr marL="3657509" indent="0">
              <a:buNone/>
              <a:defRPr sz="1575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25"/>
            </a:lvl2pPr>
            <a:lvl3pPr>
              <a:defRPr sz="1800"/>
            </a:lvl3pPr>
            <a:lvl4pPr>
              <a:defRPr sz="1575"/>
            </a:lvl4pPr>
            <a:lvl5pPr>
              <a:defRPr sz="1575"/>
            </a:lvl5pPr>
            <a:lvl6pPr>
              <a:defRPr sz="1575"/>
            </a:lvl6pPr>
            <a:lvl7pPr>
              <a:defRPr sz="1575"/>
            </a:lvl7pPr>
            <a:lvl8pPr>
              <a:defRPr sz="1575"/>
            </a:lvl8pPr>
            <a:lvl9pPr>
              <a:defRPr sz="1575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13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151335"/>
            <a:ext cx="4041775" cy="479822"/>
          </a:xfrm>
        </p:spPr>
        <p:txBody>
          <a:bodyPr anchor="b">
            <a:normAutofit/>
          </a:bodyPr>
          <a:lstStyle>
            <a:lvl1pPr marL="0" indent="0">
              <a:buNone/>
              <a:defRPr sz="2025" b="1"/>
            </a:lvl1pPr>
            <a:lvl2pPr marL="457189" indent="0">
              <a:buNone/>
              <a:defRPr sz="2025" b="1"/>
            </a:lvl2pPr>
            <a:lvl3pPr marL="914378" indent="0">
              <a:buNone/>
              <a:defRPr sz="1800" b="1"/>
            </a:lvl3pPr>
            <a:lvl4pPr marL="1371566" indent="0">
              <a:buNone/>
              <a:defRPr sz="1575" b="1"/>
            </a:lvl4pPr>
            <a:lvl5pPr marL="1828754" indent="0">
              <a:buNone/>
              <a:defRPr sz="1575" b="1"/>
            </a:lvl5pPr>
            <a:lvl6pPr marL="2285943" indent="0">
              <a:buNone/>
              <a:defRPr sz="1575" b="1"/>
            </a:lvl6pPr>
            <a:lvl7pPr marL="2743132" indent="0">
              <a:buNone/>
              <a:defRPr sz="1575" b="1"/>
            </a:lvl7pPr>
            <a:lvl8pPr marL="3200320" indent="0">
              <a:buNone/>
              <a:defRPr sz="1575" b="1"/>
            </a:lvl8pPr>
            <a:lvl9pPr marL="3657509" indent="0">
              <a:buNone/>
              <a:defRPr sz="1575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4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25"/>
            </a:lvl2pPr>
            <a:lvl3pPr>
              <a:defRPr sz="1800"/>
            </a:lvl3pPr>
            <a:lvl4pPr>
              <a:defRPr sz="1575"/>
            </a:lvl4pPr>
            <a:lvl5pPr>
              <a:defRPr sz="1575"/>
            </a:lvl5pPr>
            <a:lvl6pPr>
              <a:defRPr sz="1575"/>
            </a:lvl6pPr>
            <a:lvl7pPr>
              <a:defRPr sz="1575"/>
            </a:lvl7pPr>
            <a:lvl8pPr>
              <a:defRPr sz="1575"/>
            </a:lvl8pPr>
            <a:lvl9pPr>
              <a:defRPr sz="1575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69836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 small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0" y="120253"/>
            <a:ext cx="8229600" cy="857250"/>
          </a:xfrm>
        </p:spPr>
        <p:txBody>
          <a:bodyPr>
            <a:normAutofit/>
          </a:bodyPr>
          <a:lstStyle>
            <a:lvl1pPr>
              <a:defRPr sz="2775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11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>
            <a:normAutofit/>
          </a:bodyPr>
          <a:lstStyle>
            <a:lvl1pPr marL="0" indent="0">
              <a:buNone/>
              <a:defRPr sz="2025" b="1"/>
            </a:lvl1pPr>
            <a:lvl2pPr marL="457189" indent="0">
              <a:buNone/>
              <a:defRPr sz="2025" b="1"/>
            </a:lvl2pPr>
            <a:lvl3pPr marL="914378" indent="0">
              <a:buNone/>
              <a:defRPr sz="1800" b="1"/>
            </a:lvl3pPr>
            <a:lvl4pPr marL="1371566" indent="0">
              <a:buNone/>
              <a:defRPr sz="1575" b="1"/>
            </a:lvl4pPr>
            <a:lvl5pPr marL="1828754" indent="0">
              <a:buNone/>
              <a:defRPr sz="1575" b="1"/>
            </a:lvl5pPr>
            <a:lvl6pPr marL="2285943" indent="0">
              <a:buNone/>
              <a:defRPr sz="1575" b="1"/>
            </a:lvl6pPr>
            <a:lvl7pPr marL="2743132" indent="0">
              <a:buNone/>
              <a:defRPr sz="1575" b="1"/>
            </a:lvl7pPr>
            <a:lvl8pPr marL="3200320" indent="0">
              <a:buNone/>
              <a:defRPr sz="1575" b="1"/>
            </a:lvl8pPr>
            <a:lvl9pPr marL="3657509" indent="0">
              <a:buNone/>
              <a:defRPr sz="1575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25"/>
            </a:lvl2pPr>
            <a:lvl3pPr>
              <a:defRPr sz="1800"/>
            </a:lvl3pPr>
            <a:lvl4pPr>
              <a:defRPr sz="1575"/>
            </a:lvl4pPr>
            <a:lvl5pPr>
              <a:defRPr sz="1575"/>
            </a:lvl5pPr>
            <a:lvl6pPr>
              <a:defRPr sz="1575"/>
            </a:lvl6pPr>
            <a:lvl7pPr>
              <a:defRPr sz="1575"/>
            </a:lvl7pPr>
            <a:lvl8pPr>
              <a:defRPr sz="1575"/>
            </a:lvl8pPr>
            <a:lvl9pPr>
              <a:defRPr sz="1575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13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151335"/>
            <a:ext cx="4041775" cy="479822"/>
          </a:xfrm>
        </p:spPr>
        <p:txBody>
          <a:bodyPr anchor="b">
            <a:normAutofit/>
          </a:bodyPr>
          <a:lstStyle>
            <a:lvl1pPr marL="0" indent="0">
              <a:buNone/>
              <a:defRPr sz="2025" b="1"/>
            </a:lvl1pPr>
            <a:lvl2pPr marL="457189" indent="0">
              <a:buNone/>
              <a:defRPr sz="2025" b="1"/>
            </a:lvl2pPr>
            <a:lvl3pPr marL="914378" indent="0">
              <a:buNone/>
              <a:defRPr sz="1800" b="1"/>
            </a:lvl3pPr>
            <a:lvl4pPr marL="1371566" indent="0">
              <a:buNone/>
              <a:defRPr sz="1575" b="1"/>
            </a:lvl4pPr>
            <a:lvl5pPr marL="1828754" indent="0">
              <a:buNone/>
              <a:defRPr sz="1575" b="1"/>
            </a:lvl5pPr>
            <a:lvl6pPr marL="2285943" indent="0">
              <a:buNone/>
              <a:defRPr sz="1575" b="1"/>
            </a:lvl6pPr>
            <a:lvl7pPr marL="2743132" indent="0">
              <a:buNone/>
              <a:defRPr sz="1575" b="1"/>
            </a:lvl7pPr>
            <a:lvl8pPr marL="3200320" indent="0">
              <a:buNone/>
              <a:defRPr sz="1575" b="1"/>
            </a:lvl8pPr>
            <a:lvl9pPr marL="3657509" indent="0">
              <a:buNone/>
              <a:defRPr sz="1575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4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25"/>
            </a:lvl2pPr>
            <a:lvl3pPr>
              <a:defRPr sz="1800"/>
            </a:lvl3pPr>
            <a:lvl4pPr>
              <a:defRPr sz="1575"/>
            </a:lvl4pPr>
            <a:lvl5pPr>
              <a:defRPr sz="1575"/>
            </a:lvl5pPr>
            <a:lvl6pPr>
              <a:defRPr sz="1575"/>
            </a:lvl6pPr>
            <a:lvl7pPr>
              <a:defRPr sz="1575"/>
            </a:lvl7pPr>
            <a:lvl8pPr>
              <a:defRPr sz="1575"/>
            </a:lvl8pPr>
            <a:lvl9pPr>
              <a:defRPr sz="1575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D16E1273-EC09-4F15-AF78-2FDD46B32D45}"/>
              </a:ext>
            </a:extLst>
          </p:cNvPr>
          <p:cNvGrpSpPr/>
          <p:nvPr userDrawn="1"/>
        </p:nvGrpSpPr>
        <p:grpSpPr>
          <a:xfrm>
            <a:off x="0" y="4594624"/>
            <a:ext cx="9094674" cy="495300"/>
            <a:chOff x="0" y="4594624"/>
            <a:chExt cx="9094674" cy="495300"/>
          </a:xfrm>
        </p:grpSpPr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6CE7E1D8-00EA-4AE4-BBE1-0B1EF78A2100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6911206" y="4594624"/>
              <a:ext cx="2183468" cy="495300"/>
            </a:xfrm>
            <a:prstGeom prst="rect">
              <a:avLst/>
            </a:prstGeom>
          </p:spPr>
        </p:pic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8A849905-589C-420D-89AE-35A4C8AC14A9}"/>
                </a:ext>
              </a:extLst>
            </p:cNvPr>
            <p:cNvCxnSpPr>
              <a:cxnSpLocks/>
            </p:cNvCxnSpPr>
            <p:nvPr userDrawn="1"/>
          </p:nvCxnSpPr>
          <p:spPr>
            <a:xfrm flipH="1">
              <a:off x="0" y="5074049"/>
              <a:ext cx="6946900" cy="0"/>
            </a:xfrm>
            <a:prstGeom prst="line">
              <a:avLst/>
            </a:prstGeom>
            <a:ln w="9525">
              <a:solidFill>
                <a:srgbClr val="21212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8011947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 no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0" y="120253"/>
            <a:ext cx="8229600" cy="857250"/>
          </a:xfrm>
        </p:spPr>
        <p:txBody>
          <a:bodyPr>
            <a:normAutofit/>
          </a:bodyPr>
          <a:lstStyle>
            <a:lvl1pPr>
              <a:defRPr sz="2775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11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>
            <a:normAutofit/>
          </a:bodyPr>
          <a:lstStyle>
            <a:lvl1pPr marL="0" indent="0">
              <a:buNone/>
              <a:defRPr sz="2025" b="1"/>
            </a:lvl1pPr>
            <a:lvl2pPr marL="457189" indent="0">
              <a:buNone/>
              <a:defRPr sz="2025" b="1"/>
            </a:lvl2pPr>
            <a:lvl3pPr marL="914378" indent="0">
              <a:buNone/>
              <a:defRPr sz="1800" b="1"/>
            </a:lvl3pPr>
            <a:lvl4pPr marL="1371566" indent="0">
              <a:buNone/>
              <a:defRPr sz="1575" b="1"/>
            </a:lvl4pPr>
            <a:lvl5pPr marL="1828754" indent="0">
              <a:buNone/>
              <a:defRPr sz="1575" b="1"/>
            </a:lvl5pPr>
            <a:lvl6pPr marL="2285943" indent="0">
              <a:buNone/>
              <a:defRPr sz="1575" b="1"/>
            </a:lvl6pPr>
            <a:lvl7pPr marL="2743132" indent="0">
              <a:buNone/>
              <a:defRPr sz="1575" b="1"/>
            </a:lvl7pPr>
            <a:lvl8pPr marL="3200320" indent="0">
              <a:buNone/>
              <a:defRPr sz="1575" b="1"/>
            </a:lvl8pPr>
            <a:lvl9pPr marL="3657509" indent="0">
              <a:buNone/>
              <a:defRPr sz="1575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25"/>
            </a:lvl2pPr>
            <a:lvl3pPr>
              <a:defRPr sz="1800"/>
            </a:lvl3pPr>
            <a:lvl4pPr>
              <a:defRPr sz="1575"/>
            </a:lvl4pPr>
            <a:lvl5pPr>
              <a:defRPr sz="1575"/>
            </a:lvl5pPr>
            <a:lvl6pPr>
              <a:defRPr sz="1575"/>
            </a:lvl6pPr>
            <a:lvl7pPr>
              <a:defRPr sz="1575"/>
            </a:lvl7pPr>
            <a:lvl8pPr>
              <a:defRPr sz="1575"/>
            </a:lvl8pPr>
            <a:lvl9pPr>
              <a:defRPr sz="1575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13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151335"/>
            <a:ext cx="4041775" cy="479822"/>
          </a:xfrm>
        </p:spPr>
        <p:txBody>
          <a:bodyPr anchor="b">
            <a:normAutofit/>
          </a:bodyPr>
          <a:lstStyle>
            <a:lvl1pPr marL="0" indent="0">
              <a:buNone/>
              <a:defRPr sz="2025" b="1"/>
            </a:lvl1pPr>
            <a:lvl2pPr marL="457189" indent="0">
              <a:buNone/>
              <a:defRPr sz="2025" b="1"/>
            </a:lvl2pPr>
            <a:lvl3pPr marL="914378" indent="0">
              <a:buNone/>
              <a:defRPr sz="1800" b="1"/>
            </a:lvl3pPr>
            <a:lvl4pPr marL="1371566" indent="0">
              <a:buNone/>
              <a:defRPr sz="1575" b="1"/>
            </a:lvl4pPr>
            <a:lvl5pPr marL="1828754" indent="0">
              <a:buNone/>
              <a:defRPr sz="1575" b="1"/>
            </a:lvl5pPr>
            <a:lvl6pPr marL="2285943" indent="0">
              <a:buNone/>
              <a:defRPr sz="1575" b="1"/>
            </a:lvl6pPr>
            <a:lvl7pPr marL="2743132" indent="0">
              <a:buNone/>
              <a:defRPr sz="1575" b="1"/>
            </a:lvl7pPr>
            <a:lvl8pPr marL="3200320" indent="0">
              <a:buNone/>
              <a:defRPr sz="1575" b="1"/>
            </a:lvl8pPr>
            <a:lvl9pPr marL="3657509" indent="0">
              <a:buNone/>
              <a:defRPr sz="1575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4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25"/>
            </a:lvl2pPr>
            <a:lvl3pPr>
              <a:defRPr sz="1800"/>
            </a:lvl3pPr>
            <a:lvl4pPr>
              <a:defRPr sz="1575"/>
            </a:lvl4pPr>
            <a:lvl5pPr>
              <a:defRPr sz="1575"/>
            </a:lvl5pPr>
            <a:lvl6pPr>
              <a:defRPr sz="1575"/>
            </a:lvl6pPr>
            <a:lvl7pPr>
              <a:defRPr sz="1575"/>
            </a:lvl7pPr>
            <a:lvl8pPr>
              <a:defRPr sz="1575"/>
            </a:lvl8pPr>
            <a:lvl9pPr>
              <a:defRPr sz="1575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658346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4059"/>
            <a:ext cx="8229600" cy="85725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775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596875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 small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4059"/>
            <a:ext cx="8229600" cy="85725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775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23778AF-5B4A-46EF-8CB1-061B4AA39CF3}"/>
              </a:ext>
            </a:extLst>
          </p:cNvPr>
          <p:cNvGrpSpPr/>
          <p:nvPr userDrawn="1"/>
        </p:nvGrpSpPr>
        <p:grpSpPr>
          <a:xfrm>
            <a:off x="0" y="4594624"/>
            <a:ext cx="9094674" cy="495300"/>
            <a:chOff x="0" y="4594624"/>
            <a:chExt cx="9094674" cy="495300"/>
          </a:xfrm>
        </p:grpSpPr>
        <p:pic>
          <p:nvPicPr>
            <p:cNvPr id="4" name="Picture 3">
              <a:extLst>
                <a:ext uri="{FF2B5EF4-FFF2-40B4-BE49-F238E27FC236}">
                  <a16:creationId xmlns:a16="http://schemas.microsoft.com/office/drawing/2014/main" id="{DA75C959-9985-439B-8B0F-A228FC20A4A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6911206" y="4594624"/>
              <a:ext cx="2183468" cy="495300"/>
            </a:xfrm>
            <a:prstGeom prst="rect">
              <a:avLst/>
            </a:prstGeom>
          </p:spPr>
        </p:pic>
        <p:cxnSp>
          <p:nvCxnSpPr>
            <p:cNvPr id="5" name="Straight Connector 4">
              <a:extLst>
                <a:ext uri="{FF2B5EF4-FFF2-40B4-BE49-F238E27FC236}">
                  <a16:creationId xmlns:a16="http://schemas.microsoft.com/office/drawing/2014/main" id="{BE4ED417-C76C-4B35-95C5-CEF435E37C9C}"/>
                </a:ext>
              </a:extLst>
            </p:cNvPr>
            <p:cNvCxnSpPr>
              <a:cxnSpLocks/>
            </p:cNvCxnSpPr>
            <p:nvPr userDrawn="1"/>
          </p:nvCxnSpPr>
          <p:spPr>
            <a:xfrm flipH="1">
              <a:off x="0" y="5074049"/>
              <a:ext cx="6946900" cy="0"/>
            </a:xfrm>
            <a:prstGeom prst="line">
              <a:avLst/>
            </a:prstGeom>
            <a:ln w="9525">
              <a:solidFill>
                <a:srgbClr val="21212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80246149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 no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4059"/>
            <a:ext cx="8229600" cy="85725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775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320952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138246"/>
            <a:ext cx="8229600" cy="8572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82787"/>
            <a:ext cx="4038600" cy="334168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10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82786"/>
            <a:ext cx="4038600" cy="272291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951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0252"/>
            <a:ext cx="8229600" cy="85725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775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775"/>
            </a:lvl1pPr>
            <a:lvl2pPr>
              <a:defRPr sz="2400"/>
            </a:lvl2pPr>
            <a:lvl3pPr>
              <a:defRPr sz="2025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43754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small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138246"/>
            <a:ext cx="8229600" cy="8572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82787"/>
            <a:ext cx="4038600" cy="334168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10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82786"/>
            <a:ext cx="4038600" cy="272291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4098A396-BA82-4174-9003-395FCDE684E3}"/>
              </a:ext>
            </a:extLst>
          </p:cNvPr>
          <p:cNvGrpSpPr/>
          <p:nvPr userDrawn="1"/>
        </p:nvGrpSpPr>
        <p:grpSpPr>
          <a:xfrm>
            <a:off x="0" y="4594624"/>
            <a:ext cx="9094674" cy="495300"/>
            <a:chOff x="0" y="4594624"/>
            <a:chExt cx="9094674" cy="495300"/>
          </a:xfrm>
        </p:grpSpPr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FC3BF4D0-322C-4EE4-BE11-9C331C9D2BDC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6911206" y="4594624"/>
              <a:ext cx="2183468" cy="495300"/>
            </a:xfrm>
            <a:prstGeom prst="rect">
              <a:avLst/>
            </a:prstGeom>
          </p:spPr>
        </p:pic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E7E31346-AC7B-4BE1-BCBB-9C7395BCA89E}"/>
                </a:ext>
              </a:extLst>
            </p:cNvPr>
            <p:cNvCxnSpPr>
              <a:cxnSpLocks/>
            </p:cNvCxnSpPr>
            <p:nvPr userDrawn="1"/>
          </p:nvCxnSpPr>
          <p:spPr>
            <a:xfrm flipH="1">
              <a:off x="0" y="5074049"/>
              <a:ext cx="6946900" cy="0"/>
            </a:xfrm>
            <a:prstGeom prst="line">
              <a:avLst/>
            </a:prstGeom>
            <a:ln w="9525">
              <a:solidFill>
                <a:srgbClr val="21212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01056876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no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138246"/>
            <a:ext cx="8229600" cy="8572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82787"/>
            <a:ext cx="4038600" cy="334168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10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82786"/>
            <a:ext cx="4038600" cy="272291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502527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0" y="120253"/>
            <a:ext cx="8229600" cy="8572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11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13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4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698361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 small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0" y="120253"/>
            <a:ext cx="8229600" cy="8572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11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13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4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D16E1273-EC09-4F15-AF78-2FDD46B32D45}"/>
              </a:ext>
            </a:extLst>
          </p:cNvPr>
          <p:cNvGrpSpPr/>
          <p:nvPr userDrawn="1"/>
        </p:nvGrpSpPr>
        <p:grpSpPr>
          <a:xfrm>
            <a:off x="0" y="4594624"/>
            <a:ext cx="9094674" cy="495300"/>
            <a:chOff x="0" y="4594624"/>
            <a:chExt cx="9094674" cy="495300"/>
          </a:xfrm>
        </p:grpSpPr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6CE7E1D8-00EA-4AE4-BBE1-0B1EF78A2100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6911206" y="4594624"/>
              <a:ext cx="2183468" cy="495300"/>
            </a:xfrm>
            <a:prstGeom prst="rect">
              <a:avLst/>
            </a:prstGeom>
          </p:spPr>
        </p:pic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8A849905-589C-420D-89AE-35A4C8AC14A9}"/>
                </a:ext>
              </a:extLst>
            </p:cNvPr>
            <p:cNvCxnSpPr>
              <a:cxnSpLocks/>
            </p:cNvCxnSpPr>
            <p:nvPr userDrawn="1"/>
          </p:nvCxnSpPr>
          <p:spPr>
            <a:xfrm flipH="1">
              <a:off x="0" y="5074049"/>
              <a:ext cx="6946900" cy="0"/>
            </a:xfrm>
            <a:prstGeom prst="line">
              <a:avLst/>
            </a:prstGeom>
            <a:ln w="9525">
              <a:solidFill>
                <a:srgbClr val="21212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8011947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 no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0" y="120253"/>
            <a:ext cx="8229600" cy="8572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11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13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4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658346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4059"/>
            <a:ext cx="8229600" cy="85725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596875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 small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4059"/>
            <a:ext cx="8229600" cy="85725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23778AF-5B4A-46EF-8CB1-061B4AA39CF3}"/>
              </a:ext>
            </a:extLst>
          </p:cNvPr>
          <p:cNvGrpSpPr/>
          <p:nvPr userDrawn="1"/>
        </p:nvGrpSpPr>
        <p:grpSpPr>
          <a:xfrm>
            <a:off x="0" y="4594624"/>
            <a:ext cx="9094674" cy="495300"/>
            <a:chOff x="0" y="4594624"/>
            <a:chExt cx="9094674" cy="495300"/>
          </a:xfrm>
        </p:grpSpPr>
        <p:pic>
          <p:nvPicPr>
            <p:cNvPr id="4" name="Picture 3">
              <a:extLst>
                <a:ext uri="{FF2B5EF4-FFF2-40B4-BE49-F238E27FC236}">
                  <a16:creationId xmlns:a16="http://schemas.microsoft.com/office/drawing/2014/main" id="{DA75C959-9985-439B-8B0F-A228FC20A4A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6911206" y="4594624"/>
              <a:ext cx="2183468" cy="495300"/>
            </a:xfrm>
            <a:prstGeom prst="rect">
              <a:avLst/>
            </a:prstGeom>
          </p:spPr>
        </p:pic>
        <p:cxnSp>
          <p:nvCxnSpPr>
            <p:cNvPr id="5" name="Straight Connector 4">
              <a:extLst>
                <a:ext uri="{FF2B5EF4-FFF2-40B4-BE49-F238E27FC236}">
                  <a16:creationId xmlns:a16="http://schemas.microsoft.com/office/drawing/2014/main" id="{BE4ED417-C76C-4B35-95C5-CEF435E37C9C}"/>
                </a:ext>
              </a:extLst>
            </p:cNvPr>
            <p:cNvCxnSpPr>
              <a:cxnSpLocks/>
            </p:cNvCxnSpPr>
            <p:nvPr userDrawn="1"/>
          </p:nvCxnSpPr>
          <p:spPr>
            <a:xfrm flipH="1">
              <a:off x="0" y="5074049"/>
              <a:ext cx="6946900" cy="0"/>
            </a:xfrm>
            <a:prstGeom prst="line">
              <a:avLst/>
            </a:prstGeom>
            <a:ln w="9525">
              <a:solidFill>
                <a:srgbClr val="21212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80246149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 no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4059"/>
            <a:ext cx="8229600" cy="85725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320952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7131189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mall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526C4DC3-FBAE-4249-B990-98EA2185128D}"/>
              </a:ext>
            </a:extLst>
          </p:cNvPr>
          <p:cNvGrpSpPr/>
          <p:nvPr userDrawn="1"/>
        </p:nvGrpSpPr>
        <p:grpSpPr>
          <a:xfrm>
            <a:off x="0" y="4594624"/>
            <a:ext cx="9094674" cy="495300"/>
            <a:chOff x="0" y="4594624"/>
            <a:chExt cx="9094674" cy="495300"/>
          </a:xfrm>
        </p:grpSpPr>
        <p:pic>
          <p:nvPicPr>
            <p:cNvPr id="3" name="Picture 2">
              <a:extLst>
                <a:ext uri="{FF2B5EF4-FFF2-40B4-BE49-F238E27FC236}">
                  <a16:creationId xmlns:a16="http://schemas.microsoft.com/office/drawing/2014/main" id="{E14BE6C4-C151-4131-9835-A7E23471DAF2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6911206" y="4594624"/>
              <a:ext cx="2183468" cy="495300"/>
            </a:xfrm>
            <a:prstGeom prst="rect">
              <a:avLst/>
            </a:prstGeom>
          </p:spPr>
        </p:pic>
        <p:cxnSp>
          <p:nvCxnSpPr>
            <p:cNvPr id="4" name="Straight Connector 3">
              <a:extLst>
                <a:ext uri="{FF2B5EF4-FFF2-40B4-BE49-F238E27FC236}">
                  <a16:creationId xmlns:a16="http://schemas.microsoft.com/office/drawing/2014/main" id="{3C4E0D2F-EFE8-48D0-AD5A-6AC115CFAB84}"/>
                </a:ext>
              </a:extLst>
            </p:cNvPr>
            <p:cNvCxnSpPr>
              <a:cxnSpLocks/>
            </p:cNvCxnSpPr>
            <p:nvPr userDrawn="1"/>
          </p:nvCxnSpPr>
          <p:spPr>
            <a:xfrm flipH="1">
              <a:off x="0" y="5074049"/>
              <a:ext cx="6946900" cy="0"/>
            </a:xfrm>
            <a:prstGeom prst="line">
              <a:avLst/>
            </a:prstGeom>
            <a:ln w="9525">
              <a:solidFill>
                <a:srgbClr val="21212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532220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small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>
            <a:extLst>
              <a:ext uri="{FF2B5EF4-FFF2-40B4-BE49-F238E27FC236}">
                <a16:creationId xmlns:a16="http://schemas.microsoft.com/office/drawing/2014/main" id="{10088D12-0C2F-400B-8D1D-9223D4F57DAB}"/>
              </a:ext>
            </a:extLst>
          </p:cNvPr>
          <p:cNvGrpSpPr/>
          <p:nvPr userDrawn="1"/>
        </p:nvGrpSpPr>
        <p:grpSpPr>
          <a:xfrm>
            <a:off x="0" y="4594624"/>
            <a:ext cx="9094674" cy="495300"/>
            <a:chOff x="0" y="4594624"/>
            <a:chExt cx="9094674" cy="495300"/>
          </a:xfrm>
        </p:grpSpPr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BC915A5E-B834-4A50-B12E-B3F82D096D33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6911206" y="4594624"/>
              <a:ext cx="2183468" cy="495300"/>
            </a:xfrm>
            <a:prstGeom prst="rect">
              <a:avLst/>
            </a:prstGeom>
          </p:spPr>
        </p:pic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322B760B-04CA-486A-B7EC-52D5A03DE0B1}"/>
                </a:ext>
              </a:extLst>
            </p:cNvPr>
            <p:cNvCxnSpPr>
              <a:cxnSpLocks/>
            </p:cNvCxnSpPr>
            <p:nvPr userDrawn="1"/>
          </p:nvCxnSpPr>
          <p:spPr>
            <a:xfrm flipH="1">
              <a:off x="0" y="5074049"/>
              <a:ext cx="6946900" cy="0"/>
            </a:xfrm>
            <a:prstGeom prst="line">
              <a:avLst/>
            </a:prstGeom>
            <a:ln w="9525">
              <a:solidFill>
                <a:srgbClr val="21212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0252"/>
            <a:ext cx="8229600" cy="85725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775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775"/>
            </a:lvl1pPr>
            <a:lvl2pPr>
              <a:defRPr sz="2400"/>
            </a:lvl2pPr>
            <a:lvl3pPr>
              <a:defRPr sz="2025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558642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no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043389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no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775"/>
            </a:lvl1pPr>
            <a:lvl2pPr>
              <a:defRPr sz="2400"/>
            </a:lvl2pPr>
            <a:lvl3pPr>
              <a:defRPr sz="2025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E0CCA418-DEFE-48ED-BA0F-69E923C011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02189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685800" y="3286950"/>
            <a:ext cx="7772400" cy="928568"/>
          </a:xfrm>
        </p:spPr>
        <p:txBody>
          <a:bodyPr>
            <a:normAutofit/>
          </a:bodyPr>
          <a:lstStyle>
            <a:lvl1pPr algn="ctr">
              <a:defRPr sz="4000" b="1" i="0">
                <a:solidFill>
                  <a:srgbClr val="005EB8"/>
                </a:solidFill>
                <a:latin typeface="Arial"/>
                <a:cs typeface="Arial"/>
              </a:defRPr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1371600" y="4222309"/>
            <a:ext cx="6400800" cy="422885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1F2E38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9" name="TextBox 8"/>
          <p:cNvSpPr txBox="1"/>
          <p:nvPr userDrawn="1"/>
        </p:nvSpPr>
        <p:spPr>
          <a:xfrm>
            <a:off x="2178451" y="4762907"/>
            <a:ext cx="478849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800" i="1" kern="1200" err="1">
                <a:solidFill>
                  <a:schemeClr val="tx1"/>
                </a:solidFill>
                <a:latin typeface="Arial"/>
                <a:ea typeface="+mn-ea"/>
                <a:cs typeface="Arial"/>
              </a:rPr>
              <a:t>CapitalNurse</a:t>
            </a:r>
            <a:r>
              <a:rPr lang="en-US" sz="800" i="1" kern="1200">
                <a:solidFill>
                  <a:schemeClr val="tx1"/>
                </a:solidFill>
                <a:latin typeface="Arial"/>
                <a:ea typeface="+mn-ea"/>
                <a:cs typeface="Arial"/>
              </a:rPr>
              <a:t> is jointly sponsored by Health Education England, NHS England and NHS Improvement</a:t>
            </a:r>
            <a:endParaRPr lang="en-US" sz="800" i="1">
              <a:latin typeface="Arial"/>
              <a:cs typeface="Arial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91B71D6-F7E4-AD46-99C1-1BA3A1670ED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911531" y="2177215"/>
            <a:ext cx="5320937" cy="789069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CADD5FE2-3005-E541-80A9-FD0A7E2E4FD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0" y="1025"/>
            <a:ext cx="9143997" cy="19912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49908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0252"/>
            <a:ext cx="8229600" cy="85725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4375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small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>
            <a:extLst>
              <a:ext uri="{FF2B5EF4-FFF2-40B4-BE49-F238E27FC236}">
                <a16:creationId xmlns:a16="http://schemas.microsoft.com/office/drawing/2014/main" id="{10088D12-0C2F-400B-8D1D-9223D4F57DAB}"/>
              </a:ext>
            </a:extLst>
          </p:cNvPr>
          <p:cNvGrpSpPr/>
          <p:nvPr userDrawn="1"/>
        </p:nvGrpSpPr>
        <p:grpSpPr>
          <a:xfrm>
            <a:off x="0" y="4594624"/>
            <a:ext cx="9094674" cy="495300"/>
            <a:chOff x="0" y="4594624"/>
            <a:chExt cx="9094674" cy="495300"/>
          </a:xfrm>
        </p:grpSpPr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BC915A5E-B834-4A50-B12E-B3F82D096D33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6911206" y="4594624"/>
              <a:ext cx="2183468" cy="495300"/>
            </a:xfrm>
            <a:prstGeom prst="rect">
              <a:avLst/>
            </a:prstGeom>
          </p:spPr>
        </p:pic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322B760B-04CA-486A-B7EC-52D5A03DE0B1}"/>
                </a:ext>
              </a:extLst>
            </p:cNvPr>
            <p:cNvCxnSpPr>
              <a:cxnSpLocks/>
            </p:cNvCxnSpPr>
            <p:nvPr userDrawn="1"/>
          </p:nvCxnSpPr>
          <p:spPr>
            <a:xfrm flipH="1">
              <a:off x="0" y="5074049"/>
              <a:ext cx="6946900" cy="0"/>
            </a:xfrm>
            <a:prstGeom prst="line">
              <a:avLst/>
            </a:prstGeom>
            <a:ln w="9525">
              <a:solidFill>
                <a:srgbClr val="21212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0252"/>
            <a:ext cx="8229600" cy="85725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55864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no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E0CCA418-DEFE-48ED-BA0F-69E923C011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02189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0" y="-786025"/>
            <a:ext cx="9143999" cy="5934025"/>
          </a:xfrm>
          <a:prstGeom prst="rect">
            <a:avLst/>
          </a:prstGeom>
        </p:spPr>
      </p:pic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722313" y="170975"/>
            <a:ext cx="7772400" cy="3354368"/>
          </a:xfrm>
        </p:spPr>
        <p:txBody>
          <a:bodyPr anchor="ctr">
            <a:noAutofit/>
          </a:bodyPr>
          <a:lstStyle>
            <a:lvl1pPr algn="ctr">
              <a:defRPr sz="5400" b="1" cap="none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60979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57200" y="120252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30001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77" r:id="rId3"/>
    <p:sldLayoutId id="2147483674" r:id="rId4"/>
    <p:sldLayoutId id="2147483684" r:id="rId5"/>
    <p:sldLayoutId id="2147483685" r:id="rId6"/>
    <p:sldLayoutId id="2147483686" r:id="rId7"/>
    <p:sldLayoutId id="2147483687" r:id="rId8"/>
    <p:sldLayoutId id="2147483688" r:id="rId9"/>
    <p:sldLayoutId id="2147483670" r:id="rId10"/>
    <p:sldLayoutId id="2147483678" r:id="rId11"/>
    <p:sldLayoutId id="2147483679" r:id="rId12"/>
    <p:sldLayoutId id="2147483671" r:id="rId13"/>
    <p:sldLayoutId id="2147483680" r:id="rId14"/>
    <p:sldLayoutId id="2147483681" r:id="rId15"/>
    <p:sldLayoutId id="2147483672" r:id="rId16"/>
    <p:sldLayoutId id="2147483682" r:id="rId17"/>
    <p:sldLayoutId id="2147483676" r:id="rId18"/>
    <p:sldLayoutId id="2147483689" r:id="rId19"/>
    <p:sldLayoutId id="2147483690" r:id="rId20"/>
    <p:sldLayoutId id="2147483691" r:id="rId21"/>
    <p:sldLayoutId id="2147483692" r:id="rId22"/>
    <p:sldLayoutId id="2147483693" r:id="rId23"/>
    <p:sldLayoutId id="2147483694" r:id="rId24"/>
    <p:sldLayoutId id="2147483695" r:id="rId25"/>
    <p:sldLayoutId id="2147483696" r:id="rId26"/>
    <p:sldLayoutId id="2147483697" r:id="rId27"/>
    <p:sldLayoutId id="2147483698" r:id="rId28"/>
    <p:sldLayoutId id="2147483699" r:id="rId29"/>
    <p:sldLayoutId id="2147483700" r:id="rId30"/>
  </p:sldLayoutIdLst>
  <p:txStyles>
    <p:titleStyle>
      <a:lvl1pPr algn="l" defTabSz="457200" rtl="0" eaLnBrk="1" latinLnBrk="0" hangingPunct="1">
        <a:spcBef>
          <a:spcPct val="0"/>
        </a:spcBef>
        <a:buNone/>
        <a:defRPr sz="2800" b="1" kern="1200">
          <a:solidFill>
            <a:srgbClr val="005EB8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rgbClr val="005EB8"/>
        </a:buClr>
        <a:buFont typeface="Arial"/>
        <a:buChar char="•"/>
        <a:defRPr sz="2800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Clr>
          <a:srgbClr val="005EB8"/>
        </a:buClr>
        <a:buFont typeface="Arial"/>
        <a:buChar char="–"/>
        <a:defRPr sz="2400" kern="1200">
          <a:solidFill>
            <a:schemeClr val="tx1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Clr>
          <a:srgbClr val="005EB8"/>
        </a:buClr>
        <a:buFont typeface="Arial"/>
        <a:buChar char="•"/>
        <a:defRPr sz="2000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Clr>
          <a:srgbClr val="005EB8"/>
        </a:buClr>
        <a:buFont typeface="Arial"/>
        <a:buChar char="–"/>
        <a:defRPr sz="1800" kern="1200">
          <a:solidFill>
            <a:schemeClr val="tx1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Clr>
          <a:srgbClr val="005EB8"/>
        </a:buClr>
        <a:buFont typeface="Arial"/>
        <a:buChar char="»"/>
        <a:defRPr sz="180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7" descr="Graphical user interface&#10;&#10;Description automatically generated">
            <a:extLst>
              <a:ext uri="{FF2B5EF4-FFF2-40B4-BE49-F238E27FC236}">
                <a16:creationId xmlns:a16="http://schemas.microsoft.com/office/drawing/2014/main" id="{06A81997-EF41-CE48-9232-B717A1D820D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045" r="-324" b="1742"/>
          <a:stretch/>
        </p:blipFill>
        <p:spPr>
          <a:xfrm>
            <a:off x="1164935" y="563974"/>
            <a:ext cx="6694710" cy="4013832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C34CD1C-1B63-BCCA-FA9A-424279F0AE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/>
              <a:t>Readiness Framework - AADDE (recap)</a:t>
            </a:r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8D9A174-F431-45FD-9C85-A60499161179}"/>
              </a:ext>
            </a:extLst>
          </p:cNvPr>
          <p:cNvSpPr txBox="1"/>
          <p:nvPr/>
        </p:nvSpPr>
        <p:spPr>
          <a:xfrm>
            <a:off x="8213349" y="4770783"/>
            <a:ext cx="368575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GB">
                <a:cs typeface="Calibri"/>
              </a:rPr>
              <a:t>C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00043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apitalNurs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BACC6"/>
      </a:accent1>
      <a:accent2>
        <a:srgbClr val="C0504D"/>
      </a:accent2>
      <a:accent3>
        <a:srgbClr val="9BBB59"/>
      </a:accent3>
      <a:accent4>
        <a:srgbClr val="8064A2"/>
      </a:accent4>
      <a:accent5>
        <a:srgbClr val="005EB8"/>
      </a:accent5>
      <a:accent6>
        <a:srgbClr val="F3E70C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pc="http://schemas.microsoft.com/office/infopath/2007/PartnerControls" xmlns:xsi="http://www.w3.org/2001/XMLSchema-instance">
  <documentManagement>
    <lcf76f155ced4ddcb4097134ff3c332f xmlns="520f4a20-4746-48ff-b34c-a63b28e1f7b7">
      <Terms xmlns="http://schemas.microsoft.com/office/infopath/2007/PartnerControls"/>
    </lcf76f155ced4ddcb4097134ff3c332f>
    <TaxCatchAll xmlns="ee8f4621-373f-452a-bc28-6047e1581cf9" xsi:nil="true"/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AAFCCD7AF32954295364C2A4617FDA3" ma:contentTypeVersion="28" ma:contentTypeDescription="Create a new document." ma:contentTypeScope="" ma:versionID="fcf85c622768057f16c0f181d08f6617">
  <xsd:schema xmlns:xsd="http://www.w3.org/2001/XMLSchema" xmlns:xs="http://www.w3.org/2001/XMLSchema" xmlns:p="http://schemas.microsoft.com/office/2006/metadata/properties" xmlns:ns1="http://schemas.microsoft.com/sharepoint/v3" xmlns:ns2="520f4a20-4746-48ff-b34c-a63b28e1f7b7" xmlns:ns3="ee8f4621-373f-452a-bc28-6047e1581cf9" targetNamespace="http://schemas.microsoft.com/office/2006/metadata/properties" ma:root="true" ma:fieldsID="6972ce5eba07fcbbdbd9f8750eb829f1" ns1:_="" ns2:_="" ns3:_="">
    <xsd:import namespace="http://schemas.microsoft.com/sharepoint/v3"/>
    <xsd:import namespace="520f4a20-4746-48ff-b34c-a63b28e1f7b7"/>
    <xsd:import namespace="ee8f4621-373f-452a-bc28-6047e1581cf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1:_ip_UnifiedCompliancePolicyProperties" minOccurs="0"/>
                <xsd:element ref="ns1:_ip_UnifiedCompliancePolicyUIAction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1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2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20f4a20-4746-48ff-b34c-a63b28e1f7b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4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5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9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LengthInSeconds" ma:index="13" nillable="true" ma:displayName="MediaLengthInSeconds" ma:description="" ma:internalName="MediaLengthInSeconds" ma:readOnly="true">
      <xsd:simpleType>
        <xsd:restriction base="dms:Unknown"/>
      </xsd:simpleType>
    </xsd:element>
    <xsd:element name="lcf76f155ced4ddcb4097134ff3c332f" ma:index="15" nillable="true" ma:taxonomy="true" ma:internalName="lcf76f155ced4ddcb4097134ff3c332f" ma:taxonomyFieldName="MediaServiceImageTags" ma:displayName="Image Tags" ma:readOnly="false" ma:fieldId="{5cf76f15-5ced-4ddc-b409-7134ff3c332f}" ma:taxonomyMulti="true" ma:sspId="2c8d5fda-b97d-42c6-97e2-f76465e161c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17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e8f4621-373f-452a-bc28-6047e1581cf9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SearchPeopleOnly="false" ma:SharePointGroup="0" ma:internalName="SharedWithUsers" ma:readOnly="true" ma:showField="ImnNam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6" nillable="true" ma:displayName="Taxonomy Catch All Column" ma:hidden="true" ma:list="{7c644ece-3b7a-44e6-b154-54dc9756bf35}" ma:internalName="TaxCatchAll" ma:showField="CatchAllData" ma:web="ee8f4621-373f-452a-bc28-6047e1581cf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8" ma:displayName="Content Typ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6DE629D-D3B7-4715-BB69-C74BBEF9D3E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485F623-D935-47D3-897B-B10B8EED84AE}">
  <ds:schemaRefs>
    <ds:schemaRef ds:uri="http://purl.org/dc/dcmitype/"/>
    <ds:schemaRef ds:uri="http://schemas.microsoft.com/office/2006/metadata/properties"/>
    <ds:schemaRef ds:uri="http://purl.org/dc/elements/1.1/"/>
    <ds:schemaRef ds:uri="520f4a20-4746-48ff-b34c-a63b28e1f7b7"/>
    <ds:schemaRef ds:uri="http://schemas.microsoft.com/office/2006/documentManagement/types"/>
    <ds:schemaRef ds:uri="http://schemas.openxmlformats.org/package/2006/metadata/core-properties"/>
    <ds:schemaRef ds:uri="http://purl.org/dc/terms/"/>
    <ds:schemaRef ds:uri="http://schemas.microsoft.com/office/infopath/2007/PartnerControls"/>
    <ds:schemaRef ds:uri="ee8f4621-373f-452a-bc28-6047e1581cf9"/>
    <ds:schemaRef ds:uri="http://schemas.microsoft.com/sharepoint/v3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BF122F5A-9557-4152-AA4D-277B5319255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520f4a20-4746-48ff-b34c-a63b28e1f7b7"/>
    <ds:schemaRef ds:uri="ee8f4621-373f-452a-bc28-6047e1581cf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</Words>
  <Application>Microsoft Office PowerPoint</Application>
  <PresentationFormat>On-screen Show (16:9)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Readiness Framework - AADDE (recap)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Vicki Batt</dc:creator>
  <cp:lastModifiedBy>Marchant Julie</cp:lastModifiedBy>
  <cp:revision>185</cp:revision>
  <dcterms:created xsi:type="dcterms:W3CDTF">2018-03-16T15:07:52Z</dcterms:created>
  <dcterms:modified xsi:type="dcterms:W3CDTF">2024-03-04T16:13:24Z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0x010100BAAFCCD7AF32954295364C2A4617FDA3</vt:lpwstr>
  </property>
  <property fmtid="{D5CDD505-2E9C-101B-9397-08002B2CF9AE}" pid="3" name="FileLeafRef">
    <vt:lpwstr>CN PowerPoint 16x9.pptx</vt:lpwstr>
  </property>
  <property fmtid="{D5CDD505-2E9C-101B-9397-08002B2CF9AE}" pid="4" name="WinDIP File ID">
    <vt:lpwstr>620d59d1-66f4-4512-9b18-37e82fb424d5</vt:lpwstr>
  </property>
  <property fmtid="{D5CDD505-2E9C-101B-9397-08002B2CF9AE}" pid="5" name="MediaServiceImageTags">
    <vt:lpwstr/>
  </property>
  <property fmtid="{D5CDD505-2E9C-101B-9397-08002B2CF9AE}" pid="6" name="_ExtendedDescription">
    <vt:lpwstr/>
  </property>
</Properties>
</file>