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3" r:id="rId4"/>
  </p:sldMasterIdLst>
  <p:notesMasterIdLst>
    <p:notesMasterId r:id="rId6"/>
  </p:notesMasterIdLst>
  <p:handoutMasterIdLst>
    <p:handoutMasterId r:id="rId7"/>
  </p:handoutMasterIdLst>
  <p:sldIdLst>
    <p:sldId id="305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141E8EE-36B7-6688-B72C-8D251E8DF033}" name="Marchant Julie" initials="MJ" userId="S::julie.marchant_gstt.nhs.uk#ext#@healtheducationengland.onmicrosoft.com::3d75c02c-f0f2-4952-8f53-e8a81df9c76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B31470"/>
    <a:srgbClr val="B00E5A"/>
    <a:srgbClr val="C41AB6"/>
    <a:srgbClr val="4C11F0"/>
    <a:srgbClr val="D91CC3"/>
    <a:srgbClr val="4E1CD9"/>
    <a:srgbClr val="212121"/>
    <a:srgbClr val="F3E7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734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32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3DA5D66-1AD7-4AF3-8535-3DFFA957A2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81AFFB-8BCC-4A1C-9D28-6894F609C7B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351E7A-3BAB-44F0-884D-A1DA95A01E33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9468B1-8653-4C9D-A22B-147A035EF98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93CD5A-3885-4782-B479-3DD1CA2EEE6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475EA2-CD59-4099-B361-6E328AFD7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354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64222-E76E-48A9-9E8A-57F967AD6336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54E5EC-3119-45E8-9208-F3286E4A7C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219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5800" y="3286951"/>
            <a:ext cx="7772400" cy="928568"/>
          </a:xfrm>
        </p:spPr>
        <p:txBody>
          <a:bodyPr>
            <a:normAutofit/>
          </a:bodyPr>
          <a:lstStyle>
            <a:lvl1pPr algn="ctr">
              <a:defRPr sz="3975" b="1" i="0">
                <a:solidFill>
                  <a:srgbClr val="005EB8"/>
                </a:solidFill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371600" y="4222310"/>
            <a:ext cx="6400800" cy="422885"/>
          </a:xfrm>
        </p:spPr>
        <p:txBody>
          <a:bodyPr>
            <a:normAutofit/>
          </a:bodyPr>
          <a:lstStyle>
            <a:lvl1pPr marL="0" indent="0" algn="ctr">
              <a:buNone/>
              <a:defRPr sz="2025">
                <a:solidFill>
                  <a:srgbClr val="1F2E38"/>
                </a:solidFill>
                <a:latin typeface="Arial"/>
                <a:cs typeface="Arial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2101509" y="4762908"/>
            <a:ext cx="4942379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i="1" kern="1200" err="1">
                <a:solidFill>
                  <a:schemeClr val="tx1"/>
                </a:solidFill>
                <a:latin typeface="Arial"/>
                <a:ea typeface="+mn-ea"/>
                <a:cs typeface="Arial"/>
              </a:rPr>
              <a:t>CapitalNurse</a:t>
            </a:r>
            <a:r>
              <a:rPr lang="en-US" sz="825" i="1" kern="1200">
                <a:solidFill>
                  <a:schemeClr val="tx1"/>
                </a:solidFill>
                <a:latin typeface="Arial"/>
                <a:ea typeface="+mn-ea"/>
                <a:cs typeface="Arial"/>
              </a:rPr>
              <a:t> is jointly sponsored by Health Education England, NHS England and NHS Improvement</a:t>
            </a:r>
            <a:endParaRPr lang="en-US" sz="825" i="1">
              <a:latin typeface="Arial"/>
              <a:cs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91B71D6-F7E4-AD46-99C1-1BA3A1670E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11532" y="2177216"/>
            <a:ext cx="5320937" cy="78906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ADD5FE2-3005-E541-80A9-FD0A7E2E4FD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" y="1025"/>
            <a:ext cx="9143997" cy="1991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990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38246"/>
            <a:ext cx="8229600" cy="857250"/>
          </a:xfrm>
        </p:spPr>
        <p:txBody>
          <a:bodyPr>
            <a:normAutofit/>
          </a:bodyPr>
          <a:lstStyle>
            <a:lvl1pPr>
              <a:defRPr sz="2775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82787"/>
            <a:ext cx="4038600" cy="3341682"/>
          </a:xfrm>
        </p:spPr>
        <p:txBody>
          <a:bodyPr/>
          <a:lstStyle>
            <a:lvl1pPr>
              <a:defRPr sz="2775"/>
            </a:lvl1pPr>
            <a:lvl2pPr>
              <a:defRPr sz="2400"/>
            </a:lvl2pPr>
            <a:lvl3pPr>
              <a:defRPr sz="2025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82787"/>
            <a:ext cx="4038600" cy="2722915"/>
          </a:xfrm>
        </p:spPr>
        <p:txBody>
          <a:bodyPr/>
          <a:lstStyle>
            <a:lvl1pPr>
              <a:defRPr sz="2775"/>
            </a:lvl1pPr>
            <a:lvl2pPr>
              <a:defRPr sz="2400"/>
            </a:lvl2pPr>
            <a:lvl3pPr>
              <a:defRPr sz="2025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5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38246"/>
            <a:ext cx="8229600" cy="857250"/>
          </a:xfrm>
        </p:spPr>
        <p:txBody>
          <a:bodyPr>
            <a:normAutofit/>
          </a:bodyPr>
          <a:lstStyle>
            <a:lvl1pPr>
              <a:defRPr sz="2775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82787"/>
            <a:ext cx="4038600" cy="3341682"/>
          </a:xfrm>
        </p:spPr>
        <p:txBody>
          <a:bodyPr/>
          <a:lstStyle>
            <a:lvl1pPr>
              <a:defRPr sz="2775"/>
            </a:lvl1pPr>
            <a:lvl2pPr>
              <a:defRPr sz="2400"/>
            </a:lvl2pPr>
            <a:lvl3pPr>
              <a:defRPr sz="2025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82787"/>
            <a:ext cx="4038600" cy="2722915"/>
          </a:xfrm>
        </p:spPr>
        <p:txBody>
          <a:bodyPr/>
          <a:lstStyle>
            <a:lvl1pPr>
              <a:defRPr sz="2775"/>
            </a:lvl1pPr>
            <a:lvl2pPr>
              <a:defRPr sz="2400"/>
            </a:lvl2pPr>
            <a:lvl3pPr>
              <a:defRPr sz="2025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098A396-BA82-4174-9003-395FCDE684E3}"/>
              </a:ext>
            </a:extLst>
          </p:cNvPr>
          <p:cNvGrpSpPr/>
          <p:nvPr userDrawn="1"/>
        </p:nvGrpSpPr>
        <p:grpSpPr>
          <a:xfrm>
            <a:off x="0" y="4594624"/>
            <a:ext cx="9094674" cy="495300"/>
            <a:chOff x="0" y="4594624"/>
            <a:chExt cx="9094674" cy="4953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FC3BF4D0-322C-4EE4-BE11-9C331C9D2BD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6911206" y="4594624"/>
              <a:ext cx="2183468" cy="495300"/>
            </a:xfrm>
            <a:prstGeom prst="rect">
              <a:avLst/>
            </a:prstGeom>
          </p:spPr>
        </p:pic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7E31346-AC7B-4BE1-BCBB-9C7395BCA89E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5074049"/>
              <a:ext cx="6946900" cy="0"/>
            </a:xfrm>
            <a:prstGeom prst="line">
              <a:avLst/>
            </a:prstGeom>
            <a:ln w="9525">
              <a:solidFill>
                <a:srgbClr val="21212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105687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38246"/>
            <a:ext cx="8229600" cy="857250"/>
          </a:xfrm>
        </p:spPr>
        <p:txBody>
          <a:bodyPr>
            <a:normAutofit/>
          </a:bodyPr>
          <a:lstStyle>
            <a:lvl1pPr>
              <a:defRPr sz="2775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82787"/>
            <a:ext cx="4038600" cy="3341682"/>
          </a:xfrm>
        </p:spPr>
        <p:txBody>
          <a:bodyPr/>
          <a:lstStyle>
            <a:lvl1pPr>
              <a:defRPr sz="2775"/>
            </a:lvl1pPr>
            <a:lvl2pPr>
              <a:defRPr sz="2400"/>
            </a:lvl2pPr>
            <a:lvl3pPr>
              <a:defRPr sz="2025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82787"/>
            <a:ext cx="4038600" cy="2722915"/>
          </a:xfrm>
        </p:spPr>
        <p:txBody>
          <a:bodyPr/>
          <a:lstStyle>
            <a:lvl1pPr>
              <a:defRPr sz="2775"/>
            </a:lvl1pPr>
            <a:lvl2pPr>
              <a:defRPr sz="2400"/>
            </a:lvl2pPr>
            <a:lvl3pPr>
              <a:defRPr sz="2025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252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20253"/>
            <a:ext cx="8229600" cy="857250"/>
          </a:xfrm>
        </p:spPr>
        <p:txBody>
          <a:bodyPr>
            <a:normAutofit/>
          </a:bodyPr>
          <a:lstStyle>
            <a:lvl1pPr>
              <a:defRPr sz="2775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2025" b="1"/>
            </a:lvl1pPr>
            <a:lvl2pPr marL="457189" indent="0">
              <a:buNone/>
              <a:defRPr sz="2025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575" b="1"/>
            </a:lvl4pPr>
            <a:lvl5pPr marL="1828754" indent="0">
              <a:buNone/>
              <a:defRPr sz="1575" b="1"/>
            </a:lvl5pPr>
            <a:lvl6pPr marL="2285943" indent="0">
              <a:buNone/>
              <a:defRPr sz="1575" b="1"/>
            </a:lvl6pPr>
            <a:lvl7pPr marL="2743132" indent="0">
              <a:buNone/>
              <a:defRPr sz="1575" b="1"/>
            </a:lvl7pPr>
            <a:lvl8pPr marL="3200320" indent="0">
              <a:buNone/>
              <a:defRPr sz="1575" b="1"/>
            </a:lvl8pPr>
            <a:lvl9pPr marL="3657509" indent="0">
              <a:buNone/>
              <a:defRPr sz="1575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25"/>
            </a:lvl2pPr>
            <a:lvl3pPr>
              <a:defRPr sz="180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2025" b="1"/>
            </a:lvl1pPr>
            <a:lvl2pPr marL="457189" indent="0">
              <a:buNone/>
              <a:defRPr sz="2025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575" b="1"/>
            </a:lvl4pPr>
            <a:lvl5pPr marL="1828754" indent="0">
              <a:buNone/>
              <a:defRPr sz="1575" b="1"/>
            </a:lvl5pPr>
            <a:lvl6pPr marL="2285943" indent="0">
              <a:buNone/>
              <a:defRPr sz="1575" b="1"/>
            </a:lvl6pPr>
            <a:lvl7pPr marL="2743132" indent="0">
              <a:buNone/>
              <a:defRPr sz="1575" b="1"/>
            </a:lvl7pPr>
            <a:lvl8pPr marL="3200320" indent="0">
              <a:buNone/>
              <a:defRPr sz="1575" b="1"/>
            </a:lvl8pPr>
            <a:lvl9pPr marL="3657509" indent="0">
              <a:buNone/>
              <a:defRPr sz="1575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25"/>
            </a:lvl2pPr>
            <a:lvl3pPr>
              <a:defRPr sz="180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983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20253"/>
            <a:ext cx="8229600" cy="857250"/>
          </a:xfrm>
        </p:spPr>
        <p:txBody>
          <a:bodyPr>
            <a:normAutofit/>
          </a:bodyPr>
          <a:lstStyle>
            <a:lvl1pPr>
              <a:defRPr sz="2775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2025" b="1"/>
            </a:lvl1pPr>
            <a:lvl2pPr marL="457189" indent="0">
              <a:buNone/>
              <a:defRPr sz="2025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575" b="1"/>
            </a:lvl4pPr>
            <a:lvl5pPr marL="1828754" indent="0">
              <a:buNone/>
              <a:defRPr sz="1575" b="1"/>
            </a:lvl5pPr>
            <a:lvl6pPr marL="2285943" indent="0">
              <a:buNone/>
              <a:defRPr sz="1575" b="1"/>
            </a:lvl6pPr>
            <a:lvl7pPr marL="2743132" indent="0">
              <a:buNone/>
              <a:defRPr sz="1575" b="1"/>
            </a:lvl7pPr>
            <a:lvl8pPr marL="3200320" indent="0">
              <a:buNone/>
              <a:defRPr sz="1575" b="1"/>
            </a:lvl8pPr>
            <a:lvl9pPr marL="3657509" indent="0">
              <a:buNone/>
              <a:defRPr sz="1575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25"/>
            </a:lvl2pPr>
            <a:lvl3pPr>
              <a:defRPr sz="180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2025" b="1"/>
            </a:lvl1pPr>
            <a:lvl2pPr marL="457189" indent="0">
              <a:buNone/>
              <a:defRPr sz="2025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575" b="1"/>
            </a:lvl4pPr>
            <a:lvl5pPr marL="1828754" indent="0">
              <a:buNone/>
              <a:defRPr sz="1575" b="1"/>
            </a:lvl5pPr>
            <a:lvl6pPr marL="2285943" indent="0">
              <a:buNone/>
              <a:defRPr sz="1575" b="1"/>
            </a:lvl6pPr>
            <a:lvl7pPr marL="2743132" indent="0">
              <a:buNone/>
              <a:defRPr sz="1575" b="1"/>
            </a:lvl7pPr>
            <a:lvl8pPr marL="3200320" indent="0">
              <a:buNone/>
              <a:defRPr sz="1575" b="1"/>
            </a:lvl8pPr>
            <a:lvl9pPr marL="3657509" indent="0">
              <a:buNone/>
              <a:defRPr sz="1575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25"/>
            </a:lvl2pPr>
            <a:lvl3pPr>
              <a:defRPr sz="180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16E1273-EC09-4F15-AF78-2FDD46B32D45}"/>
              </a:ext>
            </a:extLst>
          </p:cNvPr>
          <p:cNvGrpSpPr/>
          <p:nvPr userDrawn="1"/>
        </p:nvGrpSpPr>
        <p:grpSpPr>
          <a:xfrm>
            <a:off x="0" y="4594624"/>
            <a:ext cx="9094674" cy="495300"/>
            <a:chOff x="0" y="4594624"/>
            <a:chExt cx="9094674" cy="4953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CE7E1D8-00EA-4AE4-BBE1-0B1EF78A210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6911206" y="4594624"/>
              <a:ext cx="2183468" cy="495300"/>
            </a:xfrm>
            <a:prstGeom prst="rect">
              <a:avLst/>
            </a:prstGeom>
          </p:spPr>
        </p:pic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8A849905-589C-420D-89AE-35A4C8AC14A9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5074049"/>
              <a:ext cx="6946900" cy="0"/>
            </a:xfrm>
            <a:prstGeom prst="line">
              <a:avLst/>
            </a:prstGeom>
            <a:ln w="9525">
              <a:solidFill>
                <a:srgbClr val="21212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01194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20253"/>
            <a:ext cx="8229600" cy="857250"/>
          </a:xfrm>
        </p:spPr>
        <p:txBody>
          <a:bodyPr>
            <a:normAutofit/>
          </a:bodyPr>
          <a:lstStyle>
            <a:lvl1pPr>
              <a:defRPr sz="2775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2025" b="1"/>
            </a:lvl1pPr>
            <a:lvl2pPr marL="457189" indent="0">
              <a:buNone/>
              <a:defRPr sz="2025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575" b="1"/>
            </a:lvl4pPr>
            <a:lvl5pPr marL="1828754" indent="0">
              <a:buNone/>
              <a:defRPr sz="1575" b="1"/>
            </a:lvl5pPr>
            <a:lvl6pPr marL="2285943" indent="0">
              <a:buNone/>
              <a:defRPr sz="1575" b="1"/>
            </a:lvl6pPr>
            <a:lvl7pPr marL="2743132" indent="0">
              <a:buNone/>
              <a:defRPr sz="1575" b="1"/>
            </a:lvl7pPr>
            <a:lvl8pPr marL="3200320" indent="0">
              <a:buNone/>
              <a:defRPr sz="1575" b="1"/>
            </a:lvl8pPr>
            <a:lvl9pPr marL="3657509" indent="0">
              <a:buNone/>
              <a:defRPr sz="1575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25"/>
            </a:lvl2pPr>
            <a:lvl3pPr>
              <a:defRPr sz="180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2025" b="1"/>
            </a:lvl1pPr>
            <a:lvl2pPr marL="457189" indent="0">
              <a:buNone/>
              <a:defRPr sz="2025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575" b="1"/>
            </a:lvl4pPr>
            <a:lvl5pPr marL="1828754" indent="0">
              <a:buNone/>
              <a:defRPr sz="1575" b="1"/>
            </a:lvl5pPr>
            <a:lvl6pPr marL="2285943" indent="0">
              <a:buNone/>
              <a:defRPr sz="1575" b="1"/>
            </a:lvl6pPr>
            <a:lvl7pPr marL="2743132" indent="0">
              <a:buNone/>
              <a:defRPr sz="1575" b="1"/>
            </a:lvl7pPr>
            <a:lvl8pPr marL="3200320" indent="0">
              <a:buNone/>
              <a:defRPr sz="1575" b="1"/>
            </a:lvl8pPr>
            <a:lvl9pPr marL="3657509" indent="0">
              <a:buNone/>
              <a:defRPr sz="1575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25"/>
            </a:lvl2pPr>
            <a:lvl3pPr>
              <a:defRPr sz="180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5834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059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775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9687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059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775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23778AF-5B4A-46EF-8CB1-061B4AA39CF3}"/>
              </a:ext>
            </a:extLst>
          </p:cNvPr>
          <p:cNvGrpSpPr/>
          <p:nvPr userDrawn="1"/>
        </p:nvGrpSpPr>
        <p:grpSpPr>
          <a:xfrm>
            <a:off x="0" y="4594624"/>
            <a:ext cx="9094674" cy="495300"/>
            <a:chOff x="0" y="4594624"/>
            <a:chExt cx="9094674" cy="49530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A75C959-9985-439B-8B0F-A228FC20A4A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6911206" y="4594624"/>
              <a:ext cx="2183468" cy="495300"/>
            </a:xfrm>
            <a:prstGeom prst="rect">
              <a:avLst/>
            </a:prstGeom>
          </p:spPr>
        </p:pic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BE4ED417-C76C-4B35-95C5-CEF435E37C9C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5074049"/>
              <a:ext cx="6946900" cy="0"/>
            </a:xfrm>
            <a:prstGeom prst="line">
              <a:avLst/>
            </a:prstGeom>
            <a:ln w="9525">
              <a:solidFill>
                <a:srgbClr val="21212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024614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059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775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095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38246"/>
            <a:ext cx="8229600" cy="8572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82787"/>
            <a:ext cx="4038600" cy="334168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82786"/>
            <a:ext cx="4038600" cy="27229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5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0252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775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775"/>
            </a:lvl1pPr>
            <a:lvl2pPr>
              <a:defRPr sz="2400"/>
            </a:lvl2pPr>
            <a:lvl3pPr>
              <a:defRPr sz="2025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375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38246"/>
            <a:ext cx="8229600" cy="8572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82787"/>
            <a:ext cx="4038600" cy="334168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82786"/>
            <a:ext cx="4038600" cy="27229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098A396-BA82-4174-9003-395FCDE684E3}"/>
              </a:ext>
            </a:extLst>
          </p:cNvPr>
          <p:cNvGrpSpPr/>
          <p:nvPr userDrawn="1"/>
        </p:nvGrpSpPr>
        <p:grpSpPr>
          <a:xfrm>
            <a:off x="0" y="4594624"/>
            <a:ext cx="9094674" cy="495300"/>
            <a:chOff x="0" y="4594624"/>
            <a:chExt cx="9094674" cy="4953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FC3BF4D0-322C-4EE4-BE11-9C331C9D2BD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6911206" y="4594624"/>
              <a:ext cx="2183468" cy="495300"/>
            </a:xfrm>
            <a:prstGeom prst="rect">
              <a:avLst/>
            </a:prstGeom>
          </p:spPr>
        </p:pic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7E31346-AC7B-4BE1-BCBB-9C7395BCA89E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5074049"/>
              <a:ext cx="6946900" cy="0"/>
            </a:xfrm>
            <a:prstGeom prst="line">
              <a:avLst/>
            </a:prstGeom>
            <a:ln w="9525">
              <a:solidFill>
                <a:srgbClr val="21212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105687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38246"/>
            <a:ext cx="8229600" cy="8572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82787"/>
            <a:ext cx="4038600" cy="334168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82786"/>
            <a:ext cx="4038600" cy="27229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25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20253"/>
            <a:ext cx="8229600" cy="8572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9836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20253"/>
            <a:ext cx="8229600" cy="8572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16E1273-EC09-4F15-AF78-2FDD46B32D45}"/>
              </a:ext>
            </a:extLst>
          </p:cNvPr>
          <p:cNvGrpSpPr/>
          <p:nvPr userDrawn="1"/>
        </p:nvGrpSpPr>
        <p:grpSpPr>
          <a:xfrm>
            <a:off x="0" y="4594624"/>
            <a:ext cx="9094674" cy="495300"/>
            <a:chOff x="0" y="4594624"/>
            <a:chExt cx="9094674" cy="4953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CE7E1D8-00EA-4AE4-BBE1-0B1EF78A210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6911206" y="4594624"/>
              <a:ext cx="2183468" cy="495300"/>
            </a:xfrm>
            <a:prstGeom prst="rect">
              <a:avLst/>
            </a:prstGeom>
          </p:spPr>
        </p:pic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8A849905-589C-420D-89AE-35A4C8AC14A9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5074049"/>
              <a:ext cx="6946900" cy="0"/>
            </a:xfrm>
            <a:prstGeom prst="line">
              <a:avLst/>
            </a:prstGeom>
            <a:ln w="9525">
              <a:solidFill>
                <a:srgbClr val="21212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01194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20253"/>
            <a:ext cx="8229600" cy="8572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5834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059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9687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059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23778AF-5B4A-46EF-8CB1-061B4AA39CF3}"/>
              </a:ext>
            </a:extLst>
          </p:cNvPr>
          <p:cNvGrpSpPr/>
          <p:nvPr userDrawn="1"/>
        </p:nvGrpSpPr>
        <p:grpSpPr>
          <a:xfrm>
            <a:off x="0" y="4594624"/>
            <a:ext cx="9094674" cy="495300"/>
            <a:chOff x="0" y="4594624"/>
            <a:chExt cx="9094674" cy="49530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A75C959-9985-439B-8B0F-A228FC20A4A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6911206" y="4594624"/>
              <a:ext cx="2183468" cy="495300"/>
            </a:xfrm>
            <a:prstGeom prst="rect">
              <a:avLst/>
            </a:prstGeom>
          </p:spPr>
        </p:pic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BE4ED417-C76C-4B35-95C5-CEF435E37C9C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5074049"/>
              <a:ext cx="6946900" cy="0"/>
            </a:xfrm>
            <a:prstGeom prst="line">
              <a:avLst/>
            </a:prstGeom>
            <a:ln w="9525">
              <a:solidFill>
                <a:srgbClr val="21212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024614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059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095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13118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26C4DC3-FBAE-4249-B990-98EA2185128D}"/>
              </a:ext>
            </a:extLst>
          </p:cNvPr>
          <p:cNvGrpSpPr/>
          <p:nvPr userDrawn="1"/>
        </p:nvGrpSpPr>
        <p:grpSpPr>
          <a:xfrm>
            <a:off x="0" y="4594624"/>
            <a:ext cx="9094674" cy="495300"/>
            <a:chOff x="0" y="4594624"/>
            <a:chExt cx="9094674" cy="4953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E14BE6C4-C151-4131-9835-A7E23471DAF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6911206" y="4594624"/>
              <a:ext cx="2183468" cy="495300"/>
            </a:xfrm>
            <a:prstGeom prst="rect">
              <a:avLst/>
            </a:prstGeom>
          </p:spPr>
        </p:pic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C4E0D2F-EFE8-48D0-AD5A-6AC115CFAB84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5074049"/>
              <a:ext cx="6946900" cy="0"/>
            </a:xfrm>
            <a:prstGeom prst="line">
              <a:avLst/>
            </a:prstGeom>
            <a:ln w="9525">
              <a:solidFill>
                <a:srgbClr val="21212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3222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10088D12-0C2F-400B-8D1D-9223D4F57DAB}"/>
              </a:ext>
            </a:extLst>
          </p:cNvPr>
          <p:cNvGrpSpPr/>
          <p:nvPr userDrawn="1"/>
        </p:nvGrpSpPr>
        <p:grpSpPr>
          <a:xfrm>
            <a:off x="0" y="4594624"/>
            <a:ext cx="9094674" cy="495300"/>
            <a:chOff x="0" y="4594624"/>
            <a:chExt cx="9094674" cy="49530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BC915A5E-B834-4A50-B12E-B3F82D096D3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6911206" y="4594624"/>
              <a:ext cx="2183468" cy="495300"/>
            </a:xfrm>
            <a:prstGeom prst="rect">
              <a:avLst/>
            </a:prstGeom>
          </p:spPr>
        </p:pic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22B760B-04CA-486A-B7EC-52D5A03DE0B1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5074049"/>
              <a:ext cx="6946900" cy="0"/>
            </a:xfrm>
            <a:prstGeom prst="line">
              <a:avLst/>
            </a:prstGeom>
            <a:ln w="9525">
              <a:solidFill>
                <a:srgbClr val="21212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0252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775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775"/>
            </a:lvl1pPr>
            <a:lvl2pPr>
              <a:defRPr sz="2400"/>
            </a:lvl2pPr>
            <a:lvl3pPr>
              <a:defRPr sz="2025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5864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4338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775"/>
            </a:lvl1pPr>
            <a:lvl2pPr>
              <a:defRPr sz="2400"/>
            </a:lvl2pPr>
            <a:lvl3pPr>
              <a:defRPr sz="2025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0CCA418-DEFE-48ED-BA0F-69E923C01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218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5800" y="3286950"/>
            <a:ext cx="7772400" cy="928568"/>
          </a:xfrm>
        </p:spPr>
        <p:txBody>
          <a:bodyPr>
            <a:normAutofit/>
          </a:bodyPr>
          <a:lstStyle>
            <a:lvl1pPr algn="ctr">
              <a:defRPr sz="4000" b="1" i="0">
                <a:solidFill>
                  <a:srgbClr val="005EB8"/>
                </a:solidFill>
                <a:latin typeface="Arial"/>
                <a:cs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371600" y="4222309"/>
            <a:ext cx="6400800" cy="422885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1F2E3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2178451" y="4762907"/>
            <a:ext cx="47884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i="1" kern="1200" err="1">
                <a:solidFill>
                  <a:schemeClr val="tx1"/>
                </a:solidFill>
                <a:latin typeface="Arial"/>
                <a:ea typeface="+mn-ea"/>
                <a:cs typeface="Arial"/>
              </a:rPr>
              <a:t>CapitalNurse</a:t>
            </a:r>
            <a:r>
              <a:rPr lang="en-US" sz="800" i="1" kern="1200">
                <a:solidFill>
                  <a:schemeClr val="tx1"/>
                </a:solidFill>
                <a:latin typeface="Arial"/>
                <a:ea typeface="+mn-ea"/>
                <a:cs typeface="Arial"/>
              </a:rPr>
              <a:t> is jointly sponsored by Health Education England, NHS England and NHS Improvement</a:t>
            </a:r>
            <a:endParaRPr lang="en-US" sz="800" i="1">
              <a:latin typeface="Arial"/>
              <a:cs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91B71D6-F7E4-AD46-99C1-1BA3A1670E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11531" y="2177215"/>
            <a:ext cx="5320937" cy="78906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ADD5FE2-3005-E541-80A9-FD0A7E2E4FD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1025"/>
            <a:ext cx="9143997" cy="1991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990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0252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37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10088D12-0C2F-400B-8D1D-9223D4F57DAB}"/>
              </a:ext>
            </a:extLst>
          </p:cNvPr>
          <p:cNvGrpSpPr/>
          <p:nvPr userDrawn="1"/>
        </p:nvGrpSpPr>
        <p:grpSpPr>
          <a:xfrm>
            <a:off x="0" y="4594624"/>
            <a:ext cx="9094674" cy="495300"/>
            <a:chOff x="0" y="4594624"/>
            <a:chExt cx="9094674" cy="49530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BC915A5E-B834-4A50-B12E-B3F82D096D3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6911206" y="4594624"/>
              <a:ext cx="2183468" cy="495300"/>
            </a:xfrm>
            <a:prstGeom prst="rect">
              <a:avLst/>
            </a:prstGeom>
          </p:spPr>
        </p:pic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22B760B-04CA-486A-B7EC-52D5A03DE0B1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5074049"/>
              <a:ext cx="6946900" cy="0"/>
            </a:xfrm>
            <a:prstGeom prst="line">
              <a:avLst/>
            </a:prstGeom>
            <a:ln w="9525">
              <a:solidFill>
                <a:srgbClr val="21212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0252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586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0CCA418-DEFE-48ED-BA0F-69E923C01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218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-786025"/>
            <a:ext cx="9143999" cy="5934025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22313" y="170975"/>
            <a:ext cx="7772400" cy="3354368"/>
          </a:xfrm>
        </p:spPr>
        <p:txBody>
          <a:bodyPr anchor="ctr">
            <a:noAutofit/>
          </a:bodyPr>
          <a:lstStyle>
            <a:lvl1pPr algn="ctr">
              <a:defRPr sz="5400" b="1" cap="none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97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120252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000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77" r:id="rId3"/>
    <p:sldLayoutId id="2147483674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70" r:id="rId10"/>
    <p:sldLayoutId id="2147483678" r:id="rId11"/>
    <p:sldLayoutId id="2147483679" r:id="rId12"/>
    <p:sldLayoutId id="2147483671" r:id="rId13"/>
    <p:sldLayoutId id="2147483680" r:id="rId14"/>
    <p:sldLayoutId id="2147483681" r:id="rId15"/>
    <p:sldLayoutId id="2147483672" r:id="rId16"/>
    <p:sldLayoutId id="2147483682" r:id="rId17"/>
    <p:sldLayoutId id="2147483676" r:id="rId18"/>
    <p:sldLayoutId id="2147483689" r:id="rId19"/>
    <p:sldLayoutId id="2147483690" r:id="rId20"/>
    <p:sldLayoutId id="2147483691" r:id="rId21"/>
    <p:sldLayoutId id="2147483692" r:id="rId22"/>
    <p:sldLayoutId id="2147483693" r:id="rId23"/>
    <p:sldLayoutId id="2147483694" r:id="rId24"/>
    <p:sldLayoutId id="2147483695" r:id="rId25"/>
    <p:sldLayoutId id="2147483696" r:id="rId26"/>
    <p:sldLayoutId id="2147483697" r:id="rId27"/>
    <p:sldLayoutId id="2147483698" r:id="rId28"/>
    <p:sldLayoutId id="2147483699" r:id="rId29"/>
    <p:sldLayoutId id="2147483700" r:id="rId30"/>
  </p:sldLayoutIdLst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rgbClr val="005EB8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5EB8"/>
        </a:buClr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5EB8"/>
        </a:buClr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5EB8"/>
        </a:buClr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5EB8"/>
        </a:buClr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5EB8"/>
        </a:buClr>
        <a:buFont typeface="Arial"/>
        <a:buChar char="»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Graphical user interface&#10;&#10;Description automatically generated">
            <a:extLst>
              <a:ext uri="{FF2B5EF4-FFF2-40B4-BE49-F238E27FC236}">
                <a16:creationId xmlns:a16="http://schemas.microsoft.com/office/drawing/2014/main" id="{06A81997-EF41-CE48-9232-B717A1D820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45" r="-324" b="1742"/>
          <a:stretch/>
        </p:blipFill>
        <p:spPr>
          <a:xfrm>
            <a:off x="1164935" y="563974"/>
            <a:ext cx="6694710" cy="40138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C34CD1C-1B63-BCCA-FA9A-424279F0A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/>
              <a:t>Readiness Framework - AADDE (recap)</a:t>
            </a: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D9A174-F431-45FD-9C85-A60499161179}"/>
              </a:ext>
            </a:extLst>
          </p:cNvPr>
          <p:cNvSpPr txBox="1"/>
          <p:nvPr/>
        </p:nvSpPr>
        <p:spPr>
          <a:xfrm>
            <a:off x="8213349" y="4770783"/>
            <a:ext cx="36857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>
                <a:cs typeface="Calibri"/>
              </a:rPr>
              <a:t>C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004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apitalNurs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BACC6"/>
      </a:accent1>
      <a:accent2>
        <a:srgbClr val="C0504D"/>
      </a:accent2>
      <a:accent3>
        <a:srgbClr val="9BBB59"/>
      </a:accent3>
      <a:accent4>
        <a:srgbClr val="8064A2"/>
      </a:accent4>
      <a:accent5>
        <a:srgbClr val="005EB8"/>
      </a:accent5>
      <a:accent6>
        <a:srgbClr val="F3E70C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lcf76f155ced4ddcb4097134ff3c332f xmlns="520f4a20-4746-48ff-b34c-a63b28e1f7b7">
      <Terms xmlns="http://schemas.microsoft.com/office/infopath/2007/PartnerControls"/>
    </lcf76f155ced4ddcb4097134ff3c332f>
    <TaxCatchAll xmlns="ee8f4621-373f-452a-bc28-6047e1581cf9" xsi:nil="true"/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AFCCD7AF32954295364C2A4617FDA3" ma:contentTypeVersion="28" ma:contentTypeDescription="Create a new document." ma:contentTypeScope="" ma:versionID="fcf85c622768057f16c0f181d08f6617">
  <xsd:schema xmlns:xsd="http://www.w3.org/2001/XMLSchema" xmlns:xs="http://www.w3.org/2001/XMLSchema" xmlns:p="http://schemas.microsoft.com/office/2006/metadata/properties" xmlns:ns1="http://schemas.microsoft.com/sharepoint/v3" xmlns:ns2="520f4a20-4746-48ff-b34c-a63b28e1f7b7" xmlns:ns3="ee8f4621-373f-452a-bc28-6047e1581cf9" targetNamespace="http://schemas.microsoft.com/office/2006/metadata/properties" ma:root="true" ma:fieldsID="6972ce5eba07fcbbdbd9f8750eb829f1" ns1:_="" ns2:_="" ns3:_="">
    <xsd:import namespace="http://schemas.microsoft.com/sharepoint/v3"/>
    <xsd:import namespace="520f4a20-4746-48ff-b34c-a63b28e1f7b7"/>
    <xsd:import namespace="ee8f4621-373f-452a-bc28-6047e1581c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0f4a20-4746-48ff-b34c-a63b28e1f7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description="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8f4621-373f-452a-bc28-6047e1581cf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7c644ece-3b7a-44e6-b154-54dc9756bf35}" ma:internalName="TaxCatchAll" ma:showField="CatchAllData" ma:web="ee8f4621-373f-452a-bc28-6047e1581cf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DE629D-D3B7-4715-BB69-C74BBEF9D3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485F623-D935-47D3-897B-B10B8EED84AE}">
  <ds:schemaRefs>
    <ds:schemaRef ds:uri="http://purl.org/dc/dcmitype/"/>
    <ds:schemaRef ds:uri="http://schemas.microsoft.com/office/2006/metadata/properties"/>
    <ds:schemaRef ds:uri="http://purl.org/dc/elements/1.1/"/>
    <ds:schemaRef ds:uri="520f4a20-4746-48ff-b34c-a63b28e1f7b7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ee8f4621-373f-452a-bc28-6047e1581cf9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F122F5A-9557-4152-AA4D-277B531925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20f4a20-4746-48ff-b34c-a63b28e1f7b7"/>
    <ds:schemaRef ds:uri="ee8f4621-373f-452a-bc28-6047e1581c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On-screen Show (16:9)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Readiness Framework - AADDE (recap)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Vicki Batt</dc:creator>
  <cp:lastModifiedBy>Marchant Julie</cp:lastModifiedBy>
  <cp:revision>185</cp:revision>
  <dcterms:created xsi:type="dcterms:W3CDTF">2018-03-16T15:07:52Z</dcterms:created>
  <dcterms:modified xsi:type="dcterms:W3CDTF">2024-03-04T16:13:24Z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0x010100BAAFCCD7AF32954295364C2A4617FDA3</vt:lpwstr>
  </property>
  <property fmtid="{D5CDD505-2E9C-101B-9397-08002B2CF9AE}" pid="3" name="FileLeafRef">
    <vt:lpwstr>CN PowerPoint 16x9.pptx</vt:lpwstr>
  </property>
  <property fmtid="{D5CDD505-2E9C-101B-9397-08002B2CF9AE}" pid="4" name="WinDIP File ID">
    <vt:lpwstr>620d59d1-66f4-4512-9b18-37e82fb424d5</vt:lpwstr>
  </property>
  <property fmtid="{D5CDD505-2E9C-101B-9397-08002B2CF9AE}" pid="5" name="MediaServiceImageTags">
    <vt:lpwstr/>
  </property>
  <property fmtid="{D5CDD505-2E9C-101B-9397-08002B2CF9AE}" pid="6" name="_ExtendedDescription">
    <vt:lpwstr/>
  </property>
</Properties>
</file>