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18"/>
  </p:notesMasterIdLst>
  <p:handoutMasterIdLst>
    <p:handoutMasterId r:id="rId19"/>
  </p:handoutMasterIdLst>
  <p:sldIdLst>
    <p:sldId id="1923" r:id="rId5"/>
    <p:sldId id="2145707306" r:id="rId6"/>
    <p:sldId id="2145707311" r:id="rId7"/>
    <p:sldId id="1978" r:id="rId8"/>
    <p:sldId id="2145707308" r:id="rId9"/>
    <p:sldId id="2145707312" r:id="rId10"/>
    <p:sldId id="2145707316" r:id="rId11"/>
    <p:sldId id="2145707313" r:id="rId12"/>
    <p:sldId id="2145707293" r:id="rId13"/>
    <p:sldId id="2145707304" r:id="rId14"/>
    <p:sldId id="2145707314" r:id="rId15"/>
    <p:sldId id="2145707315" r:id="rId16"/>
    <p:sldId id="21457073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30ABFA-9562-C235-8A72-88DDE64B40CB}" name="HIGGS, Caroline (NHS ENGLAND)" initials="HE" userId="S::caroline.higgs1@nhs.net::d4d6a14a-d602-44a3-92d7-4c5d722d9b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563"/>
    <a:srgbClr val="9980B9"/>
    <a:srgbClr val="A189BE"/>
    <a:srgbClr val="ED8B00"/>
    <a:srgbClr val="7C2855"/>
    <a:srgbClr val="0072CE"/>
    <a:srgbClr val="F46A25"/>
    <a:srgbClr val="003087"/>
    <a:srgbClr val="F6F8F8"/>
    <a:srgbClr val="00A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E954A2-0171-92B4-939B-378CCEDAB756}" v="85" dt="2025-05-13T13:34:13.899"/>
    <p1510:client id="{58702A5E-E19A-4701-9F75-525B7B5C0EEE}" v="2" dt="2025-05-13T14:00:39.590"/>
    <p1510:client id="{CE6894A9-4F30-E10B-0AC5-BC5C78842630}" v="69" dt="2025-05-13T09:37:45.072"/>
    <p1510:client id="{E8C6C4F8-C6B0-4BF7-92BF-108D79E6AE27}" v="24" dt="2025-05-13T10:20:38.579"/>
    <p1510:client id="{EF28FB5D-F7B4-6254-BAE2-CB90249EB662}" v="211" dt="2025-05-12T16:13:58.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6673" autoAdjust="0"/>
  </p:normalViewPr>
  <p:slideViewPr>
    <p:cSldViewPr snapToGrid="0">
      <p:cViewPr varScale="1">
        <p:scale>
          <a:sx n="75" d="100"/>
          <a:sy n="75" d="100"/>
        </p:scale>
        <p:origin x="2092" y="276"/>
      </p:cViewPr>
      <p:guideLst/>
    </p:cSldViewPr>
  </p:slideViewPr>
  <p:outlineViewPr>
    <p:cViewPr>
      <p:scale>
        <a:sx n="33" d="100"/>
        <a:sy n="33" d="100"/>
      </p:scale>
      <p:origin x="0" y="-4836"/>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2" d="100"/>
          <a:sy n="72" d="100"/>
        </p:scale>
        <p:origin x="5284"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KING, Paula (NHS ENGLAND)" userId="S::paula.martin-king@nhs.net::ef883d3a-18bb-4dfc-9a2e-fd679fd3ea7b" providerId="AD" clId="Web-{E81C25EB-490E-CF3D-A0F2-1CB8F78CC8BF}"/>
    <pc:docChg chg="modSld">
      <pc:chgData name="MARTIN-KING, Paula (NHS ENGLAND)" userId="S::paula.martin-king@nhs.net::ef883d3a-18bb-4dfc-9a2e-fd679fd3ea7b" providerId="AD" clId="Web-{E81C25EB-490E-CF3D-A0F2-1CB8F78CC8BF}" dt="2025-04-30T12:21:28.230" v="82" actId="20577"/>
      <pc:docMkLst>
        <pc:docMk/>
      </pc:docMkLst>
      <pc:sldChg chg="modSp">
        <pc:chgData name="MARTIN-KING, Paula (NHS ENGLAND)" userId="S::paula.martin-king@nhs.net::ef883d3a-18bb-4dfc-9a2e-fd679fd3ea7b" providerId="AD" clId="Web-{E81C25EB-490E-CF3D-A0F2-1CB8F78CC8BF}" dt="2025-04-30T12:15:27.175" v="40" actId="20577"/>
        <pc:sldMkLst>
          <pc:docMk/>
          <pc:sldMk cId="1290549617" sldId="1978"/>
        </pc:sldMkLst>
        <pc:spChg chg="mod">
          <ac:chgData name="MARTIN-KING, Paula (NHS ENGLAND)" userId="S::paula.martin-king@nhs.net::ef883d3a-18bb-4dfc-9a2e-fd679fd3ea7b" providerId="AD" clId="Web-{E81C25EB-490E-CF3D-A0F2-1CB8F78CC8BF}" dt="2025-04-30T12:15:27.175" v="40" actId="20577"/>
          <ac:spMkLst>
            <pc:docMk/>
            <pc:sldMk cId="1290549617" sldId="1978"/>
            <ac:spMk id="11" creationId="{B2F72D3C-E0C1-F041-BE19-F116F7C64FC7}"/>
          </ac:spMkLst>
        </pc:spChg>
      </pc:sldChg>
      <pc:sldChg chg="modSp">
        <pc:chgData name="MARTIN-KING, Paula (NHS ENGLAND)" userId="S::paula.martin-king@nhs.net::ef883d3a-18bb-4dfc-9a2e-fd679fd3ea7b" providerId="AD" clId="Web-{E81C25EB-490E-CF3D-A0F2-1CB8F78CC8BF}" dt="2025-04-30T12:20:11.603" v="65" actId="20577"/>
        <pc:sldMkLst>
          <pc:docMk/>
          <pc:sldMk cId="1561813397" sldId="2145707293"/>
        </pc:sldMkLst>
        <pc:spChg chg="mod">
          <ac:chgData name="MARTIN-KING, Paula (NHS ENGLAND)" userId="S::paula.martin-king@nhs.net::ef883d3a-18bb-4dfc-9a2e-fd679fd3ea7b" providerId="AD" clId="Web-{E81C25EB-490E-CF3D-A0F2-1CB8F78CC8BF}" dt="2025-04-30T12:20:11.603" v="65" actId="20577"/>
          <ac:spMkLst>
            <pc:docMk/>
            <pc:sldMk cId="1561813397" sldId="2145707293"/>
            <ac:spMk id="7" creationId="{1B8373BA-930C-92EF-4E14-5EC2C415FFE7}"/>
          </ac:spMkLst>
        </pc:spChg>
      </pc:sldChg>
      <pc:sldChg chg="modSp">
        <pc:chgData name="MARTIN-KING, Paula (NHS ENGLAND)" userId="S::paula.martin-king@nhs.net::ef883d3a-18bb-4dfc-9a2e-fd679fd3ea7b" providerId="AD" clId="Web-{E81C25EB-490E-CF3D-A0F2-1CB8F78CC8BF}" dt="2025-04-30T12:20:55.120" v="73" actId="20577"/>
        <pc:sldMkLst>
          <pc:docMk/>
          <pc:sldMk cId="299433678" sldId="2145707304"/>
        </pc:sldMkLst>
        <pc:spChg chg="mod">
          <ac:chgData name="MARTIN-KING, Paula (NHS ENGLAND)" userId="S::paula.martin-king@nhs.net::ef883d3a-18bb-4dfc-9a2e-fd679fd3ea7b" providerId="AD" clId="Web-{E81C25EB-490E-CF3D-A0F2-1CB8F78CC8BF}" dt="2025-04-30T12:20:55.120" v="73" actId="20577"/>
          <ac:spMkLst>
            <pc:docMk/>
            <pc:sldMk cId="299433678" sldId="2145707304"/>
            <ac:spMk id="7" creationId="{B661889B-D08C-D213-FA29-258D0E08C964}"/>
          </ac:spMkLst>
        </pc:spChg>
      </pc:sldChg>
      <pc:sldChg chg="modSp">
        <pc:chgData name="MARTIN-KING, Paula (NHS ENGLAND)" userId="S::paula.martin-king@nhs.net::ef883d3a-18bb-4dfc-9a2e-fd679fd3ea7b" providerId="AD" clId="Web-{E81C25EB-490E-CF3D-A0F2-1CB8F78CC8BF}" dt="2025-04-30T12:14:40.159" v="38" actId="20577"/>
        <pc:sldMkLst>
          <pc:docMk/>
          <pc:sldMk cId="3683170054" sldId="2145707306"/>
        </pc:sldMkLst>
        <pc:spChg chg="mod">
          <ac:chgData name="MARTIN-KING, Paula (NHS ENGLAND)" userId="S::paula.martin-king@nhs.net::ef883d3a-18bb-4dfc-9a2e-fd679fd3ea7b" providerId="AD" clId="Web-{E81C25EB-490E-CF3D-A0F2-1CB8F78CC8BF}" dt="2025-04-30T12:11:28.983" v="20" actId="20577"/>
          <ac:spMkLst>
            <pc:docMk/>
            <pc:sldMk cId="3683170054" sldId="2145707306"/>
            <ac:spMk id="5" creationId="{9180FC30-6DA7-D2E0-17B1-59C2D5C3F92C}"/>
          </ac:spMkLst>
        </pc:spChg>
        <pc:spChg chg="mod">
          <ac:chgData name="MARTIN-KING, Paula (NHS ENGLAND)" userId="S::paula.martin-king@nhs.net::ef883d3a-18bb-4dfc-9a2e-fd679fd3ea7b" providerId="AD" clId="Web-{E81C25EB-490E-CF3D-A0F2-1CB8F78CC8BF}" dt="2025-04-30T12:14:40.159" v="38" actId="20577"/>
          <ac:spMkLst>
            <pc:docMk/>
            <pc:sldMk cId="3683170054" sldId="2145707306"/>
            <ac:spMk id="17" creationId="{48603189-27A6-DADF-FFBA-E5220DCD4879}"/>
          </ac:spMkLst>
        </pc:spChg>
      </pc:sldChg>
      <pc:sldChg chg="modSp">
        <pc:chgData name="MARTIN-KING, Paula (NHS ENGLAND)" userId="S::paula.martin-king@nhs.net::ef883d3a-18bb-4dfc-9a2e-fd679fd3ea7b" providerId="AD" clId="Web-{E81C25EB-490E-CF3D-A0F2-1CB8F78CC8BF}" dt="2025-04-30T12:17:49.991" v="55" actId="20577"/>
        <pc:sldMkLst>
          <pc:docMk/>
          <pc:sldMk cId="2031317494" sldId="2145707308"/>
        </pc:sldMkLst>
        <pc:spChg chg="mod">
          <ac:chgData name="MARTIN-KING, Paula (NHS ENGLAND)" userId="S::paula.martin-king@nhs.net::ef883d3a-18bb-4dfc-9a2e-fd679fd3ea7b" providerId="AD" clId="Web-{E81C25EB-490E-CF3D-A0F2-1CB8F78CC8BF}" dt="2025-04-30T12:17:49.991" v="55" actId="20577"/>
          <ac:spMkLst>
            <pc:docMk/>
            <pc:sldMk cId="2031317494" sldId="2145707308"/>
            <ac:spMk id="5" creationId="{D89B56B5-3484-EEE8-DA13-C8CE08DE8C4D}"/>
          </ac:spMkLst>
        </pc:spChg>
        <pc:spChg chg="mod">
          <ac:chgData name="MARTIN-KING, Paula (NHS ENGLAND)" userId="S::paula.martin-king@nhs.net::ef883d3a-18bb-4dfc-9a2e-fd679fd3ea7b" providerId="AD" clId="Web-{E81C25EB-490E-CF3D-A0F2-1CB8F78CC8BF}" dt="2025-04-30T12:15:56.457" v="46" actId="20577"/>
          <ac:spMkLst>
            <pc:docMk/>
            <pc:sldMk cId="2031317494" sldId="2145707308"/>
            <ac:spMk id="6" creationId="{3AE311B9-3BDD-461C-5A5C-1EA49112B6F4}"/>
          </ac:spMkLst>
        </pc:spChg>
      </pc:sldChg>
      <pc:sldChg chg="modSp">
        <pc:chgData name="MARTIN-KING, Paula (NHS ENGLAND)" userId="S::paula.martin-king@nhs.net::ef883d3a-18bb-4dfc-9a2e-fd679fd3ea7b" providerId="AD" clId="Web-{E81C25EB-490E-CF3D-A0F2-1CB8F78CC8BF}" dt="2025-04-30T12:12:46.234" v="30" actId="20577"/>
        <pc:sldMkLst>
          <pc:docMk/>
          <pc:sldMk cId="3977130796" sldId="2145707311"/>
        </pc:sldMkLst>
        <pc:spChg chg="mod">
          <ac:chgData name="MARTIN-KING, Paula (NHS ENGLAND)" userId="S::paula.martin-king@nhs.net::ef883d3a-18bb-4dfc-9a2e-fd679fd3ea7b" providerId="AD" clId="Web-{E81C25EB-490E-CF3D-A0F2-1CB8F78CC8BF}" dt="2025-04-30T12:12:46.234" v="30" actId="20577"/>
          <ac:spMkLst>
            <pc:docMk/>
            <pc:sldMk cId="3977130796" sldId="2145707311"/>
            <ac:spMk id="3" creationId="{EB63196E-BA4A-B3BD-6A17-37A8938AFF62}"/>
          </ac:spMkLst>
        </pc:spChg>
      </pc:sldChg>
      <pc:sldChg chg="modSp">
        <pc:chgData name="MARTIN-KING, Paula (NHS ENGLAND)" userId="S::paula.martin-king@nhs.net::ef883d3a-18bb-4dfc-9a2e-fd679fd3ea7b" providerId="AD" clId="Web-{E81C25EB-490E-CF3D-A0F2-1CB8F78CC8BF}" dt="2025-04-30T12:19:05.039" v="58" actId="20577"/>
        <pc:sldMkLst>
          <pc:docMk/>
          <pc:sldMk cId="3353169196" sldId="2145707312"/>
        </pc:sldMkLst>
        <pc:spChg chg="mod">
          <ac:chgData name="MARTIN-KING, Paula (NHS ENGLAND)" userId="S::paula.martin-king@nhs.net::ef883d3a-18bb-4dfc-9a2e-fd679fd3ea7b" providerId="AD" clId="Web-{E81C25EB-490E-CF3D-A0F2-1CB8F78CC8BF}" dt="2025-04-30T12:19:05.039" v="58" actId="20577"/>
          <ac:spMkLst>
            <pc:docMk/>
            <pc:sldMk cId="3353169196" sldId="2145707312"/>
            <ac:spMk id="2" creationId="{702F2B09-197E-BA51-890B-43D6ABC58761}"/>
          </ac:spMkLst>
        </pc:spChg>
      </pc:sldChg>
      <pc:sldChg chg="modSp">
        <pc:chgData name="MARTIN-KING, Paula (NHS ENGLAND)" userId="S::paula.martin-king@nhs.net::ef883d3a-18bb-4dfc-9a2e-fd679fd3ea7b" providerId="AD" clId="Web-{E81C25EB-490E-CF3D-A0F2-1CB8F78CC8BF}" dt="2025-04-30T12:21:28.230" v="82" actId="20577"/>
        <pc:sldMkLst>
          <pc:docMk/>
          <pc:sldMk cId="2036347329" sldId="2145707315"/>
        </pc:sldMkLst>
        <pc:spChg chg="mod">
          <ac:chgData name="MARTIN-KING, Paula (NHS ENGLAND)" userId="S::paula.martin-king@nhs.net::ef883d3a-18bb-4dfc-9a2e-fd679fd3ea7b" providerId="AD" clId="Web-{E81C25EB-490E-CF3D-A0F2-1CB8F78CC8BF}" dt="2025-04-30T12:21:28.230" v="82" actId="20577"/>
          <ac:spMkLst>
            <pc:docMk/>
            <pc:sldMk cId="2036347329" sldId="2145707315"/>
            <ac:spMk id="7" creationId="{9A1403EC-0695-3CC0-AA72-A54DB6250B2D}"/>
          </ac:spMkLst>
        </pc:spChg>
      </pc:sldChg>
    </pc:docChg>
  </pc:docChgLst>
  <pc:docChgLst>
    <pc:chgData name="ROBINSON, Karen (NHS ENGLAND)" userId="3ab4b0a2-f62e-4b82-a88f-ba3e12801999" providerId="ADAL" clId="{E8C6C4F8-C6B0-4BF7-92BF-108D79E6AE27}"/>
    <pc:docChg chg="custSel modSld">
      <pc:chgData name="ROBINSON, Karen (NHS ENGLAND)" userId="3ab4b0a2-f62e-4b82-a88f-ba3e12801999" providerId="ADAL" clId="{E8C6C4F8-C6B0-4BF7-92BF-108D79E6AE27}" dt="2025-05-13T10:20:38.579" v="23" actId="6549"/>
      <pc:docMkLst>
        <pc:docMk/>
      </pc:docMkLst>
      <pc:sldChg chg="modSp mod">
        <pc:chgData name="ROBINSON, Karen (NHS ENGLAND)" userId="3ab4b0a2-f62e-4b82-a88f-ba3e12801999" providerId="ADAL" clId="{E8C6C4F8-C6B0-4BF7-92BF-108D79E6AE27}" dt="2025-05-13T10:16:39.203" v="1" actId="20577"/>
        <pc:sldMkLst>
          <pc:docMk/>
          <pc:sldMk cId="3830231407" sldId="1923"/>
        </pc:sldMkLst>
        <pc:spChg chg="mod">
          <ac:chgData name="ROBINSON, Karen (NHS ENGLAND)" userId="3ab4b0a2-f62e-4b82-a88f-ba3e12801999" providerId="ADAL" clId="{E8C6C4F8-C6B0-4BF7-92BF-108D79E6AE27}" dt="2025-05-13T10:16:39.203" v="1" actId="20577"/>
          <ac:spMkLst>
            <pc:docMk/>
            <pc:sldMk cId="3830231407" sldId="1923"/>
            <ac:spMk id="3" creationId="{2AB96998-8BA0-CF4D-B57F-DEBCAD1141C5}"/>
          </ac:spMkLst>
        </pc:spChg>
      </pc:sldChg>
      <pc:sldChg chg="modSp mod">
        <pc:chgData name="ROBINSON, Karen (NHS ENGLAND)" userId="3ab4b0a2-f62e-4b82-a88f-ba3e12801999" providerId="ADAL" clId="{E8C6C4F8-C6B0-4BF7-92BF-108D79E6AE27}" dt="2025-05-13T10:17:37.965" v="4" actId="33524"/>
        <pc:sldMkLst>
          <pc:docMk/>
          <pc:sldMk cId="3683170054" sldId="2145707306"/>
        </pc:sldMkLst>
        <pc:spChg chg="mod">
          <ac:chgData name="ROBINSON, Karen (NHS ENGLAND)" userId="3ab4b0a2-f62e-4b82-a88f-ba3e12801999" providerId="ADAL" clId="{E8C6C4F8-C6B0-4BF7-92BF-108D79E6AE27}" dt="2025-05-13T10:17:37.965" v="4" actId="33524"/>
          <ac:spMkLst>
            <pc:docMk/>
            <pc:sldMk cId="3683170054" sldId="2145707306"/>
            <ac:spMk id="5" creationId="{9180FC30-6DA7-D2E0-17B1-59C2D5C3F92C}"/>
          </ac:spMkLst>
        </pc:spChg>
      </pc:sldChg>
      <pc:sldChg chg="modSp mod">
        <pc:chgData name="ROBINSON, Karen (NHS ENGLAND)" userId="3ab4b0a2-f62e-4b82-a88f-ba3e12801999" providerId="ADAL" clId="{E8C6C4F8-C6B0-4BF7-92BF-108D79E6AE27}" dt="2025-05-13T10:20:38.579" v="23" actId="6549"/>
        <pc:sldMkLst>
          <pc:docMk/>
          <pc:sldMk cId="3977130796" sldId="2145707311"/>
        </pc:sldMkLst>
        <pc:spChg chg="mod">
          <ac:chgData name="ROBINSON, Karen (NHS ENGLAND)" userId="3ab4b0a2-f62e-4b82-a88f-ba3e12801999" providerId="ADAL" clId="{E8C6C4F8-C6B0-4BF7-92BF-108D79E6AE27}" dt="2025-05-13T10:19:02.601" v="21" actId="20577"/>
          <ac:spMkLst>
            <pc:docMk/>
            <pc:sldMk cId="3977130796" sldId="2145707311"/>
            <ac:spMk id="2" creationId="{3B313830-1EDA-7DF6-7FDA-A951ECA16655}"/>
          </ac:spMkLst>
        </pc:spChg>
        <pc:spChg chg="mod">
          <ac:chgData name="ROBINSON, Karen (NHS ENGLAND)" userId="3ab4b0a2-f62e-4b82-a88f-ba3e12801999" providerId="ADAL" clId="{E8C6C4F8-C6B0-4BF7-92BF-108D79E6AE27}" dt="2025-05-13T10:20:38.579" v="23" actId="6549"/>
          <ac:spMkLst>
            <pc:docMk/>
            <pc:sldMk cId="3977130796" sldId="2145707311"/>
            <ac:spMk id="4" creationId="{2E191DD8-1836-7F31-9AE6-2A0767D8E732}"/>
          </ac:spMkLst>
        </pc:spChg>
      </pc:sldChg>
    </pc:docChg>
  </pc:docChgLst>
  <pc:docChgLst>
    <pc:chgData name="HIGGS, Caroline (NHS ENGLAND)" userId="d4d6a14a-d602-44a3-92d7-4c5d722d9bed" providerId="ADAL" clId="{B3798E6D-6C0E-4D69-84BC-C7616053CF62}"/>
    <pc:docChg chg="undo custSel addSld delSld modSld sldOrd modMainMaster">
      <pc:chgData name="HIGGS, Caroline (NHS ENGLAND)" userId="d4d6a14a-d602-44a3-92d7-4c5d722d9bed" providerId="ADAL" clId="{B3798E6D-6C0E-4D69-84BC-C7616053CF62}" dt="2025-04-29T10:34:41.584" v="4896" actId="20577"/>
      <pc:docMkLst>
        <pc:docMk/>
      </pc:docMkLst>
      <pc:sldChg chg="modSp add mod">
        <pc:chgData name="HIGGS, Caroline (NHS ENGLAND)" userId="d4d6a14a-d602-44a3-92d7-4c5d722d9bed" providerId="ADAL" clId="{B3798E6D-6C0E-4D69-84BC-C7616053CF62}" dt="2025-04-29T10:33:50.385" v="4886" actId="20577"/>
        <pc:sldMkLst>
          <pc:docMk/>
          <pc:sldMk cId="1290549617" sldId="1978"/>
        </pc:sldMkLst>
        <pc:spChg chg="mod">
          <ac:chgData name="HIGGS, Caroline (NHS ENGLAND)" userId="d4d6a14a-d602-44a3-92d7-4c5d722d9bed" providerId="ADAL" clId="{B3798E6D-6C0E-4D69-84BC-C7616053CF62}" dt="2025-04-29T09:59:10.199" v="1255" actId="20577"/>
          <ac:spMkLst>
            <pc:docMk/>
            <pc:sldMk cId="1290549617" sldId="1978"/>
            <ac:spMk id="2" creationId="{F430552A-3F4D-694C-A1EF-6A6EFEB20033}"/>
          </ac:spMkLst>
        </pc:spChg>
        <pc:spChg chg="mod">
          <ac:chgData name="HIGGS, Caroline (NHS ENGLAND)" userId="d4d6a14a-d602-44a3-92d7-4c5d722d9bed" providerId="ADAL" clId="{B3798E6D-6C0E-4D69-84BC-C7616053CF62}" dt="2025-04-29T10:32:46.805" v="4860" actId="14100"/>
          <ac:spMkLst>
            <pc:docMk/>
            <pc:sldMk cId="1290549617" sldId="1978"/>
            <ac:spMk id="3" creationId="{74D29C60-C2CA-244A-B6D5-E4E347ACADE5}"/>
          </ac:spMkLst>
        </pc:spChg>
        <pc:spChg chg="mod">
          <ac:chgData name="HIGGS, Caroline (NHS ENGLAND)" userId="d4d6a14a-d602-44a3-92d7-4c5d722d9bed" providerId="ADAL" clId="{B3798E6D-6C0E-4D69-84BC-C7616053CF62}" dt="2025-04-29T10:32:51.332" v="4861" actId="14100"/>
          <ac:spMkLst>
            <pc:docMk/>
            <pc:sldMk cId="1290549617" sldId="1978"/>
            <ac:spMk id="4" creationId="{32EA4735-DF01-7A4E-95EE-B65C0375017A}"/>
          </ac:spMkLst>
        </pc:spChg>
        <pc:spChg chg="mod">
          <ac:chgData name="HIGGS, Caroline (NHS ENGLAND)" userId="d4d6a14a-d602-44a3-92d7-4c5d722d9bed" providerId="ADAL" clId="{B3798E6D-6C0E-4D69-84BC-C7616053CF62}" dt="2025-04-29T10:33:40.744" v="4884" actId="14100"/>
          <ac:spMkLst>
            <pc:docMk/>
            <pc:sldMk cId="1290549617" sldId="1978"/>
            <ac:spMk id="5" creationId="{8A25B485-C8C1-844B-9CAC-D5400F70D96E}"/>
          </ac:spMkLst>
        </pc:spChg>
        <pc:spChg chg="mod">
          <ac:chgData name="HIGGS, Caroline (NHS ENGLAND)" userId="d4d6a14a-d602-44a3-92d7-4c5d722d9bed" providerId="ADAL" clId="{B3798E6D-6C0E-4D69-84BC-C7616053CF62}" dt="2025-04-29T10:33:43.760" v="4885" actId="14100"/>
          <ac:spMkLst>
            <pc:docMk/>
            <pc:sldMk cId="1290549617" sldId="1978"/>
            <ac:spMk id="6" creationId="{676AE040-0B44-0F4E-A298-BD7158668301}"/>
          </ac:spMkLst>
        </pc:spChg>
        <pc:spChg chg="mod">
          <ac:chgData name="HIGGS, Caroline (NHS ENGLAND)" userId="d4d6a14a-d602-44a3-92d7-4c5d722d9bed" providerId="ADAL" clId="{B3798E6D-6C0E-4D69-84BC-C7616053CF62}" dt="2025-04-29T09:59:56.005" v="1386" actId="20577"/>
          <ac:spMkLst>
            <pc:docMk/>
            <pc:sldMk cId="1290549617" sldId="1978"/>
            <ac:spMk id="7" creationId="{C88F6A59-BB44-2548-B610-114AC2C99457}"/>
          </ac:spMkLst>
        </pc:spChg>
        <pc:spChg chg="mod">
          <ac:chgData name="HIGGS, Caroline (NHS ENGLAND)" userId="d4d6a14a-d602-44a3-92d7-4c5d722d9bed" providerId="ADAL" clId="{B3798E6D-6C0E-4D69-84BC-C7616053CF62}" dt="2025-04-29T10:02:35.688" v="1698" actId="20577"/>
          <ac:spMkLst>
            <pc:docMk/>
            <pc:sldMk cId="1290549617" sldId="1978"/>
            <ac:spMk id="8" creationId="{78D4038A-1F27-134C-8522-F08ED37C7937}"/>
          </ac:spMkLst>
        </pc:spChg>
        <pc:spChg chg="mod">
          <ac:chgData name="HIGGS, Caroline (NHS ENGLAND)" userId="d4d6a14a-d602-44a3-92d7-4c5d722d9bed" providerId="ADAL" clId="{B3798E6D-6C0E-4D69-84BC-C7616053CF62}" dt="2025-04-29T10:33:33.326" v="4883" actId="1036"/>
          <ac:spMkLst>
            <pc:docMk/>
            <pc:sldMk cId="1290549617" sldId="1978"/>
            <ac:spMk id="9" creationId="{A8D64350-C111-944E-B3AE-C8A017FB009E}"/>
          </ac:spMkLst>
        </pc:spChg>
        <pc:spChg chg="mod">
          <ac:chgData name="HIGGS, Caroline (NHS ENGLAND)" userId="d4d6a14a-d602-44a3-92d7-4c5d722d9bed" providerId="ADAL" clId="{B3798E6D-6C0E-4D69-84BC-C7616053CF62}" dt="2025-04-29T10:33:33.326" v="4883" actId="1036"/>
          <ac:spMkLst>
            <pc:docMk/>
            <pc:sldMk cId="1290549617" sldId="1978"/>
            <ac:spMk id="10" creationId="{B74C44BC-8E2D-B241-9BA0-8F34F56C4AAF}"/>
          </ac:spMkLst>
        </pc:spChg>
        <pc:spChg chg="mod">
          <ac:chgData name="HIGGS, Caroline (NHS ENGLAND)" userId="d4d6a14a-d602-44a3-92d7-4c5d722d9bed" providerId="ADAL" clId="{B3798E6D-6C0E-4D69-84BC-C7616053CF62}" dt="2025-04-29T10:33:50.385" v="4886" actId="20577"/>
          <ac:spMkLst>
            <pc:docMk/>
            <pc:sldMk cId="1290549617" sldId="1978"/>
            <ac:spMk id="11" creationId="{B2F72D3C-E0C1-F041-BE19-F116F7C64FC7}"/>
          </ac:spMkLst>
        </pc:spChg>
      </pc:sldChg>
      <pc:sldChg chg="modSp mod">
        <pc:chgData name="HIGGS, Caroline (NHS ENGLAND)" userId="d4d6a14a-d602-44a3-92d7-4c5d722d9bed" providerId="ADAL" clId="{B3798E6D-6C0E-4D69-84BC-C7616053CF62}" dt="2025-04-29T10:04:22.291" v="1807" actId="255"/>
        <pc:sldMkLst>
          <pc:docMk/>
          <pc:sldMk cId="3683170054" sldId="2145707306"/>
        </pc:sldMkLst>
        <pc:spChg chg="mod">
          <ac:chgData name="HIGGS, Caroline (NHS ENGLAND)" userId="d4d6a14a-d602-44a3-92d7-4c5d722d9bed" providerId="ADAL" clId="{B3798E6D-6C0E-4D69-84BC-C7616053CF62}" dt="2025-04-29T10:04:22.291" v="1807" actId="255"/>
          <ac:spMkLst>
            <pc:docMk/>
            <pc:sldMk cId="3683170054" sldId="2145707306"/>
            <ac:spMk id="5" creationId="{9180FC30-6DA7-D2E0-17B1-59C2D5C3F92C}"/>
          </ac:spMkLst>
        </pc:spChg>
        <pc:spChg chg="mod">
          <ac:chgData name="HIGGS, Caroline (NHS ENGLAND)" userId="d4d6a14a-d602-44a3-92d7-4c5d722d9bed" providerId="ADAL" clId="{B3798E6D-6C0E-4D69-84BC-C7616053CF62}" dt="2025-04-29T09:40:25.120" v="11" actId="20577"/>
          <ac:spMkLst>
            <pc:docMk/>
            <pc:sldMk cId="3683170054" sldId="2145707306"/>
            <ac:spMk id="6" creationId="{278EABA9-BC74-987C-0FC3-5278E226EBEE}"/>
          </ac:spMkLst>
        </pc:spChg>
      </pc:sldChg>
      <pc:sldChg chg="modSp mod">
        <pc:chgData name="HIGGS, Caroline (NHS ENGLAND)" userId="d4d6a14a-d602-44a3-92d7-4c5d722d9bed" providerId="ADAL" clId="{B3798E6D-6C0E-4D69-84BC-C7616053CF62}" dt="2025-04-29T10:05:39.299" v="1850" actId="20577"/>
        <pc:sldMkLst>
          <pc:docMk/>
          <pc:sldMk cId="2031317494" sldId="2145707308"/>
        </pc:sldMkLst>
        <pc:spChg chg="mod">
          <ac:chgData name="HIGGS, Caroline (NHS ENGLAND)" userId="d4d6a14a-d602-44a3-92d7-4c5d722d9bed" providerId="ADAL" clId="{B3798E6D-6C0E-4D69-84BC-C7616053CF62}" dt="2025-04-29T10:05:39.299" v="1850" actId="20577"/>
          <ac:spMkLst>
            <pc:docMk/>
            <pc:sldMk cId="2031317494" sldId="2145707308"/>
            <ac:spMk id="5" creationId="{D89B56B5-3484-EEE8-DA13-C8CE08DE8C4D}"/>
          </ac:spMkLst>
        </pc:spChg>
        <pc:spChg chg="mod">
          <ac:chgData name="HIGGS, Caroline (NHS ENGLAND)" userId="d4d6a14a-d602-44a3-92d7-4c5d722d9bed" providerId="ADAL" clId="{B3798E6D-6C0E-4D69-84BC-C7616053CF62}" dt="2025-04-29T10:05:07.728" v="1817" actId="20577"/>
          <ac:spMkLst>
            <pc:docMk/>
            <pc:sldMk cId="2031317494" sldId="2145707308"/>
            <ac:spMk id="6" creationId="{3AE311B9-3BDD-461C-5A5C-1EA49112B6F4}"/>
          </ac:spMkLst>
        </pc:spChg>
      </pc:sldChg>
      <pc:sldChg chg="modSp mod">
        <pc:chgData name="HIGGS, Caroline (NHS ENGLAND)" userId="d4d6a14a-d602-44a3-92d7-4c5d722d9bed" providerId="ADAL" clId="{B3798E6D-6C0E-4D69-84BC-C7616053CF62}" dt="2025-04-29T10:09:18.196" v="2211" actId="20577"/>
        <pc:sldMkLst>
          <pc:docMk/>
          <pc:sldMk cId="795876709" sldId="2145707309"/>
        </pc:sldMkLst>
      </pc:sldChg>
      <pc:sldChg chg="modSp new mod">
        <pc:chgData name="HIGGS, Caroline (NHS ENGLAND)" userId="d4d6a14a-d602-44a3-92d7-4c5d722d9bed" providerId="ADAL" clId="{B3798E6D-6C0E-4D69-84BC-C7616053CF62}" dt="2025-04-29T10:03:55.897" v="1804" actId="20577"/>
        <pc:sldMkLst>
          <pc:docMk/>
          <pc:sldMk cId="3977130796" sldId="2145707311"/>
        </pc:sldMkLst>
        <pc:spChg chg="mod">
          <ac:chgData name="HIGGS, Caroline (NHS ENGLAND)" userId="d4d6a14a-d602-44a3-92d7-4c5d722d9bed" providerId="ADAL" clId="{B3798E6D-6C0E-4D69-84BC-C7616053CF62}" dt="2025-04-29T10:03:55.897" v="1804" actId="20577"/>
          <ac:spMkLst>
            <pc:docMk/>
            <pc:sldMk cId="3977130796" sldId="2145707311"/>
            <ac:spMk id="2" creationId="{3B313830-1EDA-7DF6-7FDA-A951ECA16655}"/>
          </ac:spMkLst>
        </pc:spChg>
        <pc:spChg chg="mod">
          <ac:chgData name="HIGGS, Caroline (NHS ENGLAND)" userId="d4d6a14a-d602-44a3-92d7-4c5d722d9bed" providerId="ADAL" clId="{B3798E6D-6C0E-4D69-84BC-C7616053CF62}" dt="2025-04-29T09:56:46.701" v="1132" actId="255"/>
          <ac:spMkLst>
            <pc:docMk/>
            <pc:sldMk cId="3977130796" sldId="2145707311"/>
            <ac:spMk id="3" creationId="{EB63196E-BA4A-B3BD-6A17-37A8938AFF62}"/>
          </ac:spMkLst>
        </pc:spChg>
        <pc:spChg chg="mod">
          <ac:chgData name="HIGGS, Caroline (NHS ENGLAND)" userId="d4d6a14a-d602-44a3-92d7-4c5d722d9bed" providerId="ADAL" clId="{B3798E6D-6C0E-4D69-84BC-C7616053CF62}" dt="2025-04-29T09:51:59.079" v="146" actId="20577"/>
          <ac:spMkLst>
            <pc:docMk/>
            <pc:sldMk cId="3977130796" sldId="2145707311"/>
            <ac:spMk id="4" creationId="{2E191DD8-1836-7F31-9AE6-2A0767D8E732}"/>
          </ac:spMkLst>
        </pc:spChg>
      </pc:sldChg>
      <pc:sldChg chg="modSp add mod ord">
        <pc:chgData name="HIGGS, Caroline (NHS ENGLAND)" userId="d4d6a14a-d602-44a3-92d7-4c5d722d9bed" providerId="ADAL" clId="{B3798E6D-6C0E-4D69-84BC-C7616053CF62}" dt="2025-04-29T10:20:14.784" v="4554" actId="20577"/>
        <pc:sldMkLst>
          <pc:docMk/>
          <pc:sldMk cId="3353169196" sldId="2145707312"/>
        </pc:sldMkLst>
        <pc:spChg chg="mod">
          <ac:chgData name="HIGGS, Caroline (NHS ENGLAND)" userId="d4d6a14a-d602-44a3-92d7-4c5d722d9bed" providerId="ADAL" clId="{B3798E6D-6C0E-4D69-84BC-C7616053CF62}" dt="2025-04-29T10:20:14.784" v="4554" actId="20577"/>
          <ac:spMkLst>
            <pc:docMk/>
            <pc:sldMk cId="3353169196" sldId="2145707312"/>
            <ac:spMk id="2" creationId="{702F2B09-197E-BA51-890B-43D6ABC58761}"/>
          </ac:spMkLst>
        </pc:spChg>
        <pc:spChg chg="mod">
          <ac:chgData name="HIGGS, Caroline (NHS ENGLAND)" userId="d4d6a14a-d602-44a3-92d7-4c5d722d9bed" providerId="ADAL" clId="{B3798E6D-6C0E-4D69-84BC-C7616053CF62}" dt="2025-04-29T10:16:54.814" v="3549" actId="20577"/>
          <ac:spMkLst>
            <pc:docMk/>
            <pc:sldMk cId="3353169196" sldId="2145707312"/>
            <ac:spMk id="3" creationId="{D7180B13-DE43-2406-82AB-E3042AEB630A}"/>
          </ac:spMkLst>
        </pc:spChg>
        <pc:spChg chg="mod">
          <ac:chgData name="HIGGS, Caroline (NHS ENGLAND)" userId="d4d6a14a-d602-44a3-92d7-4c5d722d9bed" providerId="ADAL" clId="{B3798E6D-6C0E-4D69-84BC-C7616053CF62}" dt="2025-04-29T10:16:10.611" v="3424" actId="20577"/>
          <ac:spMkLst>
            <pc:docMk/>
            <pc:sldMk cId="3353169196" sldId="2145707312"/>
            <ac:spMk id="4" creationId="{41F5132F-AAC3-190E-C464-7D79CA26E5C0}"/>
          </ac:spMkLst>
        </pc:spChg>
      </pc:sldChg>
      <pc:sldChg chg="modSp add del mod">
        <pc:chgData name="HIGGS, Caroline (NHS ENGLAND)" userId="d4d6a14a-d602-44a3-92d7-4c5d722d9bed" providerId="ADAL" clId="{B3798E6D-6C0E-4D69-84BC-C7616053CF62}" dt="2025-04-29T10:03:45.978" v="1803" actId="2696"/>
        <pc:sldMkLst>
          <pc:docMk/>
          <pc:sldMk cId="3716184462" sldId="2145707312"/>
        </pc:sldMkLst>
      </pc:sldChg>
      <pc:sldChg chg="add">
        <pc:chgData name="HIGGS, Caroline (NHS ENGLAND)" userId="d4d6a14a-d602-44a3-92d7-4c5d722d9bed" providerId="ADAL" clId="{B3798E6D-6C0E-4D69-84BC-C7616053CF62}" dt="2025-04-29T10:16:03.869" v="3416" actId="2890"/>
        <pc:sldMkLst>
          <pc:docMk/>
          <pc:sldMk cId="1251169278" sldId="2145707313"/>
        </pc:sldMkLst>
      </pc:sldChg>
      <pc:sldChg chg="addSp delSp modSp add mod">
        <pc:chgData name="HIGGS, Caroline (NHS ENGLAND)" userId="d4d6a14a-d602-44a3-92d7-4c5d722d9bed" providerId="ADAL" clId="{B3798E6D-6C0E-4D69-84BC-C7616053CF62}" dt="2025-04-29T10:23:33.484" v="4620" actId="20577"/>
        <pc:sldMkLst>
          <pc:docMk/>
          <pc:sldMk cId="2340712703" sldId="2145707314"/>
        </pc:sldMkLst>
        <pc:spChg chg="mod">
          <ac:chgData name="HIGGS, Caroline (NHS ENGLAND)" userId="d4d6a14a-d602-44a3-92d7-4c5d722d9bed" providerId="ADAL" clId="{B3798E6D-6C0E-4D69-84BC-C7616053CF62}" dt="2025-04-29T10:20:54.266" v="4560" actId="20577"/>
          <ac:spMkLst>
            <pc:docMk/>
            <pc:sldMk cId="2340712703" sldId="2145707314"/>
            <ac:spMk id="2" creationId="{D5A1CF12-3C75-0D01-9DA7-10C66EB42854}"/>
          </ac:spMkLst>
        </pc:spChg>
        <pc:spChg chg="mod">
          <ac:chgData name="HIGGS, Caroline (NHS ENGLAND)" userId="d4d6a14a-d602-44a3-92d7-4c5d722d9bed" providerId="ADAL" clId="{B3798E6D-6C0E-4D69-84BC-C7616053CF62}" dt="2025-04-29T10:23:33.484" v="4620" actId="20577"/>
          <ac:spMkLst>
            <pc:docMk/>
            <pc:sldMk cId="2340712703" sldId="2145707314"/>
            <ac:spMk id="7" creationId="{324B37B7-8399-1B14-C17E-F07548340301}"/>
          </ac:spMkLst>
        </pc:spChg>
        <pc:picChg chg="add mod">
          <ac:chgData name="HIGGS, Caroline (NHS ENGLAND)" userId="d4d6a14a-d602-44a3-92d7-4c5d722d9bed" providerId="ADAL" clId="{B3798E6D-6C0E-4D69-84BC-C7616053CF62}" dt="2025-04-29T10:22:05.782" v="4585" actId="1035"/>
          <ac:picMkLst>
            <pc:docMk/>
            <pc:sldMk cId="2340712703" sldId="2145707314"/>
            <ac:picMk id="1026" creationId="{F6A8C2A9-FF92-1EA2-BDEC-B57281494975}"/>
          </ac:picMkLst>
        </pc:picChg>
      </pc:sldChg>
      <pc:sldChg chg="addSp delSp modSp add mod">
        <pc:chgData name="HIGGS, Caroline (NHS ENGLAND)" userId="d4d6a14a-d602-44a3-92d7-4c5d722d9bed" providerId="ADAL" clId="{B3798E6D-6C0E-4D69-84BC-C7616053CF62}" dt="2025-04-29T10:34:41.584" v="4896" actId="20577"/>
        <pc:sldMkLst>
          <pc:docMk/>
          <pc:sldMk cId="2036347329" sldId="2145707315"/>
        </pc:sldMkLst>
        <pc:spChg chg="mod">
          <ac:chgData name="HIGGS, Caroline (NHS ENGLAND)" userId="d4d6a14a-d602-44a3-92d7-4c5d722d9bed" providerId="ADAL" clId="{B3798E6D-6C0E-4D69-84BC-C7616053CF62}" dt="2025-04-29T10:23:53.561" v="4634" actId="20577"/>
          <ac:spMkLst>
            <pc:docMk/>
            <pc:sldMk cId="2036347329" sldId="2145707315"/>
            <ac:spMk id="2" creationId="{6EBE65A9-5733-A924-B57C-572BB82426F9}"/>
          </ac:spMkLst>
        </pc:spChg>
        <pc:spChg chg="mod">
          <ac:chgData name="HIGGS, Caroline (NHS ENGLAND)" userId="d4d6a14a-d602-44a3-92d7-4c5d722d9bed" providerId="ADAL" clId="{B3798E6D-6C0E-4D69-84BC-C7616053CF62}" dt="2025-04-29T10:34:41.584" v="4896" actId="20577"/>
          <ac:spMkLst>
            <pc:docMk/>
            <pc:sldMk cId="2036347329" sldId="2145707315"/>
            <ac:spMk id="7" creationId="{9A1403EC-0695-3CC0-AA72-A54DB6250B2D}"/>
          </ac:spMkLst>
        </pc:spChg>
        <pc:picChg chg="add mod">
          <ac:chgData name="HIGGS, Caroline (NHS ENGLAND)" userId="d4d6a14a-d602-44a3-92d7-4c5d722d9bed" providerId="ADAL" clId="{B3798E6D-6C0E-4D69-84BC-C7616053CF62}" dt="2025-04-29T10:28:03.786" v="4831" actId="1035"/>
          <ac:picMkLst>
            <pc:docMk/>
            <pc:sldMk cId="2036347329" sldId="2145707315"/>
            <ac:picMk id="2050" creationId="{B9FBF18E-FE18-7353-DB71-DB51EF1808B8}"/>
          </ac:picMkLst>
        </pc:picChg>
      </pc:sldChg>
      <pc:sldChg chg="addSp delSp modSp add del mod">
        <pc:chgData name="HIGGS, Caroline (NHS ENGLAND)" userId="d4d6a14a-d602-44a3-92d7-4c5d722d9bed" providerId="ADAL" clId="{B3798E6D-6C0E-4D69-84BC-C7616053CF62}" dt="2025-04-29T10:30:30.275" v="4852" actId="2696"/>
        <pc:sldMkLst>
          <pc:docMk/>
          <pc:sldMk cId="961522211" sldId="2145707316"/>
        </pc:sldMkLst>
      </pc:sldChg>
      <pc:sldMasterChg chg="modSldLayout">
        <pc:chgData name="HIGGS, Caroline (NHS ENGLAND)" userId="d4d6a14a-d602-44a3-92d7-4c5d722d9bed" providerId="ADAL" clId="{B3798E6D-6C0E-4D69-84BC-C7616053CF62}" dt="2025-04-29T10:33:21.618" v="4874" actId="1036"/>
        <pc:sldMasterMkLst>
          <pc:docMk/>
          <pc:sldMasterMk cId="945044896" sldId="2147483773"/>
        </pc:sldMasterMkLst>
        <pc:sldLayoutChg chg="modSp mod setBg">
          <pc:chgData name="HIGGS, Caroline (NHS ENGLAND)" userId="d4d6a14a-d602-44a3-92d7-4c5d722d9bed" providerId="ADAL" clId="{B3798E6D-6C0E-4D69-84BC-C7616053CF62}" dt="2025-04-29T10:33:21.618" v="4874" actId="1036"/>
          <pc:sldLayoutMkLst>
            <pc:docMk/>
            <pc:sldMasterMk cId="945044896" sldId="2147483773"/>
            <pc:sldLayoutMk cId="1581783919" sldId="2147483950"/>
          </pc:sldLayoutMkLst>
          <pc:spChg chg="mod">
            <ac:chgData name="HIGGS, Caroline (NHS ENGLAND)" userId="d4d6a14a-d602-44a3-92d7-4c5d722d9bed" providerId="ADAL" clId="{B3798E6D-6C0E-4D69-84BC-C7616053CF62}" dt="2025-04-29T10:33:21.618" v="4874" actId="1036"/>
            <ac:spMkLst>
              <pc:docMk/>
              <pc:sldMasterMk cId="945044896" sldId="2147483773"/>
              <pc:sldLayoutMk cId="1581783919" sldId="2147483950"/>
              <ac:spMk id="15" creationId="{B8ADAB78-EE5F-B741-8763-DEC022B42E15}"/>
            </ac:spMkLst>
          </pc:spChg>
          <pc:spChg chg="mod">
            <ac:chgData name="HIGGS, Caroline (NHS ENGLAND)" userId="d4d6a14a-d602-44a3-92d7-4c5d722d9bed" providerId="ADAL" clId="{B3798E6D-6C0E-4D69-84BC-C7616053CF62}" dt="2025-04-29T10:33:21.618" v="4874" actId="1036"/>
            <ac:spMkLst>
              <pc:docMk/>
              <pc:sldMasterMk cId="945044896" sldId="2147483773"/>
              <pc:sldLayoutMk cId="1581783919" sldId="2147483950"/>
              <ac:spMk id="16" creationId="{E29E7FE3-94A7-274E-9C79-62D4A777C7A5}"/>
            </ac:spMkLst>
          </pc:spChg>
          <pc:spChg chg="mod">
            <ac:chgData name="HIGGS, Caroline (NHS ENGLAND)" userId="d4d6a14a-d602-44a3-92d7-4c5d722d9bed" providerId="ADAL" clId="{B3798E6D-6C0E-4D69-84BC-C7616053CF62}" dt="2025-04-29T10:33:21.618" v="4874" actId="1036"/>
            <ac:spMkLst>
              <pc:docMk/>
              <pc:sldMasterMk cId="945044896" sldId="2147483773"/>
              <pc:sldLayoutMk cId="1581783919" sldId="2147483950"/>
              <ac:spMk id="17" creationId="{827DCFD9-112E-A945-955D-F67D14142C69}"/>
            </ac:spMkLst>
          </pc:spChg>
          <pc:spChg chg="mod">
            <ac:chgData name="HIGGS, Caroline (NHS ENGLAND)" userId="d4d6a14a-d602-44a3-92d7-4c5d722d9bed" providerId="ADAL" clId="{B3798E6D-6C0E-4D69-84BC-C7616053CF62}" dt="2025-04-29T10:33:21.618" v="4874" actId="1036"/>
            <ac:spMkLst>
              <pc:docMk/>
              <pc:sldMasterMk cId="945044896" sldId="2147483773"/>
              <pc:sldLayoutMk cId="1581783919" sldId="2147483950"/>
              <ac:spMk id="18" creationId="{70713629-27C4-A749-B40D-6E3D13CBC59F}"/>
            </ac:spMkLst>
          </pc:spChg>
          <pc:spChg chg="mod">
            <ac:chgData name="HIGGS, Caroline (NHS ENGLAND)" userId="d4d6a14a-d602-44a3-92d7-4c5d722d9bed" providerId="ADAL" clId="{B3798E6D-6C0E-4D69-84BC-C7616053CF62}" dt="2025-04-29T10:31:34.524" v="4855" actId="14100"/>
            <ac:spMkLst>
              <pc:docMk/>
              <pc:sldMasterMk cId="945044896" sldId="2147483773"/>
              <pc:sldLayoutMk cId="1581783919" sldId="2147483950"/>
              <ac:spMk id="25" creationId="{EA0FBD3D-6E21-E549-967B-395F00EE1908}"/>
            </ac:spMkLst>
          </pc:spChg>
        </pc:sldLayoutChg>
      </pc:sldMasterChg>
    </pc:docChg>
  </pc:docChgLst>
  <pc:docChgLst>
    <pc:chgData name="HIGGS, Caroline (NHS ENGLAND)" userId="S::caroline.higgs1@nhs.net::d4d6a14a-d602-44a3-92d7-4c5d722d9bed" providerId="AD" clId="Web-{CE6894A9-4F30-E10B-0AC5-BC5C78842630}"/>
    <pc:docChg chg="modSld">
      <pc:chgData name="HIGGS, Caroline (NHS ENGLAND)" userId="S::caroline.higgs1@nhs.net::d4d6a14a-d602-44a3-92d7-4c5d722d9bed" providerId="AD" clId="Web-{CE6894A9-4F30-E10B-0AC5-BC5C78842630}" dt="2025-05-13T09:37:45.072" v="67"/>
      <pc:docMkLst>
        <pc:docMk/>
      </pc:docMkLst>
      <pc:sldChg chg="modSp">
        <pc:chgData name="HIGGS, Caroline (NHS ENGLAND)" userId="S::caroline.higgs1@nhs.net::d4d6a14a-d602-44a3-92d7-4c5d722d9bed" providerId="AD" clId="Web-{CE6894A9-4F30-E10B-0AC5-BC5C78842630}" dt="2025-05-13T09:34:18.175" v="38"/>
        <pc:sldMkLst>
          <pc:docMk/>
          <pc:sldMk cId="1290549617" sldId="1978"/>
        </pc:sldMkLst>
        <pc:spChg chg="ord">
          <ac:chgData name="HIGGS, Caroline (NHS ENGLAND)" userId="S::caroline.higgs1@nhs.net::d4d6a14a-d602-44a3-92d7-4c5d722d9bed" providerId="AD" clId="Web-{CE6894A9-4F30-E10B-0AC5-BC5C78842630}" dt="2025-05-13T09:33:45.940" v="23"/>
          <ac:spMkLst>
            <pc:docMk/>
            <pc:sldMk cId="1290549617" sldId="1978"/>
            <ac:spMk id="3" creationId="{74D29C60-C2CA-244A-B6D5-E4E347ACADE5}"/>
          </ac:spMkLst>
        </pc:spChg>
        <pc:spChg chg="ord">
          <ac:chgData name="HIGGS, Caroline (NHS ENGLAND)" userId="S::caroline.higgs1@nhs.net::d4d6a14a-d602-44a3-92d7-4c5d722d9bed" providerId="AD" clId="Web-{CE6894A9-4F30-E10B-0AC5-BC5C78842630}" dt="2025-05-13T09:33:42.784" v="15"/>
          <ac:spMkLst>
            <pc:docMk/>
            <pc:sldMk cId="1290549617" sldId="1978"/>
            <ac:spMk id="4" creationId="{32EA4735-DF01-7A4E-95EE-B65C0375017A}"/>
          </ac:spMkLst>
        </pc:spChg>
        <pc:spChg chg="ord">
          <ac:chgData name="HIGGS, Caroline (NHS ENGLAND)" userId="S::caroline.higgs1@nhs.net::d4d6a14a-d602-44a3-92d7-4c5d722d9bed" providerId="AD" clId="Web-{CE6894A9-4F30-E10B-0AC5-BC5C78842630}" dt="2025-05-13T09:33:55.565" v="27"/>
          <ac:spMkLst>
            <pc:docMk/>
            <pc:sldMk cId="1290549617" sldId="1978"/>
            <ac:spMk id="5" creationId="{8A25B485-C8C1-844B-9CAC-D5400F70D96E}"/>
          </ac:spMkLst>
        </pc:spChg>
        <pc:spChg chg="ord">
          <ac:chgData name="HIGGS, Caroline (NHS ENGLAND)" userId="S::caroline.higgs1@nhs.net::d4d6a14a-d602-44a3-92d7-4c5d722d9bed" providerId="AD" clId="Web-{CE6894A9-4F30-E10B-0AC5-BC5C78842630}" dt="2025-05-13T09:34:11.003" v="34"/>
          <ac:spMkLst>
            <pc:docMk/>
            <pc:sldMk cId="1290549617" sldId="1978"/>
            <ac:spMk id="6" creationId="{676AE040-0B44-0F4E-A298-BD7158668301}"/>
          </ac:spMkLst>
        </pc:spChg>
        <pc:spChg chg="ord">
          <ac:chgData name="HIGGS, Caroline (NHS ENGLAND)" userId="S::caroline.higgs1@nhs.net::d4d6a14a-d602-44a3-92d7-4c5d722d9bed" providerId="AD" clId="Web-{CE6894A9-4F30-E10B-0AC5-BC5C78842630}" dt="2025-05-13T09:33:44.846" v="22"/>
          <ac:spMkLst>
            <pc:docMk/>
            <pc:sldMk cId="1290549617" sldId="1978"/>
            <ac:spMk id="7" creationId="{C88F6A59-BB44-2548-B610-114AC2C99457}"/>
          </ac:spMkLst>
        </pc:spChg>
        <pc:spChg chg="ord">
          <ac:chgData name="HIGGS, Caroline (NHS ENGLAND)" userId="S::caroline.higgs1@nhs.net::d4d6a14a-d602-44a3-92d7-4c5d722d9bed" providerId="AD" clId="Web-{CE6894A9-4F30-E10B-0AC5-BC5C78842630}" dt="2025-05-13T09:33:43.721" v="18"/>
          <ac:spMkLst>
            <pc:docMk/>
            <pc:sldMk cId="1290549617" sldId="1978"/>
            <ac:spMk id="8" creationId="{78D4038A-1F27-134C-8522-F08ED37C7937}"/>
          </ac:spMkLst>
        </pc:spChg>
        <pc:spChg chg="ord">
          <ac:chgData name="HIGGS, Caroline (NHS ENGLAND)" userId="S::caroline.higgs1@nhs.net::d4d6a14a-d602-44a3-92d7-4c5d722d9bed" providerId="AD" clId="Web-{CE6894A9-4F30-E10B-0AC5-BC5C78842630}" dt="2025-05-13T09:33:56.159" v="29"/>
          <ac:spMkLst>
            <pc:docMk/>
            <pc:sldMk cId="1290549617" sldId="1978"/>
            <ac:spMk id="9" creationId="{A8D64350-C111-944E-B3AE-C8A017FB009E}"/>
          </ac:spMkLst>
        </pc:spChg>
        <pc:spChg chg="ord">
          <ac:chgData name="HIGGS, Caroline (NHS ENGLAND)" userId="S::caroline.higgs1@nhs.net::d4d6a14a-d602-44a3-92d7-4c5d722d9bed" providerId="AD" clId="Web-{CE6894A9-4F30-E10B-0AC5-BC5C78842630}" dt="2025-05-13T09:34:11.238" v="35"/>
          <ac:spMkLst>
            <pc:docMk/>
            <pc:sldMk cId="1290549617" sldId="1978"/>
            <ac:spMk id="10" creationId="{B74C44BC-8E2D-B241-9BA0-8F34F56C4AAF}"/>
          </ac:spMkLst>
        </pc:spChg>
        <pc:picChg chg="ord">
          <ac:chgData name="HIGGS, Caroline (NHS ENGLAND)" userId="S::caroline.higgs1@nhs.net::d4d6a14a-d602-44a3-92d7-4c5d722d9bed" providerId="AD" clId="Web-{CE6894A9-4F30-E10B-0AC5-BC5C78842630}" dt="2025-05-13T09:34:18.175" v="38"/>
          <ac:picMkLst>
            <pc:docMk/>
            <pc:sldMk cId="1290549617" sldId="1978"/>
            <ac:picMk id="12" creationId="{77B6BF3F-14CB-2468-6B7D-BF2770322171}"/>
          </ac:picMkLst>
        </pc:picChg>
      </pc:sldChg>
      <pc:sldChg chg="modSp">
        <pc:chgData name="HIGGS, Caroline (NHS ENGLAND)" userId="S::caroline.higgs1@nhs.net::d4d6a14a-d602-44a3-92d7-4c5d722d9bed" providerId="AD" clId="Web-{CE6894A9-4F30-E10B-0AC5-BC5C78842630}" dt="2025-05-13T09:35:35.302" v="47"/>
        <pc:sldMkLst>
          <pc:docMk/>
          <pc:sldMk cId="299433678" sldId="2145707304"/>
        </pc:sldMkLst>
        <pc:spChg chg="ord">
          <ac:chgData name="HIGGS, Caroline (NHS ENGLAND)" userId="S::caroline.higgs1@nhs.net::d4d6a14a-d602-44a3-92d7-4c5d722d9bed" providerId="AD" clId="Web-{CE6894A9-4F30-E10B-0AC5-BC5C78842630}" dt="2025-05-13T09:35:26.255" v="45"/>
          <ac:spMkLst>
            <pc:docMk/>
            <pc:sldMk cId="299433678" sldId="2145707304"/>
            <ac:spMk id="7" creationId="{B661889B-D08C-D213-FA29-258D0E08C964}"/>
          </ac:spMkLst>
        </pc:spChg>
        <pc:picChg chg="ord">
          <ac:chgData name="HIGGS, Caroline (NHS ENGLAND)" userId="S::caroline.higgs1@nhs.net::d4d6a14a-d602-44a3-92d7-4c5d722d9bed" providerId="AD" clId="Web-{CE6894A9-4F30-E10B-0AC5-BC5C78842630}" dt="2025-05-13T09:35:35.302" v="47"/>
          <ac:picMkLst>
            <pc:docMk/>
            <pc:sldMk cId="299433678" sldId="2145707304"/>
            <ac:picMk id="4" creationId="{68279B73-62BA-A0DF-54C3-220C6B93FC79}"/>
          </ac:picMkLst>
        </pc:picChg>
      </pc:sldChg>
      <pc:sldChg chg="addSp modSp">
        <pc:chgData name="HIGGS, Caroline (NHS ENGLAND)" userId="S::caroline.higgs1@nhs.net::d4d6a14a-d602-44a3-92d7-4c5d722d9bed" providerId="AD" clId="Web-{CE6894A9-4F30-E10B-0AC5-BC5C78842630}" dt="2025-05-13T09:37:45.072" v="67"/>
        <pc:sldMkLst>
          <pc:docMk/>
          <pc:sldMk cId="3727819770" sldId="2145707310"/>
        </pc:sldMkLst>
        <pc:spChg chg="ord">
          <ac:chgData name="HIGGS, Caroline (NHS ENGLAND)" userId="S::caroline.higgs1@nhs.net::d4d6a14a-d602-44a3-92d7-4c5d722d9bed" providerId="AD" clId="Web-{CE6894A9-4F30-E10B-0AC5-BC5C78842630}" dt="2025-05-13T09:36:27.320" v="57"/>
          <ac:spMkLst>
            <pc:docMk/>
            <pc:sldMk cId="3727819770" sldId="2145707310"/>
            <ac:spMk id="6" creationId="{8830CD15-567E-B5BC-3B0A-DE5A9330C9DA}"/>
          </ac:spMkLst>
        </pc:spChg>
        <pc:spChg chg="ord">
          <ac:chgData name="HIGGS, Caroline (NHS ENGLAND)" userId="S::caroline.higgs1@nhs.net::d4d6a14a-d602-44a3-92d7-4c5d722d9bed" providerId="AD" clId="Web-{CE6894A9-4F30-E10B-0AC5-BC5C78842630}" dt="2025-05-13T09:36:26.741" v="56"/>
          <ac:spMkLst>
            <pc:docMk/>
            <pc:sldMk cId="3727819770" sldId="2145707310"/>
            <ac:spMk id="7" creationId="{1D16412D-0A34-A140-75BF-5EF4A08E1B84}"/>
          </ac:spMkLst>
        </pc:spChg>
        <pc:spChg chg="ord">
          <ac:chgData name="HIGGS, Caroline (NHS ENGLAND)" userId="S::caroline.higgs1@nhs.net::d4d6a14a-d602-44a3-92d7-4c5d722d9bed" providerId="AD" clId="Web-{CE6894A9-4F30-E10B-0AC5-BC5C78842630}" dt="2025-05-13T09:36:28.257" v="58"/>
          <ac:spMkLst>
            <pc:docMk/>
            <pc:sldMk cId="3727819770" sldId="2145707310"/>
            <ac:spMk id="8" creationId="{BE223032-8E10-C47B-7A9E-EC798C780A1B}"/>
          </ac:spMkLst>
        </pc:spChg>
        <pc:picChg chg="add mod ord">
          <ac:chgData name="HIGGS, Caroline (NHS ENGLAND)" userId="S::caroline.higgs1@nhs.net::d4d6a14a-d602-44a3-92d7-4c5d722d9bed" providerId="AD" clId="Web-{CE6894A9-4F30-E10B-0AC5-BC5C78842630}" dt="2025-05-13T09:37:45.072" v="67"/>
          <ac:picMkLst>
            <pc:docMk/>
            <pc:sldMk cId="3727819770" sldId="2145707310"/>
            <ac:picMk id="2" creationId="{73088688-3470-5C84-D7D7-C8EA8E89A15F}"/>
          </ac:picMkLst>
        </pc:picChg>
      </pc:sldChg>
      <pc:sldChg chg="modSp">
        <pc:chgData name="HIGGS, Caroline (NHS ENGLAND)" userId="S::caroline.higgs1@nhs.net::d4d6a14a-d602-44a3-92d7-4c5d722d9bed" providerId="AD" clId="Web-{CE6894A9-4F30-E10B-0AC5-BC5C78842630}" dt="2025-05-13T09:33:13.470" v="0" actId="14100"/>
        <pc:sldMkLst>
          <pc:docMk/>
          <pc:sldMk cId="3977130796" sldId="2145707311"/>
        </pc:sldMkLst>
        <pc:spChg chg="mod">
          <ac:chgData name="HIGGS, Caroline (NHS ENGLAND)" userId="S::caroline.higgs1@nhs.net::d4d6a14a-d602-44a3-92d7-4c5d722d9bed" providerId="AD" clId="Web-{CE6894A9-4F30-E10B-0AC5-BC5C78842630}" dt="2025-05-13T09:33:13.470" v="0" actId="14100"/>
          <ac:spMkLst>
            <pc:docMk/>
            <pc:sldMk cId="3977130796" sldId="2145707311"/>
            <ac:spMk id="2" creationId="{3B313830-1EDA-7DF6-7FDA-A951ECA16655}"/>
          </ac:spMkLst>
        </pc:spChg>
      </pc:sldChg>
      <pc:sldChg chg="modSp">
        <pc:chgData name="HIGGS, Caroline (NHS ENGLAND)" userId="S::caroline.higgs1@nhs.net::d4d6a14a-d602-44a3-92d7-4c5d722d9bed" providerId="AD" clId="Web-{CE6894A9-4F30-E10B-0AC5-BC5C78842630}" dt="2025-05-13T09:34:48.176" v="41"/>
        <pc:sldMkLst>
          <pc:docMk/>
          <pc:sldMk cId="3353169196" sldId="2145707312"/>
        </pc:sldMkLst>
        <pc:picChg chg="ord">
          <ac:chgData name="HIGGS, Caroline (NHS ENGLAND)" userId="S::caroline.higgs1@nhs.net::d4d6a14a-d602-44a3-92d7-4c5d722d9bed" providerId="AD" clId="Web-{CE6894A9-4F30-E10B-0AC5-BC5C78842630}" dt="2025-05-13T09:34:48.176" v="41"/>
          <ac:picMkLst>
            <pc:docMk/>
            <pc:sldMk cId="3353169196" sldId="2145707312"/>
            <ac:picMk id="6" creationId="{A2D91680-6319-3E2D-4870-AF94637549A1}"/>
          </ac:picMkLst>
        </pc:picChg>
      </pc:sldChg>
      <pc:sldChg chg="modSp">
        <pc:chgData name="HIGGS, Caroline (NHS ENGLAND)" userId="S::caroline.higgs1@nhs.net::d4d6a14a-d602-44a3-92d7-4c5d722d9bed" providerId="AD" clId="Web-{CE6894A9-4F30-E10B-0AC5-BC5C78842630}" dt="2025-05-13T09:36:01.772" v="50"/>
        <pc:sldMkLst>
          <pc:docMk/>
          <pc:sldMk cId="2340712703" sldId="2145707314"/>
        </pc:sldMkLst>
        <pc:spChg chg="ord">
          <ac:chgData name="HIGGS, Caroline (NHS ENGLAND)" userId="S::caroline.higgs1@nhs.net::d4d6a14a-d602-44a3-92d7-4c5d722d9bed" providerId="AD" clId="Web-{CE6894A9-4F30-E10B-0AC5-BC5C78842630}" dt="2025-05-13T09:35:58.475" v="48"/>
          <ac:spMkLst>
            <pc:docMk/>
            <pc:sldMk cId="2340712703" sldId="2145707314"/>
            <ac:spMk id="7" creationId="{324B37B7-8399-1B14-C17E-F07548340301}"/>
          </ac:spMkLst>
        </pc:spChg>
        <pc:picChg chg="ord">
          <ac:chgData name="HIGGS, Caroline (NHS ENGLAND)" userId="S::caroline.higgs1@nhs.net::d4d6a14a-d602-44a3-92d7-4c5d722d9bed" providerId="AD" clId="Web-{CE6894A9-4F30-E10B-0AC5-BC5C78842630}" dt="2025-05-13T09:36:01.772" v="50"/>
          <ac:picMkLst>
            <pc:docMk/>
            <pc:sldMk cId="2340712703" sldId="2145707314"/>
            <ac:picMk id="1026" creationId="{F6A8C2A9-FF92-1EA2-BDEC-B57281494975}"/>
          </ac:picMkLst>
        </pc:picChg>
      </pc:sldChg>
      <pc:sldChg chg="modSp">
        <pc:chgData name="HIGGS, Caroline (NHS ENGLAND)" userId="S::caroline.higgs1@nhs.net::d4d6a14a-d602-44a3-92d7-4c5d722d9bed" providerId="AD" clId="Web-{CE6894A9-4F30-E10B-0AC5-BC5C78842630}" dt="2025-05-13T09:36:14.069" v="53"/>
        <pc:sldMkLst>
          <pc:docMk/>
          <pc:sldMk cId="2036347329" sldId="2145707315"/>
        </pc:sldMkLst>
        <pc:spChg chg="ord">
          <ac:chgData name="HIGGS, Caroline (NHS ENGLAND)" userId="S::caroline.higgs1@nhs.net::d4d6a14a-d602-44a3-92d7-4c5d722d9bed" providerId="AD" clId="Web-{CE6894A9-4F30-E10B-0AC5-BC5C78842630}" dt="2025-05-13T09:36:11.538" v="51"/>
          <ac:spMkLst>
            <pc:docMk/>
            <pc:sldMk cId="2036347329" sldId="2145707315"/>
            <ac:spMk id="7" creationId="{9A1403EC-0695-3CC0-AA72-A54DB6250B2D}"/>
          </ac:spMkLst>
        </pc:spChg>
        <pc:picChg chg="ord">
          <ac:chgData name="HIGGS, Caroline (NHS ENGLAND)" userId="S::caroline.higgs1@nhs.net::d4d6a14a-d602-44a3-92d7-4c5d722d9bed" providerId="AD" clId="Web-{CE6894A9-4F30-E10B-0AC5-BC5C78842630}" dt="2025-05-13T09:36:14.069" v="53"/>
          <ac:picMkLst>
            <pc:docMk/>
            <pc:sldMk cId="2036347329" sldId="2145707315"/>
            <ac:picMk id="2050" creationId="{B9FBF18E-FE18-7353-DB71-DB51EF1808B8}"/>
          </ac:picMkLst>
        </pc:picChg>
      </pc:sldChg>
      <pc:sldChg chg="modSp">
        <pc:chgData name="HIGGS, Caroline (NHS ENGLAND)" userId="S::caroline.higgs1@nhs.net::d4d6a14a-d602-44a3-92d7-4c5d722d9bed" providerId="AD" clId="Web-{CE6894A9-4F30-E10B-0AC5-BC5C78842630}" dt="2025-05-13T09:35:01.552" v="44"/>
        <pc:sldMkLst>
          <pc:docMk/>
          <pc:sldMk cId="4222518409" sldId="2145707316"/>
        </pc:sldMkLst>
        <pc:picChg chg="ord">
          <ac:chgData name="HIGGS, Caroline (NHS ENGLAND)" userId="S::caroline.higgs1@nhs.net::d4d6a14a-d602-44a3-92d7-4c5d722d9bed" providerId="AD" clId="Web-{CE6894A9-4F30-E10B-0AC5-BC5C78842630}" dt="2025-05-13T09:35:01.552" v="44"/>
          <ac:picMkLst>
            <pc:docMk/>
            <pc:sldMk cId="4222518409" sldId="2145707316"/>
            <ac:picMk id="7" creationId="{C54121C8-EF3A-0C98-79AB-6F701F76437B}"/>
          </ac:picMkLst>
        </pc:picChg>
      </pc:sldChg>
    </pc:docChg>
  </pc:docChgLst>
  <pc:docChgLst>
    <pc:chgData name="HIGGS, Caroline (NHS ENGLAND)" userId="d4d6a14a-d602-44a3-92d7-4c5d722d9bed" providerId="ADAL" clId="{58702A5E-E19A-4701-9F75-525B7B5C0EEE}"/>
    <pc:docChg chg="modSld modMainMaster">
      <pc:chgData name="HIGGS, Caroline (NHS ENGLAND)" userId="d4d6a14a-d602-44a3-92d7-4c5d722d9bed" providerId="ADAL" clId="{58702A5E-E19A-4701-9F75-525B7B5C0EEE}" dt="2025-05-13T14:00:32.528" v="39" actId="13244"/>
      <pc:docMkLst>
        <pc:docMk/>
      </pc:docMkLst>
      <pc:sldChg chg="modSp mod">
        <pc:chgData name="HIGGS, Caroline (NHS ENGLAND)" userId="d4d6a14a-d602-44a3-92d7-4c5d722d9bed" providerId="ADAL" clId="{58702A5E-E19A-4701-9F75-525B7B5C0EEE}" dt="2025-05-13T13:56:10.659" v="18" actId="13244"/>
        <pc:sldMkLst>
          <pc:docMk/>
          <pc:sldMk cId="1290549617" sldId="1978"/>
        </pc:sldMkLst>
        <pc:spChg chg="ord">
          <ac:chgData name="HIGGS, Caroline (NHS ENGLAND)" userId="d4d6a14a-d602-44a3-92d7-4c5d722d9bed" providerId="ADAL" clId="{58702A5E-E19A-4701-9F75-525B7B5C0EEE}" dt="2025-05-13T13:55:39.097" v="9" actId="13244"/>
          <ac:spMkLst>
            <pc:docMk/>
            <pc:sldMk cId="1290549617" sldId="1978"/>
            <ac:spMk id="2" creationId="{F430552A-3F4D-694C-A1EF-6A6EFEB20033}"/>
          </ac:spMkLst>
        </pc:spChg>
        <pc:spChg chg="ord">
          <ac:chgData name="HIGGS, Caroline (NHS ENGLAND)" userId="d4d6a14a-d602-44a3-92d7-4c5d722d9bed" providerId="ADAL" clId="{58702A5E-E19A-4701-9F75-525B7B5C0EEE}" dt="2025-05-13T13:55:50.594" v="12" actId="13244"/>
          <ac:spMkLst>
            <pc:docMk/>
            <pc:sldMk cId="1290549617" sldId="1978"/>
            <ac:spMk id="3" creationId="{74D29C60-C2CA-244A-B6D5-E4E347ACADE5}"/>
          </ac:spMkLst>
        </pc:spChg>
        <pc:spChg chg="ord">
          <ac:chgData name="HIGGS, Caroline (NHS ENGLAND)" userId="d4d6a14a-d602-44a3-92d7-4c5d722d9bed" providerId="ADAL" clId="{58702A5E-E19A-4701-9F75-525B7B5C0EEE}" dt="2025-05-13T13:55:58.129" v="14" actId="13244"/>
          <ac:spMkLst>
            <pc:docMk/>
            <pc:sldMk cId="1290549617" sldId="1978"/>
            <ac:spMk id="4" creationId="{32EA4735-DF01-7A4E-95EE-B65C0375017A}"/>
          </ac:spMkLst>
        </pc:spChg>
        <pc:spChg chg="ord">
          <ac:chgData name="HIGGS, Caroline (NHS ENGLAND)" userId="d4d6a14a-d602-44a3-92d7-4c5d722d9bed" providerId="ADAL" clId="{58702A5E-E19A-4701-9F75-525B7B5C0EEE}" dt="2025-05-13T13:56:05.181" v="16" actId="13244"/>
          <ac:spMkLst>
            <pc:docMk/>
            <pc:sldMk cId="1290549617" sldId="1978"/>
            <ac:spMk id="5" creationId="{8A25B485-C8C1-844B-9CAC-D5400F70D96E}"/>
          </ac:spMkLst>
        </pc:spChg>
        <pc:spChg chg="ord">
          <ac:chgData name="HIGGS, Caroline (NHS ENGLAND)" userId="d4d6a14a-d602-44a3-92d7-4c5d722d9bed" providerId="ADAL" clId="{58702A5E-E19A-4701-9F75-525B7B5C0EEE}" dt="2025-05-13T13:56:10.659" v="18" actId="13244"/>
          <ac:spMkLst>
            <pc:docMk/>
            <pc:sldMk cId="1290549617" sldId="1978"/>
            <ac:spMk id="6" creationId="{676AE040-0B44-0F4E-A298-BD7158668301}"/>
          </ac:spMkLst>
        </pc:spChg>
        <pc:spChg chg="ord">
          <ac:chgData name="HIGGS, Caroline (NHS ENGLAND)" userId="d4d6a14a-d602-44a3-92d7-4c5d722d9bed" providerId="ADAL" clId="{58702A5E-E19A-4701-9F75-525B7B5C0EEE}" dt="2025-05-13T13:55:47.218" v="11" actId="13244"/>
          <ac:spMkLst>
            <pc:docMk/>
            <pc:sldMk cId="1290549617" sldId="1978"/>
            <ac:spMk id="7" creationId="{C88F6A59-BB44-2548-B610-114AC2C99457}"/>
          </ac:spMkLst>
        </pc:spChg>
        <pc:spChg chg="ord">
          <ac:chgData name="HIGGS, Caroline (NHS ENGLAND)" userId="d4d6a14a-d602-44a3-92d7-4c5d722d9bed" providerId="ADAL" clId="{58702A5E-E19A-4701-9F75-525B7B5C0EEE}" dt="2025-05-13T13:55:54.369" v="13" actId="13244"/>
          <ac:spMkLst>
            <pc:docMk/>
            <pc:sldMk cId="1290549617" sldId="1978"/>
            <ac:spMk id="8" creationId="{78D4038A-1F27-134C-8522-F08ED37C7937}"/>
          </ac:spMkLst>
        </pc:spChg>
        <pc:spChg chg="ord">
          <ac:chgData name="HIGGS, Caroline (NHS ENGLAND)" userId="d4d6a14a-d602-44a3-92d7-4c5d722d9bed" providerId="ADAL" clId="{58702A5E-E19A-4701-9F75-525B7B5C0EEE}" dt="2025-05-13T13:56:01.920" v="15" actId="13244"/>
          <ac:spMkLst>
            <pc:docMk/>
            <pc:sldMk cId="1290549617" sldId="1978"/>
            <ac:spMk id="9" creationId="{A8D64350-C111-944E-B3AE-C8A017FB009E}"/>
          </ac:spMkLst>
        </pc:spChg>
        <pc:spChg chg="ord">
          <ac:chgData name="HIGGS, Caroline (NHS ENGLAND)" userId="d4d6a14a-d602-44a3-92d7-4c5d722d9bed" providerId="ADAL" clId="{58702A5E-E19A-4701-9F75-525B7B5C0EEE}" dt="2025-05-13T13:56:08.024" v="17" actId="13244"/>
          <ac:spMkLst>
            <pc:docMk/>
            <pc:sldMk cId="1290549617" sldId="1978"/>
            <ac:spMk id="10" creationId="{B74C44BC-8E2D-B241-9BA0-8F34F56C4AAF}"/>
          </ac:spMkLst>
        </pc:spChg>
        <pc:spChg chg="ord">
          <ac:chgData name="HIGGS, Caroline (NHS ENGLAND)" userId="d4d6a14a-d602-44a3-92d7-4c5d722d9bed" providerId="ADAL" clId="{58702A5E-E19A-4701-9F75-525B7B5C0EEE}" dt="2025-05-13T13:55:42.812" v="10" actId="13244"/>
          <ac:spMkLst>
            <pc:docMk/>
            <pc:sldMk cId="1290549617" sldId="1978"/>
            <ac:spMk id="11" creationId="{B2F72D3C-E0C1-F041-BE19-F116F7C64FC7}"/>
          </ac:spMkLst>
        </pc:spChg>
      </pc:sldChg>
      <pc:sldChg chg="modSp mod">
        <pc:chgData name="HIGGS, Caroline (NHS ENGLAND)" userId="d4d6a14a-d602-44a3-92d7-4c5d722d9bed" providerId="ADAL" clId="{58702A5E-E19A-4701-9F75-525B7B5C0EEE}" dt="2025-05-13T13:59:33.011" v="29" actId="13244"/>
        <pc:sldMkLst>
          <pc:docMk/>
          <pc:sldMk cId="1561813397" sldId="2145707293"/>
        </pc:sldMkLst>
        <pc:spChg chg="ord">
          <ac:chgData name="HIGGS, Caroline (NHS ENGLAND)" userId="d4d6a14a-d602-44a3-92d7-4c5d722d9bed" providerId="ADAL" clId="{58702A5E-E19A-4701-9F75-525B7B5C0EEE}" dt="2025-05-13T13:59:33.011" v="29" actId="13244"/>
          <ac:spMkLst>
            <pc:docMk/>
            <pc:sldMk cId="1561813397" sldId="2145707293"/>
            <ac:spMk id="7" creationId="{1B8373BA-930C-92EF-4E14-5EC2C415FFE7}"/>
          </ac:spMkLst>
        </pc:spChg>
      </pc:sldChg>
      <pc:sldChg chg="modSp mod">
        <pc:chgData name="HIGGS, Caroline (NHS ENGLAND)" userId="d4d6a14a-d602-44a3-92d7-4c5d722d9bed" providerId="ADAL" clId="{58702A5E-E19A-4701-9F75-525B7B5C0EEE}" dt="2025-05-13T13:59:44.290" v="31" actId="13244"/>
        <pc:sldMkLst>
          <pc:docMk/>
          <pc:sldMk cId="299433678" sldId="2145707304"/>
        </pc:sldMkLst>
        <pc:spChg chg="ord">
          <ac:chgData name="HIGGS, Caroline (NHS ENGLAND)" userId="d4d6a14a-d602-44a3-92d7-4c5d722d9bed" providerId="ADAL" clId="{58702A5E-E19A-4701-9F75-525B7B5C0EEE}" dt="2025-05-13T13:59:42.187" v="30" actId="13244"/>
          <ac:spMkLst>
            <pc:docMk/>
            <pc:sldMk cId="299433678" sldId="2145707304"/>
            <ac:spMk id="2" creationId="{97290161-3579-2915-EAF2-3293A17E40EA}"/>
          </ac:spMkLst>
        </pc:spChg>
        <pc:picChg chg="ord">
          <ac:chgData name="HIGGS, Caroline (NHS ENGLAND)" userId="d4d6a14a-d602-44a3-92d7-4c5d722d9bed" providerId="ADAL" clId="{58702A5E-E19A-4701-9F75-525B7B5C0EEE}" dt="2025-05-13T13:59:44.290" v="31" actId="13244"/>
          <ac:picMkLst>
            <pc:docMk/>
            <pc:sldMk cId="299433678" sldId="2145707304"/>
            <ac:picMk id="4" creationId="{68279B73-62BA-A0DF-54C3-220C6B93FC79}"/>
          </ac:picMkLst>
        </pc:picChg>
      </pc:sldChg>
      <pc:sldChg chg="modSp mod">
        <pc:chgData name="HIGGS, Caroline (NHS ENGLAND)" userId="d4d6a14a-d602-44a3-92d7-4c5d722d9bed" providerId="ADAL" clId="{58702A5E-E19A-4701-9F75-525B7B5C0EEE}" dt="2025-05-13T13:54:45.232" v="5" actId="13244"/>
        <pc:sldMkLst>
          <pc:docMk/>
          <pc:sldMk cId="3683170054" sldId="2145707306"/>
        </pc:sldMkLst>
        <pc:spChg chg="mod ord">
          <ac:chgData name="HIGGS, Caroline (NHS ENGLAND)" userId="d4d6a14a-d602-44a3-92d7-4c5d722d9bed" providerId="ADAL" clId="{58702A5E-E19A-4701-9F75-525B7B5C0EEE}" dt="2025-05-13T13:54:45.232" v="5" actId="13244"/>
          <ac:spMkLst>
            <pc:docMk/>
            <pc:sldMk cId="3683170054" sldId="2145707306"/>
            <ac:spMk id="5" creationId="{9180FC30-6DA7-D2E0-17B1-59C2D5C3F92C}"/>
          </ac:spMkLst>
        </pc:spChg>
        <pc:spChg chg="ord">
          <ac:chgData name="HIGGS, Caroline (NHS ENGLAND)" userId="d4d6a14a-d602-44a3-92d7-4c5d722d9bed" providerId="ADAL" clId="{58702A5E-E19A-4701-9F75-525B7B5C0EEE}" dt="2025-05-13T13:54:38.593" v="4" actId="13244"/>
          <ac:spMkLst>
            <pc:docMk/>
            <pc:sldMk cId="3683170054" sldId="2145707306"/>
            <ac:spMk id="6" creationId="{278EABA9-BC74-987C-0FC3-5278E226EBEE}"/>
          </ac:spMkLst>
        </pc:spChg>
        <pc:spChg chg="ord">
          <ac:chgData name="HIGGS, Caroline (NHS ENGLAND)" userId="d4d6a14a-d602-44a3-92d7-4c5d722d9bed" providerId="ADAL" clId="{58702A5E-E19A-4701-9F75-525B7B5C0EEE}" dt="2025-05-13T13:54:34.311" v="3" actId="13244"/>
          <ac:spMkLst>
            <pc:docMk/>
            <pc:sldMk cId="3683170054" sldId="2145707306"/>
            <ac:spMk id="17" creationId="{48603189-27A6-DADF-FFBA-E5220DCD4879}"/>
          </ac:spMkLst>
        </pc:spChg>
      </pc:sldChg>
      <pc:sldChg chg="modSp mod">
        <pc:chgData name="HIGGS, Caroline (NHS ENGLAND)" userId="d4d6a14a-d602-44a3-92d7-4c5d722d9bed" providerId="ADAL" clId="{58702A5E-E19A-4701-9F75-525B7B5C0EEE}" dt="2025-05-13T13:58:23.188" v="20" actId="13244"/>
        <pc:sldMkLst>
          <pc:docMk/>
          <pc:sldMk cId="2031317494" sldId="2145707308"/>
        </pc:sldMkLst>
        <pc:spChg chg="ord">
          <ac:chgData name="HIGGS, Caroline (NHS ENGLAND)" userId="d4d6a14a-d602-44a3-92d7-4c5d722d9bed" providerId="ADAL" clId="{58702A5E-E19A-4701-9F75-525B7B5C0EEE}" dt="2025-05-13T13:58:23.188" v="20" actId="13244"/>
          <ac:spMkLst>
            <pc:docMk/>
            <pc:sldMk cId="2031317494" sldId="2145707308"/>
            <ac:spMk id="6" creationId="{3AE311B9-3BDD-461C-5A5C-1EA49112B6F4}"/>
          </ac:spMkLst>
        </pc:spChg>
        <pc:spChg chg="ord">
          <ac:chgData name="HIGGS, Caroline (NHS ENGLAND)" userId="d4d6a14a-d602-44a3-92d7-4c5d722d9bed" providerId="ADAL" clId="{58702A5E-E19A-4701-9F75-525B7B5C0EEE}" dt="2025-05-13T13:57:28.375" v="19" actId="13244"/>
          <ac:spMkLst>
            <pc:docMk/>
            <pc:sldMk cId="2031317494" sldId="2145707308"/>
            <ac:spMk id="17" creationId="{ED5DEDC2-F02E-89BC-923E-93426ECDE5A6}"/>
          </ac:spMkLst>
        </pc:spChg>
      </pc:sldChg>
      <pc:sldChg chg="modSp mod">
        <pc:chgData name="HIGGS, Caroline (NHS ENGLAND)" userId="d4d6a14a-d602-44a3-92d7-4c5d722d9bed" providerId="ADAL" clId="{58702A5E-E19A-4701-9F75-525B7B5C0EEE}" dt="2025-05-13T14:00:32.528" v="39" actId="13244"/>
        <pc:sldMkLst>
          <pc:docMk/>
          <pc:sldMk cId="3727819770" sldId="2145707310"/>
        </pc:sldMkLst>
        <pc:spChg chg="ord">
          <ac:chgData name="HIGGS, Caroline (NHS ENGLAND)" userId="d4d6a14a-d602-44a3-92d7-4c5d722d9bed" providerId="ADAL" clId="{58702A5E-E19A-4701-9F75-525B7B5C0EEE}" dt="2025-05-13T14:00:19.172" v="36" actId="13244"/>
          <ac:spMkLst>
            <pc:docMk/>
            <pc:sldMk cId="3727819770" sldId="2145707310"/>
            <ac:spMk id="6" creationId="{8830CD15-567E-B5BC-3B0A-DE5A9330C9DA}"/>
          </ac:spMkLst>
        </pc:spChg>
        <pc:spChg chg="ord">
          <ac:chgData name="HIGGS, Caroline (NHS ENGLAND)" userId="d4d6a14a-d602-44a3-92d7-4c5d722d9bed" providerId="ADAL" clId="{58702A5E-E19A-4701-9F75-525B7B5C0EEE}" dt="2025-05-13T14:00:32.528" v="39" actId="13244"/>
          <ac:spMkLst>
            <pc:docMk/>
            <pc:sldMk cId="3727819770" sldId="2145707310"/>
            <ac:spMk id="7" creationId="{1D16412D-0A34-A140-75BF-5EF4A08E1B84}"/>
          </ac:spMkLst>
        </pc:spChg>
        <pc:spChg chg="ord">
          <ac:chgData name="HIGGS, Caroline (NHS ENGLAND)" userId="d4d6a14a-d602-44a3-92d7-4c5d722d9bed" providerId="ADAL" clId="{58702A5E-E19A-4701-9F75-525B7B5C0EEE}" dt="2025-05-13T14:00:22.924" v="37" actId="13244"/>
          <ac:spMkLst>
            <pc:docMk/>
            <pc:sldMk cId="3727819770" sldId="2145707310"/>
            <ac:spMk id="8" creationId="{BE223032-8E10-C47B-7A9E-EC798C780A1B}"/>
          </ac:spMkLst>
        </pc:spChg>
        <pc:picChg chg="ord">
          <ac:chgData name="HIGGS, Caroline (NHS ENGLAND)" userId="d4d6a14a-d602-44a3-92d7-4c5d722d9bed" providerId="ADAL" clId="{58702A5E-E19A-4701-9F75-525B7B5C0EEE}" dt="2025-05-13T14:00:25.663" v="38" actId="13244"/>
          <ac:picMkLst>
            <pc:docMk/>
            <pc:sldMk cId="3727819770" sldId="2145707310"/>
            <ac:picMk id="2" creationId="{73088688-3470-5C84-D7D7-C8EA8E89A15F}"/>
          </ac:picMkLst>
        </pc:picChg>
      </pc:sldChg>
      <pc:sldChg chg="modSp mod">
        <pc:chgData name="HIGGS, Caroline (NHS ENGLAND)" userId="d4d6a14a-d602-44a3-92d7-4c5d722d9bed" providerId="ADAL" clId="{58702A5E-E19A-4701-9F75-525B7B5C0EEE}" dt="2025-05-13T13:55:21.731" v="8" actId="13244"/>
        <pc:sldMkLst>
          <pc:docMk/>
          <pc:sldMk cId="3977130796" sldId="2145707311"/>
        </pc:sldMkLst>
        <pc:spChg chg="ord">
          <ac:chgData name="HIGGS, Caroline (NHS ENGLAND)" userId="d4d6a14a-d602-44a3-92d7-4c5d722d9bed" providerId="ADAL" clId="{58702A5E-E19A-4701-9F75-525B7B5C0EEE}" dt="2025-05-13T13:55:21.731" v="8" actId="13244"/>
          <ac:spMkLst>
            <pc:docMk/>
            <pc:sldMk cId="3977130796" sldId="2145707311"/>
            <ac:spMk id="2" creationId="{3B313830-1EDA-7DF6-7FDA-A951ECA16655}"/>
          </ac:spMkLst>
        </pc:spChg>
        <pc:spChg chg="ord">
          <ac:chgData name="HIGGS, Caroline (NHS ENGLAND)" userId="d4d6a14a-d602-44a3-92d7-4c5d722d9bed" providerId="ADAL" clId="{58702A5E-E19A-4701-9F75-525B7B5C0EEE}" dt="2025-05-13T13:55:18.262" v="7" actId="13244"/>
          <ac:spMkLst>
            <pc:docMk/>
            <pc:sldMk cId="3977130796" sldId="2145707311"/>
            <ac:spMk id="3" creationId="{EB63196E-BA4A-B3BD-6A17-37A8938AFF62}"/>
          </ac:spMkLst>
        </pc:spChg>
        <pc:spChg chg="ord">
          <ac:chgData name="HIGGS, Caroline (NHS ENGLAND)" userId="d4d6a14a-d602-44a3-92d7-4c5d722d9bed" providerId="ADAL" clId="{58702A5E-E19A-4701-9F75-525B7B5C0EEE}" dt="2025-05-13T13:54:57.407" v="6" actId="13244"/>
          <ac:spMkLst>
            <pc:docMk/>
            <pc:sldMk cId="3977130796" sldId="2145707311"/>
            <ac:spMk id="4" creationId="{2E191DD8-1836-7F31-9AE6-2A0767D8E732}"/>
          </ac:spMkLst>
        </pc:spChg>
      </pc:sldChg>
      <pc:sldChg chg="modSp mod">
        <pc:chgData name="HIGGS, Caroline (NHS ENGLAND)" userId="d4d6a14a-d602-44a3-92d7-4c5d722d9bed" providerId="ADAL" clId="{58702A5E-E19A-4701-9F75-525B7B5C0EEE}" dt="2025-05-13T13:58:38.086" v="23" actId="13244"/>
        <pc:sldMkLst>
          <pc:docMk/>
          <pc:sldMk cId="3353169196" sldId="2145707312"/>
        </pc:sldMkLst>
        <pc:spChg chg="ord">
          <ac:chgData name="HIGGS, Caroline (NHS ENGLAND)" userId="d4d6a14a-d602-44a3-92d7-4c5d722d9bed" providerId="ADAL" clId="{58702A5E-E19A-4701-9F75-525B7B5C0EEE}" dt="2025-05-13T13:58:38.086" v="23" actId="13244"/>
          <ac:spMkLst>
            <pc:docMk/>
            <pc:sldMk cId="3353169196" sldId="2145707312"/>
            <ac:spMk id="3" creationId="{D7180B13-DE43-2406-82AB-E3042AEB630A}"/>
          </ac:spMkLst>
        </pc:spChg>
        <pc:spChg chg="ord">
          <ac:chgData name="HIGGS, Caroline (NHS ENGLAND)" userId="d4d6a14a-d602-44a3-92d7-4c5d722d9bed" providerId="ADAL" clId="{58702A5E-E19A-4701-9F75-525B7B5C0EEE}" dt="2025-05-13T13:58:32.740" v="21" actId="13244"/>
          <ac:spMkLst>
            <pc:docMk/>
            <pc:sldMk cId="3353169196" sldId="2145707312"/>
            <ac:spMk id="4" creationId="{41F5132F-AAC3-190E-C464-7D79CA26E5C0}"/>
          </ac:spMkLst>
        </pc:spChg>
        <pc:picChg chg="ord">
          <ac:chgData name="HIGGS, Caroline (NHS ENGLAND)" userId="d4d6a14a-d602-44a3-92d7-4c5d722d9bed" providerId="ADAL" clId="{58702A5E-E19A-4701-9F75-525B7B5C0EEE}" dt="2025-05-13T13:58:35.128" v="22" actId="13244"/>
          <ac:picMkLst>
            <pc:docMk/>
            <pc:sldMk cId="3353169196" sldId="2145707312"/>
            <ac:picMk id="6" creationId="{A2D91680-6319-3E2D-4870-AF94637549A1}"/>
          </ac:picMkLst>
        </pc:picChg>
      </pc:sldChg>
      <pc:sldChg chg="modSp mod">
        <pc:chgData name="HIGGS, Caroline (NHS ENGLAND)" userId="d4d6a14a-d602-44a3-92d7-4c5d722d9bed" providerId="ADAL" clId="{58702A5E-E19A-4701-9F75-525B7B5C0EEE}" dt="2025-05-13T13:59:14.048" v="28" actId="13244"/>
        <pc:sldMkLst>
          <pc:docMk/>
          <pc:sldMk cId="1251169278" sldId="2145707313"/>
        </pc:sldMkLst>
        <pc:spChg chg="ord">
          <ac:chgData name="HIGGS, Caroline (NHS ENGLAND)" userId="d4d6a14a-d602-44a3-92d7-4c5d722d9bed" providerId="ADAL" clId="{58702A5E-E19A-4701-9F75-525B7B5C0EEE}" dt="2025-05-13T13:59:14.048" v="28" actId="13244"/>
          <ac:spMkLst>
            <pc:docMk/>
            <pc:sldMk cId="1251169278" sldId="2145707313"/>
            <ac:spMk id="3" creationId="{C6744099-3A1B-D5D7-80B5-C6D88CE24858}"/>
          </ac:spMkLst>
        </pc:spChg>
        <pc:spChg chg="ord">
          <ac:chgData name="HIGGS, Caroline (NHS ENGLAND)" userId="d4d6a14a-d602-44a3-92d7-4c5d722d9bed" providerId="ADAL" clId="{58702A5E-E19A-4701-9F75-525B7B5C0EEE}" dt="2025-05-13T13:59:11.035" v="27" actId="13244"/>
          <ac:spMkLst>
            <pc:docMk/>
            <pc:sldMk cId="1251169278" sldId="2145707313"/>
            <ac:spMk id="4" creationId="{B4C44AB7-9039-AB7D-1849-44C73C826BA9}"/>
          </ac:spMkLst>
        </pc:spChg>
      </pc:sldChg>
      <pc:sldChg chg="modSp mod">
        <pc:chgData name="HIGGS, Caroline (NHS ENGLAND)" userId="d4d6a14a-d602-44a3-92d7-4c5d722d9bed" providerId="ADAL" clId="{58702A5E-E19A-4701-9F75-525B7B5C0EEE}" dt="2025-05-13T13:59:53.976" v="33" actId="13244"/>
        <pc:sldMkLst>
          <pc:docMk/>
          <pc:sldMk cId="2340712703" sldId="2145707314"/>
        </pc:sldMkLst>
        <pc:spChg chg="ord">
          <ac:chgData name="HIGGS, Caroline (NHS ENGLAND)" userId="d4d6a14a-d602-44a3-92d7-4c5d722d9bed" providerId="ADAL" clId="{58702A5E-E19A-4701-9F75-525B7B5C0EEE}" dt="2025-05-13T13:59:52.295" v="32" actId="13244"/>
          <ac:spMkLst>
            <pc:docMk/>
            <pc:sldMk cId="2340712703" sldId="2145707314"/>
            <ac:spMk id="2" creationId="{D5A1CF12-3C75-0D01-9DA7-10C66EB42854}"/>
          </ac:spMkLst>
        </pc:spChg>
        <pc:picChg chg="mod">
          <ac:chgData name="HIGGS, Caroline (NHS ENGLAND)" userId="d4d6a14a-d602-44a3-92d7-4c5d722d9bed" providerId="ADAL" clId="{58702A5E-E19A-4701-9F75-525B7B5C0EEE}" dt="2025-05-13T13:59:53.976" v="33" actId="13244"/>
          <ac:picMkLst>
            <pc:docMk/>
            <pc:sldMk cId="2340712703" sldId="2145707314"/>
            <ac:picMk id="1026" creationId="{F6A8C2A9-FF92-1EA2-BDEC-B57281494975}"/>
          </ac:picMkLst>
        </pc:picChg>
      </pc:sldChg>
      <pc:sldChg chg="modSp mod">
        <pc:chgData name="HIGGS, Caroline (NHS ENGLAND)" userId="d4d6a14a-d602-44a3-92d7-4c5d722d9bed" providerId="ADAL" clId="{58702A5E-E19A-4701-9F75-525B7B5C0EEE}" dt="2025-05-13T14:00:05.122" v="35" actId="13244"/>
        <pc:sldMkLst>
          <pc:docMk/>
          <pc:sldMk cId="2036347329" sldId="2145707315"/>
        </pc:sldMkLst>
        <pc:spChg chg="ord">
          <ac:chgData name="HIGGS, Caroline (NHS ENGLAND)" userId="d4d6a14a-d602-44a3-92d7-4c5d722d9bed" providerId="ADAL" clId="{58702A5E-E19A-4701-9F75-525B7B5C0EEE}" dt="2025-05-13T14:00:01.710" v="34" actId="13244"/>
          <ac:spMkLst>
            <pc:docMk/>
            <pc:sldMk cId="2036347329" sldId="2145707315"/>
            <ac:spMk id="2" creationId="{6EBE65A9-5733-A924-B57C-572BB82426F9}"/>
          </ac:spMkLst>
        </pc:spChg>
        <pc:spChg chg="mod ord">
          <ac:chgData name="HIGGS, Caroline (NHS ENGLAND)" userId="d4d6a14a-d602-44a3-92d7-4c5d722d9bed" providerId="ADAL" clId="{58702A5E-E19A-4701-9F75-525B7B5C0EEE}" dt="2025-05-13T14:00:05.122" v="35" actId="13244"/>
          <ac:spMkLst>
            <pc:docMk/>
            <pc:sldMk cId="2036347329" sldId="2145707315"/>
            <ac:spMk id="7" creationId="{9A1403EC-0695-3CC0-AA72-A54DB6250B2D}"/>
          </ac:spMkLst>
        </pc:spChg>
      </pc:sldChg>
      <pc:sldChg chg="modSp mod">
        <pc:chgData name="HIGGS, Caroline (NHS ENGLAND)" userId="d4d6a14a-d602-44a3-92d7-4c5d722d9bed" providerId="ADAL" clId="{58702A5E-E19A-4701-9F75-525B7B5C0EEE}" dt="2025-05-13T13:58:55.413" v="26" actId="13244"/>
        <pc:sldMkLst>
          <pc:docMk/>
          <pc:sldMk cId="4222518409" sldId="2145707316"/>
        </pc:sldMkLst>
        <pc:spChg chg="ord">
          <ac:chgData name="HIGGS, Caroline (NHS ENGLAND)" userId="d4d6a14a-d602-44a3-92d7-4c5d722d9bed" providerId="ADAL" clId="{58702A5E-E19A-4701-9F75-525B7B5C0EEE}" dt="2025-05-13T13:58:55.413" v="26" actId="13244"/>
          <ac:spMkLst>
            <pc:docMk/>
            <pc:sldMk cId="4222518409" sldId="2145707316"/>
            <ac:spMk id="5" creationId="{D8371C41-4D38-35F1-E65B-422A54CBC6F9}"/>
          </ac:spMkLst>
        </pc:spChg>
        <pc:spChg chg="ord">
          <ac:chgData name="HIGGS, Caroline (NHS ENGLAND)" userId="d4d6a14a-d602-44a3-92d7-4c5d722d9bed" providerId="ADAL" clId="{58702A5E-E19A-4701-9F75-525B7B5C0EEE}" dt="2025-05-13T13:58:52.648" v="25" actId="13244"/>
          <ac:spMkLst>
            <pc:docMk/>
            <pc:sldMk cId="4222518409" sldId="2145707316"/>
            <ac:spMk id="6" creationId="{2D5A4E37-D1A9-A10E-4F3A-A2CF80EAE6BF}"/>
          </ac:spMkLst>
        </pc:spChg>
        <pc:spChg chg="ord">
          <ac:chgData name="HIGGS, Caroline (NHS ENGLAND)" userId="d4d6a14a-d602-44a3-92d7-4c5d722d9bed" providerId="ADAL" clId="{58702A5E-E19A-4701-9F75-525B7B5C0EEE}" dt="2025-05-13T13:58:49.553" v="24" actId="13244"/>
          <ac:spMkLst>
            <pc:docMk/>
            <pc:sldMk cId="4222518409" sldId="2145707316"/>
            <ac:spMk id="17" creationId="{EDC37A3E-19F5-81A3-929A-7691B7489932}"/>
          </ac:spMkLst>
        </pc:spChg>
      </pc:sldChg>
      <pc:sldMasterChg chg="modSldLayout">
        <pc:chgData name="HIGGS, Caroline (NHS ENGLAND)" userId="d4d6a14a-d602-44a3-92d7-4c5d722d9bed" providerId="ADAL" clId="{58702A5E-E19A-4701-9F75-525B7B5C0EEE}" dt="2025-05-13T13:53:54.075" v="2" actId="2"/>
        <pc:sldMasterMkLst>
          <pc:docMk/>
          <pc:sldMasterMk cId="945044896" sldId="2147483773"/>
        </pc:sldMasterMkLst>
        <pc:sldLayoutChg chg="modSp mod">
          <pc:chgData name="HIGGS, Caroline (NHS ENGLAND)" userId="d4d6a14a-d602-44a3-92d7-4c5d722d9bed" providerId="ADAL" clId="{58702A5E-E19A-4701-9F75-525B7B5C0EEE}" dt="2025-05-13T13:53:54.075" v="2" actId="2"/>
          <pc:sldLayoutMkLst>
            <pc:docMk/>
            <pc:sldMasterMk cId="945044896" sldId="2147483773"/>
            <pc:sldLayoutMk cId="461523377" sldId="2147483924"/>
          </pc:sldLayoutMkLst>
          <pc:spChg chg="mod">
            <ac:chgData name="HIGGS, Caroline (NHS ENGLAND)" userId="d4d6a14a-d602-44a3-92d7-4c5d722d9bed" providerId="ADAL" clId="{58702A5E-E19A-4701-9F75-525B7B5C0EEE}" dt="2025-05-13T13:53:54.075" v="2" actId="2"/>
            <ac:spMkLst>
              <pc:docMk/>
              <pc:sldMasterMk cId="945044896" sldId="2147483773"/>
              <pc:sldLayoutMk cId="461523377" sldId="2147483924"/>
              <ac:spMk id="2" creationId="{0390E57B-AF19-8642-9E47-AF887F52887B}"/>
            </ac:spMkLst>
          </pc:spChg>
        </pc:sldLayoutChg>
      </pc:sldMasterChg>
    </pc:docChg>
  </pc:docChgLst>
  <pc:docChgLst>
    <pc:chgData name="HIGGS, Caroline (NHS ENGLAND)" userId="d4d6a14a-d602-44a3-92d7-4c5d722d9bed" providerId="ADAL" clId="{4083CBE6-F182-46AF-96CB-FADCC4B82E8B}"/>
    <pc:docChg chg="undo custSel addSld delSld modSld sldOrd">
      <pc:chgData name="HIGGS, Caroline (NHS ENGLAND)" userId="d4d6a14a-d602-44a3-92d7-4c5d722d9bed" providerId="ADAL" clId="{4083CBE6-F182-46AF-96CB-FADCC4B82E8B}" dt="2025-04-16T18:40:21.704" v="2179" actId="47"/>
      <pc:docMkLst>
        <pc:docMk/>
      </pc:docMkLst>
      <pc:sldChg chg="addSp delSp modSp mod">
        <pc:chgData name="HIGGS, Caroline (NHS ENGLAND)" userId="d4d6a14a-d602-44a3-92d7-4c5d722d9bed" providerId="ADAL" clId="{4083CBE6-F182-46AF-96CB-FADCC4B82E8B}" dt="2025-04-16T17:37:15.828" v="182" actId="1076"/>
        <pc:sldMkLst>
          <pc:docMk/>
          <pc:sldMk cId="3830231407" sldId="1923"/>
        </pc:sldMkLst>
        <pc:spChg chg="mod">
          <ac:chgData name="HIGGS, Caroline (NHS ENGLAND)" userId="d4d6a14a-d602-44a3-92d7-4c5d722d9bed" providerId="ADAL" clId="{4083CBE6-F182-46AF-96CB-FADCC4B82E8B}" dt="2025-04-16T17:36:51.974" v="146" actId="20577"/>
          <ac:spMkLst>
            <pc:docMk/>
            <pc:sldMk cId="3830231407" sldId="1923"/>
            <ac:spMk id="2" creationId="{623499A9-ADAE-F54A-B49E-F294E7BCE9E8}"/>
          </ac:spMkLst>
        </pc:spChg>
        <pc:spChg chg="mod">
          <ac:chgData name="HIGGS, Caroline (NHS ENGLAND)" userId="d4d6a14a-d602-44a3-92d7-4c5d722d9bed" providerId="ADAL" clId="{4083CBE6-F182-46AF-96CB-FADCC4B82E8B}" dt="2025-04-16T17:37:15.828" v="182" actId="1076"/>
          <ac:spMkLst>
            <pc:docMk/>
            <pc:sldMk cId="3830231407" sldId="1923"/>
            <ac:spMk id="3" creationId="{2AB96998-8BA0-CF4D-B57F-DEBCAD1141C5}"/>
          </ac:spMkLst>
        </pc:spChg>
      </pc:sldChg>
      <pc:sldChg chg="add del">
        <pc:chgData name="HIGGS, Caroline (NHS ENGLAND)" userId="d4d6a14a-d602-44a3-92d7-4c5d722d9bed" providerId="ADAL" clId="{4083CBE6-F182-46AF-96CB-FADCC4B82E8B}" dt="2025-04-16T18:40:21.704" v="2179" actId="47"/>
        <pc:sldMkLst>
          <pc:docMk/>
          <pc:sldMk cId="1823617375" sldId="1928"/>
        </pc:sldMkLst>
      </pc:sldChg>
      <pc:sldChg chg="add del">
        <pc:chgData name="HIGGS, Caroline (NHS ENGLAND)" userId="d4d6a14a-d602-44a3-92d7-4c5d722d9bed" providerId="ADAL" clId="{4083CBE6-F182-46AF-96CB-FADCC4B82E8B}" dt="2025-04-16T18:40:21.704" v="2179" actId="47"/>
        <pc:sldMkLst>
          <pc:docMk/>
          <pc:sldMk cId="2725637323" sldId="1937"/>
        </pc:sldMkLst>
      </pc:sldChg>
      <pc:sldChg chg="add del">
        <pc:chgData name="HIGGS, Caroline (NHS ENGLAND)" userId="d4d6a14a-d602-44a3-92d7-4c5d722d9bed" providerId="ADAL" clId="{4083CBE6-F182-46AF-96CB-FADCC4B82E8B}" dt="2025-04-16T18:40:21.704" v="2179" actId="47"/>
        <pc:sldMkLst>
          <pc:docMk/>
          <pc:sldMk cId="3418343003" sldId="1946"/>
        </pc:sldMkLst>
      </pc:sldChg>
      <pc:sldChg chg="add del">
        <pc:chgData name="HIGGS, Caroline (NHS ENGLAND)" userId="d4d6a14a-d602-44a3-92d7-4c5d722d9bed" providerId="ADAL" clId="{4083CBE6-F182-46AF-96CB-FADCC4B82E8B}" dt="2025-04-16T18:40:21.704" v="2179" actId="47"/>
        <pc:sldMkLst>
          <pc:docMk/>
          <pc:sldMk cId="3671939422" sldId="1951"/>
        </pc:sldMkLst>
      </pc:sldChg>
      <pc:sldChg chg="add del">
        <pc:chgData name="HIGGS, Caroline (NHS ENGLAND)" userId="d4d6a14a-d602-44a3-92d7-4c5d722d9bed" providerId="ADAL" clId="{4083CBE6-F182-46AF-96CB-FADCC4B82E8B}" dt="2025-04-16T18:40:21.704" v="2179" actId="47"/>
        <pc:sldMkLst>
          <pc:docMk/>
          <pc:sldMk cId="432558771" sldId="1953"/>
        </pc:sldMkLst>
      </pc:sldChg>
      <pc:sldChg chg="add del">
        <pc:chgData name="HIGGS, Caroline (NHS ENGLAND)" userId="d4d6a14a-d602-44a3-92d7-4c5d722d9bed" providerId="ADAL" clId="{4083CBE6-F182-46AF-96CB-FADCC4B82E8B}" dt="2025-04-16T18:40:21.704" v="2179" actId="47"/>
        <pc:sldMkLst>
          <pc:docMk/>
          <pc:sldMk cId="508985508" sldId="1954"/>
        </pc:sldMkLst>
      </pc:sldChg>
      <pc:sldChg chg="add del">
        <pc:chgData name="HIGGS, Caroline (NHS ENGLAND)" userId="d4d6a14a-d602-44a3-92d7-4c5d722d9bed" providerId="ADAL" clId="{4083CBE6-F182-46AF-96CB-FADCC4B82E8B}" dt="2025-04-16T18:40:21.704" v="2179" actId="47"/>
        <pc:sldMkLst>
          <pc:docMk/>
          <pc:sldMk cId="3372572790" sldId="1955"/>
        </pc:sldMkLst>
      </pc:sldChg>
      <pc:sldChg chg="add del">
        <pc:chgData name="HIGGS, Caroline (NHS ENGLAND)" userId="d4d6a14a-d602-44a3-92d7-4c5d722d9bed" providerId="ADAL" clId="{4083CBE6-F182-46AF-96CB-FADCC4B82E8B}" dt="2025-04-16T18:40:21.704" v="2179" actId="47"/>
        <pc:sldMkLst>
          <pc:docMk/>
          <pc:sldMk cId="2248147419" sldId="1956"/>
        </pc:sldMkLst>
      </pc:sldChg>
      <pc:sldChg chg="add del">
        <pc:chgData name="HIGGS, Caroline (NHS ENGLAND)" userId="d4d6a14a-d602-44a3-92d7-4c5d722d9bed" providerId="ADAL" clId="{4083CBE6-F182-46AF-96CB-FADCC4B82E8B}" dt="2025-04-16T18:40:21.704" v="2179" actId="47"/>
        <pc:sldMkLst>
          <pc:docMk/>
          <pc:sldMk cId="3198294743" sldId="1957"/>
        </pc:sldMkLst>
      </pc:sldChg>
      <pc:sldChg chg="add del">
        <pc:chgData name="HIGGS, Caroline (NHS ENGLAND)" userId="d4d6a14a-d602-44a3-92d7-4c5d722d9bed" providerId="ADAL" clId="{4083CBE6-F182-46AF-96CB-FADCC4B82E8B}" dt="2025-04-16T18:40:21.704" v="2179" actId="47"/>
        <pc:sldMkLst>
          <pc:docMk/>
          <pc:sldMk cId="1142315397" sldId="1973"/>
        </pc:sldMkLst>
      </pc:sldChg>
      <pc:sldChg chg="add del">
        <pc:chgData name="HIGGS, Caroline (NHS ENGLAND)" userId="d4d6a14a-d602-44a3-92d7-4c5d722d9bed" providerId="ADAL" clId="{4083CBE6-F182-46AF-96CB-FADCC4B82E8B}" dt="2025-04-16T18:40:21.704" v="2179" actId="47"/>
        <pc:sldMkLst>
          <pc:docMk/>
          <pc:sldMk cId="76105682" sldId="1974"/>
        </pc:sldMkLst>
      </pc:sldChg>
      <pc:sldChg chg="add del">
        <pc:chgData name="HIGGS, Caroline (NHS ENGLAND)" userId="d4d6a14a-d602-44a3-92d7-4c5d722d9bed" providerId="ADAL" clId="{4083CBE6-F182-46AF-96CB-FADCC4B82E8B}" dt="2025-04-16T18:40:21.704" v="2179" actId="47"/>
        <pc:sldMkLst>
          <pc:docMk/>
          <pc:sldMk cId="909707474" sldId="1976"/>
        </pc:sldMkLst>
      </pc:sldChg>
      <pc:sldChg chg="add del">
        <pc:chgData name="HIGGS, Caroline (NHS ENGLAND)" userId="d4d6a14a-d602-44a3-92d7-4c5d722d9bed" providerId="ADAL" clId="{4083CBE6-F182-46AF-96CB-FADCC4B82E8B}" dt="2025-04-16T18:40:21.704" v="2179" actId="47"/>
        <pc:sldMkLst>
          <pc:docMk/>
          <pc:sldMk cId="2138904071" sldId="1977"/>
        </pc:sldMkLst>
      </pc:sldChg>
      <pc:sldChg chg="add del">
        <pc:chgData name="HIGGS, Caroline (NHS ENGLAND)" userId="d4d6a14a-d602-44a3-92d7-4c5d722d9bed" providerId="ADAL" clId="{4083CBE6-F182-46AF-96CB-FADCC4B82E8B}" dt="2025-04-16T18:40:21.704" v="2179" actId="47"/>
        <pc:sldMkLst>
          <pc:docMk/>
          <pc:sldMk cId="1290549617" sldId="1978"/>
        </pc:sldMkLst>
      </pc:sldChg>
      <pc:sldChg chg="add del">
        <pc:chgData name="HIGGS, Caroline (NHS ENGLAND)" userId="d4d6a14a-d602-44a3-92d7-4c5d722d9bed" providerId="ADAL" clId="{4083CBE6-F182-46AF-96CB-FADCC4B82E8B}" dt="2025-04-16T18:40:21.704" v="2179" actId="47"/>
        <pc:sldMkLst>
          <pc:docMk/>
          <pc:sldMk cId="101528597" sldId="1979"/>
        </pc:sldMkLst>
      </pc:sldChg>
      <pc:sldChg chg="add del">
        <pc:chgData name="HIGGS, Caroline (NHS ENGLAND)" userId="d4d6a14a-d602-44a3-92d7-4c5d722d9bed" providerId="ADAL" clId="{4083CBE6-F182-46AF-96CB-FADCC4B82E8B}" dt="2025-04-16T18:40:21.704" v="2179" actId="47"/>
        <pc:sldMkLst>
          <pc:docMk/>
          <pc:sldMk cId="3892374250" sldId="1980"/>
        </pc:sldMkLst>
      </pc:sldChg>
      <pc:sldChg chg="add del">
        <pc:chgData name="HIGGS, Caroline (NHS ENGLAND)" userId="d4d6a14a-d602-44a3-92d7-4c5d722d9bed" providerId="ADAL" clId="{4083CBE6-F182-46AF-96CB-FADCC4B82E8B}" dt="2025-04-16T18:40:21.704" v="2179" actId="47"/>
        <pc:sldMkLst>
          <pc:docMk/>
          <pc:sldMk cId="74803796" sldId="1981"/>
        </pc:sldMkLst>
      </pc:sldChg>
      <pc:sldChg chg="add del">
        <pc:chgData name="HIGGS, Caroline (NHS ENGLAND)" userId="d4d6a14a-d602-44a3-92d7-4c5d722d9bed" providerId="ADAL" clId="{4083CBE6-F182-46AF-96CB-FADCC4B82E8B}" dt="2025-04-16T18:40:21.704" v="2179" actId="47"/>
        <pc:sldMkLst>
          <pc:docMk/>
          <pc:sldMk cId="3126566729" sldId="1983"/>
        </pc:sldMkLst>
      </pc:sldChg>
      <pc:sldChg chg="add del">
        <pc:chgData name="HIGGS, Caroline (NHS ENGLAND)" userId="d4d6a14a-d602-44a3-92d7-4c5d722d9bed" providerId="ADAL" clId="{4083CBE6-F182-46AF-96CB-FADCC4B82E8B}" dt="2025-04-16T18:40:21.704" v="2179" actId="47"/>
        <pc:sldMkLst>
          <pc:docMk/>
          <pc:sldMk cId="575039444" sldId="1986"/>
        </pc:sldMkLst>
      </pc:sldChg>
      <pc:sldChg chg="add del">
        <pc:chgData name="HIGGS, Caroline (NHS ENGLAND)" userId="d4d6a14a-d602-44a3-92d7-4c5d722d9bed" providerId="ADAL" clId="{4083CBE6-F182-46AF-96CB-FADCC4B82E8B}" dt="2025-04-16T18:40:21.704" v="2179" actId="47"/>
        <pc:sldMkLst>
          <pc:docMk/>
          <pc:sldMk cId="952463978" sldId="1987"/>
        </pc:sldMkLst>
      </pc:sldChg>
      <pc:sldChg chg="add del">
        <pc:chgData name="HIGGS, Caroline (NHS ENGLAND)" userId="d4d6a14a-d602-44a3-92d7-4c5d722d9bed" providerId="ADAL" clId="{4083CBE6-F182-46AF-96CB-FADCC4B82E8B}" dt="2025-04-16T18:40:21.704" v="2179" actId="47"/>
        <pc:sldMkLst>
          <pc:docMk/>
          <pc:sldMk cId="1030944243" sldId="1988"/>
        </pc:sldMkLst>
      </pc:sldChg>
      <pc:sldChg chg="add del">
        <pc:chgData name="HIGGS, Caroline (NHS ENGLAND)" userId="d4d6a14a-d602-44a3-92d7-4c5d722d9bed" providerId="ADAL" clId="{4083CBE6-F182-46AF-96CB-FADCC4B82E8B}" dt="2025-04-16T18:40:21.704" v="2179" actId="47"/>
        <pc:sldMkLst>
          <pc:docMk/>
          <pc:sldMk cId="364682922" sldId="2145707271"/>
        </pc:sldMkLst>
      </pc:sldChg>
      <pc:sldChg chg="add del">
        <pc:chgData name="HIGGS, Caroline (NHS ENGLAND)" userId="d4d6a14a-d602-44a3-92d7-4c5d722d9bed" providerId="ADAL" clId="{4083CBE6-F182-46AF-96CB-FADCC4B82E8B}" dt="2025-04-16T18:40:21.704" v="2179" actId="47"/>
        <pc:sldMkLst>
          <pc:docMk/>
          <pc:sldMk cId="2282146806" sldId="2145707281"/>
        </pc:sldMkLst>
      </pc:sldChg>
      <pc:sldChg chg="add del">
        <pc:chgData name="HIGGS, Caroline (NHS ENGLAND)" userId="d4d6a14a-d602-44a3-92d7-4c5d722d9bed" providerId="ADAL" clId="{4083CBE6-F182-46AF-96CB-FADCC4B82E8B}" dt="2025-04-16T18:40:21.704" v="2179" actId="47"/>
        <pc:sldMkLst>
          <pc:docMk/>
          <pc:sldMk cId="516331991" sldId="2145707286"/>
        </pc:sldMkLst>
      </pc:sldChg>
      <pc:sldChg chg="add del">
        <pc:chgData name="HIGGS, Caroline (NHS ENGLAND)" userId="d4d6a14a-d602-44a3-92d7-4c5d722d9bed" providerId="ADAL" clId="{4083CBE6-F182-46AF-96CB-FADCC4B82E8B}" dt="2025-04-16T18:40:21.704" v="2179" actId="47"/>
        <pc:sldMkLst>
          <pc:docMk/>
          <pc:sldMk cId="1156873451" sldId="2145707287"/>
        </pc:sldMkLst>
      </pc:sldChg>
      <pc:sldChg chg="add del">
        <pc:chgData name="HIGGS, Caroline (NHS ENGLAND)" userId="d4d6a14a-d602-44a3-92d7-4c5d722d9bed" providerId="ADAL" clId="{4083CBE6-F182-46AF-96CB-FADCC4B82E8B}" dt="2025-04-16T18:40:21.704" v="2179" actId="47"/>
        <pc:sldMkLst>
          <pc:docMk/>
          <pc:sldMk cId="1689719457" sldId="2145707288"/>
        </pc:sldMkLst>
      </pc:sldChg>
      <pc:sldChg chg="add del">
        <pc:chgData name="HIGGS, Caroline (NHS ENGLAND)" userId="d4d6a14a-d602-44a3-92d7-4c5d722d9bed" providerId="ADAL" clId="{4083CBE6-F182-46AF-96CB-FADCC4B82E8B}" dt="2025-04-16T18:40:21.704" v="2179" actId="47"/>
        <pc:sldMkLst>
          <pc:docMk/>
          <pc:sldMk cId="782480855" sldId="2145707289"/>
        </pc:sldMkLst>
      </pc:sldChg>
      <pc:sldChg chg="add del">
        <pc:chgData name="HIGGS, Caroline (NHS ENGLAND)" userId="d4d6a14a-d602-44a3-92d7-4c5d722d9bed" providerId="ADAL" clId="{4083CBE6-F182-46AF-96CB-FADCC4B82E8B}" dt="2025-04-16T18:40:21.704" v="2179" actId="47"/>
        <pc:sldMkLst>
          <pc:docMk/>
          <pc:sldMk cId="1801870351" sldId="2145707290"/>
        </pc:sldMkLst>
      </pc:sldChg>
      <pc:sldChg chg="add del">
        <pc:chgData name="HIGGS, Caroline (NHS ENGLAND)" userId="d4d6a14a-d602-44a3-92d7-4c5d722d9bed" providerId="ADAL" clId="{4083CBE6-F182-46AF-96CB-FADCC4B82E8B}" dt="2025-04-16T18:40:21.704" v="2179" actId="47"/>
        <pc:sldMkLst>
          <pc:docMk/>
          <pc:sldMk cId="1298994268" sldId="2145707291"/>
        </pc:sldMkLst>
      </pc:sldChg>
      <pc:sldChg chg="add del">
        <pc:chgData name="HIGGS, Caroline (NHS ENGLAND)" userId="d4d6a14a-d602-44a3-92d7-4c5d722d9bed" providerId="ADAL" clId="{4083CBE6-F182-46AF-96CB-FADCC4B82E8B}" dt="2025-04-16T18:40:21.704" v="2179" actId="47"/>
        <pc:sldMkLst>
          <pc:docMk/>
          <pc:sldMk cId="4096615924" sldId="2145707292"/>
        </pc:sldMkLst>
      </pc:sldChg>
      <pc:sldChg chg="addSp delSp modSp mod ord">
        <pc:chgData name="HIGGS, Caroline (NHS ENGLAND)" userId="d4d6a14a-d602-44a3-92d7-4c5d722d9bed" providerId="ADAL" clId="{4083CBE6-F182-46AF-96CB-FADCC4B82E8B}" dt="2025-04-16T17:46:01.405" v="263" actId="313"/>
        <pc:sldMkLst>
          <pc:docMk/>
          <pc:sldMk cId="1561813397" sldId="2145707293"/>
        </pc:sldMkLst>
        <pc:spChg chg="mod">
          <ac:chgData name="HIGGS, Caroline (NHS ENGLAND)" userId="d4d6a14a-d602-44a3-92d7-4c5d722d9bed" providerId="ADAL" clId="{4083CBE6-F182-46AF-96CB-FADCC4B82E8B}" dt="2025-04-16T17:40:33.922" v="213" actId="1076"/>
          <ac:spMkLst>
            <pc:docMk/>
            <pc:sldMk cId="1561813397" sldId="2145707293"/>
            <ac:spMk id="2" creationId="{ED3BE048-326F-2C63-38D7-4C3DEE6BD21D}"/>
          </ac:spMkLst>
        </pc:spChg>
        <pc:spChg chg="add mod">
          <ac:chgData name="HIGGS, Caroline (NHS ENGLAND)" userId="d4d6a14a-d602-44a3-92d7-4c5d722d9bed" providerId="ADAL" clId="{4083CBE6-F182-46AF-96CB-FADCC4B82E8B}" dt="2025-04-16T17:46:01.405" v="263" actId="313"/>
          <ac:spMkLst>
            <pc:docMk/>
            <pc:sldMk cId="1561813397" sldId="2145707293"/>
            <ac:spMk id="7" creationId="{1B8373BA-930C-92EF-4E14-5EC2C415FFE7}"/>
          </ac:spMkLst>
        </pc:spChg>
        <pc:picChg chg="add mod">
          <ac:chgData name="HIGGS, Caroline (NHS ENGLAND)" userId="d4d6a14a-d602-44a3-92d7-4c5d722d9bed" providerId="ADAL" clId="{4083CBE6-F182-46AF-96CB-FADCC4B82E8B}" dt="2025-04-16T17:40:41.181" v="216" actId="1076"/>
          <ac:picMkLst>
            <pc:docMk/>
            <pc:sldMk cId="1561813397" sldId="2145707293"/>
            <ac:picMk id="6" creationId="{0CFE186C-968F-C568-C9CF-4C4CA381DEB1}"/>
          </ac:picMkLst>
        </pc:picChg>
      </pc:sldChg>
      <pc:sldChg chg="add del">
        <pc:chgData name="HIGGS, Caroline (NHS ENGLAND)" userId="d4d6a14a-d602-44a3-92d7-4c5d722d9bed" providerId="ADAL" clId="{4083CBE6-F182-46AF-96CB-FADCC4B82E8B}" dt="2025-04-16T18:40:21.704" v="2179" actId="47"/>
        <pc:sldMkLst>
          <pc:docMk/>
          <pc:sldMk cId="3074398363" sldId="2145707294"/>
        </pc:sldMkLst>
      </pc:sldChg>
      <pc:sldChg chg="add del">
        <pc:chgData name="HIGGS, Caroline (NHS ENGLAND)" userId="d4d6a14a-d602-44a3-92d7-4c5d722d9bed" providerId="ADAL" clId="{4083CBE6-F182-46AF-96CB-FADCC4B82E8B}" dt="2025-04-16T18:40:21.704" v="2179" actId="47"/>
        <pc:sldMkLst>
          <pc:docMk/>
          <pc:sldMk cId="1875769657" sldId="2145707295"/>
        </pc:sldMkLst>
      </pc:sldChg>
      <pc:sldChg chg="add del">
        <pc:chgData name="HIGGS, Caroline (NHS ENGLAND)" userId="d4d6a14a-d602-44a3-92d7-4c5d722d9bed" providerId="ADAL" clId="{4083CBE6-F182-46AF-96CB-FADCC4B82E8B}" dt="2025-04-16T18:40:21.704" v="2179" actId="47"/>
        <pc:sldMkLst>
          <pc:docMk/>
          <pc:sldMk cId="1883929561" sldId="2145707296"/>
        </pc:sldMkLst>
      </pc:sldChg>
      <pc:sldChg chg="addSp modSp new del mod">
        <pc:chgData name="HIGGS, Caroline (NHS ENGLAND)" userId="d4d6a14a-d602-44a3-92d7-4c5d722d9bed" providerId="ADAL" clId="{4083CBE6-F182-46AF-96CB-FADCC4B82E8B}" dt="2025-04-16T18:08:59.490" v="743" actId="2696"/>
        <pc:sldMkLst>
          <pc:docMk/>
          <pc:sldMk cId="2202283538" sldId="2145707297"/>
        </pc:sldMkLst>
      </pc:sldChg>
      <pc:sldChg chg="modSp new del mod">
        <pc:chgData name="HIGGS, Caroline (NHS ENGLAND)" userId="d4d6a14a-d602-44a3-92d7-4c5d722d9bed" providerId="ADAL" clId="{4083CBE6-F182-46AF-96CB-FADCC4B82E8B}" dt="2025-04-16T18:10:46.590" v="754" actId="2696"/>
        <pc:sldMkLst>
          <pc:docMk/>
          <pc:sldMk cId="2053741377" sldId="2145707298"/>
        </pc:sldMkLst>
      </pc:sldChg>
      <pc:sldChg chg="addSp modSp new del mod">
        <pc:chgData name="HIGGS, Caroline (NHS ENGLAND)" userId="d4d6a14a-d602-44a3-92d7-4c5d722d9bed" providerId="ADAL" clId="{4083CBE6-F182-46AF-96CB-FADCC4B82E8B}" dt="2025-04-16T18:29:27.050" v="1878" actId="2696"/>
        <pc:sldMkLst>
          <pc:docMk/>
          <pc:sldMk cId="2425350952" sldId="2145707299"/>
        </pc:sldMkLst>
      </pc:sldChg>
      <pc:sldChg chg="modSp new del mod">
        <pc:chgData name="HIGGS, Caroline (NHS ENGLAND)" userId="d4d6a14a-d602-44a3-92d7-4c5d722d9bed" providerId="ADAL" clId="{4083CBE6-F182-46AF-96CB-FADCC4B82E8B}" dt="2025-04-16T18:16:06.451" v="1220" actId="2696"/>
        <pc:sldMkLst>
          <pc:docMk/>
          <pc:sldMk cId="1138525155" sldId="2145707300"/>
        </pc:sldMkLst>
      </pc:sldChg>
      <pc:sldChg chg="modSp new del mod">
        <pc:chgData name="HIGGS, Caroline (NHS ENGLAND)" userId="d4d6a14a-d602-44a3-92d7-4c5d722d9bed" providerId="ADAL" clId="{4083CBE6-F182-46AF-96CB-FADCC4B82E8B}" dt="2025-04-16T18:20:41.807" v="1585" actId="2696"/>
        <pc:sldMkLst>
          <pc:docMk/>
          <pc:sldMk cId="694691910" sldId="2145707301"/>
        </pc:sldMkLst>
      </pc:sldChg>
      <pc:sldChg chg="addSp new del mod">
        <pc:chgData name="HIGGS, Caroline (NHS ENGLAND)" userId="d4d6a14a-d602-44a3-92d7-4c5d722d9bed" providerId="ADAL" clId="{4083CBE6-F182-46AF-96CB-FADCC4B82E8B}" dt="2025-04-16T18:29:29.768" v="1879" actId="2696"/>
        <pc:sldMkLst>
          <pc:docMk/>
          <pc:sldMk cId="2362656758" sldId="2145707302"/>
        </pc:sldMkLst>
      </pc:sldChg>
      <pc:sldChg chg="modSp new del mod">
        <pc:chgData name="HIGGS, Caroline (NHS ENGLAND)" userId="d4d6a14a-d602-44a3-92d7-4c5d722d9bed" providerId="ADAL" clId="{4083CBE6-F182-46AF-96CB-FADCC4B82E8B}" dt="2025-04-16T17:48:07.649" v="295" actId="2696"/>
        <pc:sldMkLst>
          <pc:docMk/>
          <pc:sldMk cId="1678504466" sldId="2145707303"/>
        </pc:sldMkLst>
      </pc:sldChg>
      <pc:sldChg chg="addSp delSp modSp add mod">
        <pc:chgData name="HIGGS, Caroline (NHS ENGLAND)" userId="d4d6a14a-d602-44a3-92d7-4c5d722d9bed" providerId="ADAL" clId="{4083CBE6-F182-46AF-96CB-FADCC4B82E8B}" dt="2025-04-16T17:48:01.352" v="294" actId="1076"/>
        <pc:sldMkLst>
          <pc:docMk/>
          <pc:sldMk cId="299433678" sldId="2145707304"/>
        </pc:sldMkLst>
        <pc:spChg chg="mod">
          <ac:chgData name="HIGGS, Caroline (NHS ENGLAND)" userId="d4d6a14a-d602-44a3-92d7-4c5d722d9bed" providerId="ADAL" clId="{4083CBE6-F182-46AF-96CB-FADCC4B82E8B}" dt="2025-04-16T17:46:43.112" v="278" actId="20577"/>
          <ac:spMkLst>
            <pc:docMk/>
            <pc:sldMk cId="299433678" sldId="2145707304"/>
            <ac:spMk id="2" creationId="{97290161-3579-2915-EAF2-3293A17E40EA}"/>
          </ac:spMkLst>
        </pc:spChg>
        <pc:spChg chg="mod">
          <ac:chgData name="HIGGS, Caroline (NHS ENGLAND)" userId="d4d6a14a-d602-44a3-92d7-4c5d722d9bed" providerId="ADAL" clId="{4083CBE6-F182-46AF-96CB-FADCC4B82E8B}" dt="2025-04-16T17:48:01.352" v="294" actId="1076"/>
          <ac:spMkLst>
            <pc:docMk/>
            <pc:sldMk cId="299433678" sldId="2145707304"/>
            <ac:spMk id="7" creationId="{B661889B-D08C-D213-FA29-258D0E08C964}"/>
          </ac:spMkLst>
        </pc:spChg>
        <pc:picChg chg="add mod">
          <ac:chgData name="HIGGS, Caroline (NHS ENGLAND)" userId="d4d6a14a-d602-44a3-92d7-4c5d722d9bed" providerId="ADAL" clId="{4083CBE6-F182-46AF-96CB-FADCC4B82E8B}" dt="2025-04-16T17:46:37.676" v="270" actId="1076"/>
          <ac:picMkLst>
            <pc:docMk/>
            <pc:sldMk cId="299433678" sldId="2145707304"/>
            <ac:picMk id="4" creationId="{68279B73-62BA-A0DF-54C3-220C6B93FC79}"/>
          </ac:picMkLst>
        </pc:picChg>
      </pc:sldChg>
      <pc:sldChg chg="add del">
        <pc:chgData name="HIGGS, Caroline (NHS ENGLAND)" userId="d4d6a14a-d602-44a3-92d7-4c5d722d9bed" providerId="ADAL" clId="{4083CBE6-F182-46AF-96CB-FADCC4B82E8B}" dt="2025-04-16T17:46:15.923" v="264" actId="2696"/>
        <pc:sldMkLst>
          <pc:docMk/>
          <pc:sldMk cId="1161705627" sldId="2145707304"/>
        </pc:sldMkLst>
      </pc:sldChg>
      <pc:sldChg chg="add del">
        <pc:chgData name="HIGGS, Caroline (NHS ENGLAND)" userId="d4d6a14a-d602-44a3-92d7-4c5d722d9bed" providerId="ADAL" clId="{4083CBE6-F182-46AF-96CB-FADCC4B82E8B}" dt="2025-04-16T18:29:19.216" v="1877" actId="2696"/>
        <pc:sldMkLst>
          <pc:docMk/>
          <pc:sldMk cId="643587520" sldId="2145707305"/>
        </pc:sldMkLst>
      </pc:sldChg>
      <pc:sldChg chg="addSp delSp modSp add mod ord">
        <pc:chgData name="HIGGS, Caroline (NHS ENGLAND)" userId="d4d6a14a-d602-44a3-92d7-4c5d722d9bed" providerId="ADAL" clId="{4083CBE6-F182-46AF-96CB-FADCC4B82E8B}" dt="2025-04-16T18:06:29.191" v="723" actId="14100"/>
        <pc:sldMkLst>
          <pc:docMk/>
          <pc:sldMk cId="3683170054" sldId="2145707306"/>
        </pc:sldMkLst>
        <pc:spChg chg="add del mod">
          <ac:chgData name="HIGGS, Caroline (NHS ENGLAND)" userId="d4d6a14a-d602-44a3-92d7-4c5d722d9bed" providerId="ADAL" clId="{4083CBE6-F182-46AF-96CB-FADCC4B82E8B}" dt="2025-04-16T18:06:23.494" v="722" actId="14100"/>
          <ac:spMkLst>
            <pc:docMk/>
            <pc:sldMk cId="3683170054" sldId="2145707306"/>
            <ac:spMk id="5" creationId="{9180FC30-6DA7-D2E0-17B1-59C2D5C3F92C}"/>
          </ac:spMkLst>
        </pc:spChg>
        <pc:spChg chg="mod">
          <ac:chgData name="HIGGS, Caroline (NHS ENGLAND)" userId="d4d6a14a-d602-44a3-92d7-4c5d722d9bed" providerId="ADAL" clId="{4083CBE6-F182-46AF-96CB-FADCC4B82E8B}" dt="2025-04-16T18:06:29.191" v="723" actId="14100"/>
          <ac:spMkLst>
            <pc:docMk/>
            <pc:sldMk cId="3683170054" sldId="2145707306"/>
            <ac:spMk id="6" creationId="{278EABA9-BC74-987C-0FC3-5278E226EBEE}"/>
          </ac:spMkLst>
        </pc:spChg>
        <pc:spChg chg="mod">
          <ac:chgData name="HIGGS, Caroline (NHS ENGLAND)" userId="d4d6a14a-d602-44a3-92d7-4c5d722d9bed" providerId="ADAL" clId="{4083CBE6-F182-46AF-96CB-FADCC4B82E8B}" dt="2025-04-16T18:02:20.835" v="680" actId="20577"/>
          <ac:spMkLst>
            <pc:docMk/>
            <pc:sldMk cId="3683170054" sldId="2145707306"/>
            <ac:spMk id="17" creationId="{48603189-27A6-DADF-FFBA-E5220DCD4879}"/>
          </ac:spMkLst>
        </pc:spChg>
        <pc:picChg chg="add mod">
          <ac:chgData name="HIGGS, Caroline (NHS ENGLAND)" userId="d4d6a14a-d602-44a3-92d7-4c5d722d9bed" providerId="ADAL" clId="{4083CBE6-F182-46AF-96CB-FADCC4B82E8B}" dt="2025-04-16T18:05:59.423" v="717" actId="1076"/>
          <ac:picMkLst>
            <pc:docMk/>
            <pc:sldMk cId="3683170054" sldId="2145707306"/>
            <ac:picMk id="4" creationId="{FCA5F9E0-9639-AC36-874E-1ADC3DF9D57F}"/>
          </ac:picMkLst>
        </pc:picChg>
      </pc:sldChg>
      <pc:sldChg chg="addSp delSp modSp add del mod">
        <pc:chgData name="HIGGS, Caroline (NHS ENGLAND)" userId="d4d6a14a-d602-44a3-92d7-4c5d722d9bed" providerId="ADAL" clId="{4083CBE6-F182-46AF-96CB-FADCC4B82E8B}" dt="2025-04-16T18:29:15.235" v="1876" actId="2696"/>
        <pc:sldMkLst>
          <pc:docMk/>
          <pc:sldMk cId="3343165947" sldId="2145707307"/>
        </pc:sldMkLst>
      </pc:sldChg>
      <pc:sldChg chg="addSp delSp modSp add mod modNotesTx">
        <pc:chgData name="HIGGS, Caroline (NHS ENGLAND)" userId="d4d6a14a-d602-44a3-92d7-4c5d722d9bed" providerId="ADAL" clId="{4083CBE6-F182-46AF-96CB-FADCC4B82E8B}" dt="2025-04-16T18:31:38.467" v="1906" actId="1038"/>
        <pc:sldMkLst>
          <pc:docMk/>
          <pc:sldMk cId="2031317494" sldId="2145707308"/>
        </pc:sldMkLst>
        <pc:spChg chg="mod">
          <ac:chgData name="HIGGS, Caroline (NHS ENGLAND)" userId="d4d6a14a-d602-44a3-92d7-4c5d722d9bed" providerId="ADAL" clId="{4083CBE6-F182-46AF-96CB-FADCC4B82E8B}" dt="2025-04-16T18:19:45.026" v="1535" actId="20577"/>
          <ac:spMkLst>
            <pc:docMk/>
            <pc:sldMk cId="2031317494" sldId="2145707308"/>
            <ac:spMk id="5" creationId="{D89B56B5-3484-EEE8-DA13-C8CE08DE8C4D}"/>
          </ac:spMkLst>
        </pc:spChg>
        <pc:spChg chg="mod">
          <ac:chgData name="HIGGS, Caroline (NHS ENGLAND)" userId="d4d6a14a-d602-44a3-92d7-4c5d722d9bed" providerId="ADAL" clId="{4083CBE6-F182-46AF-96CB-FADCC4B82E8B}" dt="2025-04-16T18:14:17.010" v="1194" actId="20577"/>
          <ac:spMkLst>
            <pc:docMk/>
            <pc:sldMk cId="2031317494" sldId="2145707308"/>
            <ac:spMk id="6" creationId="{3AE311B9-3BDD-461C-5A5C-1EA49112B6F4}"/>
          </ac:spMkLst>
        </pc:spChg>
        <pc:spChg chg="mod">
          <ac:chgData name="HIGGS, Caroline (NHS ENGLAND)" userId="d4d6a14a-d602-44a3-92d7-4c5d722d9bed" providerId="ADAL" clId="{4083CBE6-F182-46AF-96CB-FADCC4B82E8B}" dt="2025-04-16T18:20:27.122" v="1584" actId="20577"/>
          <ac:spMkLst>
            <pc:docMk/>
            <pc:sldMk cId="2031317494" sldId="2145707308"/>
            <ac:spMk id="17" creationId="{ED5DEDC2-F02E-89BC-923E-93426ECDE5A6}"/>
          </ac:spMkLst>
        </pc:spChg>
        <pc:picChg chg="add del mod modCrop">
          <ac:chgData name="HIGGS, Caroline (NHS ENGLAND)" userId="d4d6a14a-d602-44a3-92d7-4c5d722d9bed" providerId="ADAL" clId="{4083CBE6-F182-46AF-96CB-FADCC4B82E8B}" dt="2025-04-16T18:31:38.467" v="1906" actId="1038"/>
          <ac:picMkLst>
            <pc:docMk/>
            <pc:sldMk cId="2031317494" sldId="2145707308"/>
            <ac:picMk id="7" creationId="{62B00F7C-6682-3D5B-4888-8D0A9336F855}"/>
          </ac:picMkLst>
        </pc:picChg>
      </pc:sldChg>
      <pc:sldChg chg="addSp delSp modSp add mod">
        <pc:chgData name="HIGGS, Caroline (NHS ENGLAND)" userId="d4d6a14a-d602-44a3-92d7-4c5d722d9bed" providerId="ADAL" clId="{4083CBE6-F182-46AF-96CB-FADCC4B82E8B}" dt="2025-04-16T18:29:07.934" v="1875" actId="20577"/>
        <pc:sldMkLst>
          <pc:docMk/>
          <pc:sldMk cId="795876709" sldId="2145707309"/>
        </pc:sldMkLst>
      </pc:sldChg>
      <pc:sldChg chg="addSp delSp modSp add del mod">
        <pc:chgData name="HIGGS, Caroline (NHS ENGLAND)" userId="d4d6a14a-d602-44a3-92d7-4c5d722d9bed" providerId="ADAL" clId="{4083CBE6-F182-46AF-96CB-FADCC4B82E8B}" dt="2025-04-16T18:40:08.768" v="2178" actId="20577"/>
        <pc:sldMkLst>
          <pc:docMk/>
          <pc:sldMk cId="3727819770" sldId="2145707310"/>
        </pc:sldMkLst>
        <pc:spChg chg="add mod">
          <ac:chgData name="HIGGS, Caroline (NHS ENGLAND)" userId="d4d6a14a-d602-44a3-92d7-4c5d722d9bed" providerId="ADAL" clId="{4083CBE6-F182-46AF-96CB-FADCC4B82E8B}" dt="2025-04-16T18:40:08.768" v="2178" actId="20577"/>
          <ac:spMkLst>
            <pc:docMk/>
            <pc:sldMk cId="3727819770" sldId="2145707310"/>
            <ac:spMk id="6" creationId="{8830CD15-567E-B5BC-3B0A-DE5A9330C9DA}"/>
          </ac:spMkLst>
        </pc:spChg>
        <pc:spChg chg="add mod">
          <ac:chgData name="HIGGS, Caroline (NHS ENGLAND)" userId="d4d6a14a-d602-44a3-92d7-4c5d722d9bed" providerId="ADAL" clId="{4083CBE6-F182-46AF-96CB-FADCC4B82E8B}" dt="2025-04-16T18:40:05.870" v="2177" actId="14100"/>
          <ac:spMkLst>
            <pc:docMk/>
            <pc:sldMk cId="3727819770" sldId="2145707310"/>
            <ac:spMk id="8" creationId="{BE223032-8E10-C47B-7A9E-EC798C780A1B}"/>
          </ac:spMkLst>
        </pc:spChg>
        <pc:picChg chg="add mod ord">
          <ac:chgData name="HIGGS, Caroline (NHS ENGLAND)" userId="d4d6a14a-d602-44a3-92d7-4c5d722d9bed" providerId="ADAL" clId="{4083CBE6-F182-46AF-96CB-FADCC4B82E8B}" dt="2025-04-16T18:33:52.049" v="1908" actId="22"/>
          <ac:picMkLst>
            <pc:docMk/>
            <pc:sldMk cId="3727819770" sldId="2145707310"/>
            <ac:picMk id="5" creationId="{CB7A677B-04F6-07EC-8545-79B2FDF52A0E}"/>
          </ac:picMkLst>
        </pc:picChg>
      </pc:sldChg>
      <pc:sldMasterChg chg="addSldLayout delSldLayout">
        <pc:chgData name="HIGGS, Caroline (NHS ENGLAND)" userId="d4d6a14a-d602-44a3-92d7-4c5d722d9bed" providerId="ADAL" clId="{4083CBE6-F182-46AF-96CB-FADCC4B82E8B}" dt="2025-04-16T18:40:21.704" v="2179" actId="47"/>
        <pc:sldMasterMkLst>
          <pc:docMk/>
          <pc:sldMasterMk cId="945044896" sldId="2147483773"/>
        </pc:sldMasterMkLst>
        <pc:sldLayoutChg chg="add del">
          <pc:chgData name="HIGGS, Caroline (NHS ENGLAND)" userId="d4d6a14a-d602-44a3-92d7-4c5d722d9bed" providerId="ADAL" clId="{4083CBE6-F182-46AF-96CB-FADCC4B82E8B}" dt="2025-04-16T18:40:21.704" v="2179" actId="47"/>
          <pc:sldLayoutMkLst>
            <pc:docMk/>
            <pc:sldMasterMk cId="945044896" sldId="2147483773"/>
            <pc:sldLayoutMk cId="1989577120" sldId="2147483791"/>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1102626791" sldId="2147483792"/>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1666001528" sldId="2147483793"/>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3815909273" sldId="2147483794"/>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3116819481" sldId="2147483795"/>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107603340" sldId="2147483796"/>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1796752009" sldId="2147483797"/>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3232207205" sldId="2147483798"/>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2978841238" sldId="2147483799"/>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4127233095" sldId="2147483800"/>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837881461" sldId="2147483801"/>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2632895964" sldId="2147483802"/>
          </pc:sldLayoutMkLst>
        </pc:sldLayoutChg>
        <pc:sldLayoutChg chg="add del">
          <pc:chgData name="HIGGS, Caroline (NHS ENGLAND)" userId="d4d6a14a-d602-44a3-92d7-4c5d722d9bed" providerId="ADAL" clId="{4083CBE6-F182-46AF-96CB-FADCC4B82E8B}" dt="2025-04-16T18:40:21.704" v="2179" actId="47"/>
          <pc:sldLayoutMkLst>
            <pc:docMk/>
            <pc:sldMasterMk cId="945044896" sldId="2147483773"/>
            <pc:sldLayoutMk cId="3675108104" sldId="2147483809"/>
          </pc:sldLayoutMkLst>
        </pc:sldLayoutChg>
      </pc:sldMasterChg>
    </pc:docChg>
  </pc:docChgLst>
  <pc:docChgLst>
    <pc:chgData name="HIGGS, Caroline (NHS ENGLAND)" userId="S::caroline.higgs1@nhs.net::d4d6a14a-d602-44a3-92d7-4c5d722d9bed" providerId="AD" clId="Web-{25E954A2-0171-92B4-939B-378CCEDAB756}"/>
    <pc:docChg chg="modSld">
      <pc:chgData name="HIGGS, Caroline (NHS ENGLAND)" userId="S::caroline.higgs1@nhs.net::d4d6a14a-d602-44a3-92d7-4c5d722d9bed" providerId="AD" clId="Web-{25E954A2-0171-92B4-939B-378CCEDAB756}" dt="2025-05-13T13:34:13.899" v="73"/>
      <pc:docMkLst>
        <pc:docMk/>
      </pc:docMkLst>
      <pc:sldChg chg="modSp">
        <pc:chgData name="HIGGS, Caroline (NHS ENGLAND)" userId="S::caroline.higgs1@nhs.net::d4d6a14a-d602-44a3-92d7-4c5d722d9bed" providerId="AD" clId="Web-{25E954A2-0171-92B4-939B-378CCEDAB756}" dt="2025-05-13T10:24:47.488" v="44" actId="20577"/>
        <pc:sldMkLst>
          <pc:docMk/>
          <pc:sldMk cId="1290549617" sldId="1978"/>
        </pc:sldMkLst>
        <pc:spChg chg="mod">
          <ac:chgData name="HIGGS, Caroline (NHS ENGLAND)" userId="S::caroline.higgs1@nhs.net::d4d6a14a-d602-44a3-92d7-4c5d722d9bed" providerId="AD" clId="Web-{25E954A2-0171-92B4-939B-378CCEDAB756}" dt="2025-05-13T10:24:47.488" v="44" actId="20577"/>
          <ac:spMkLst>
            <pc:docMk/>
            <pc:sldMk cId="1290549617" sldId="1978"/>
            <ac:spMk id="11" creationId="{B2F72D3C-E0C1-F041-BE19-F116F7C64FC7}"/>
          </ac:spMkLst>
        </pc:spChg>
      </pc:sldChg>
      <pc:sldChg chg="modSp">
        <pc:chgData name="HIGGS, Caroline (NHS ENGLAND)" userId="S::caroline.higgs1@nhs.net::d4d6a14a-d602-44a3-92d7-4c5d722d9bed" providerId="AD" clId="Web-{25E954A2-0171-92B4-939B-378CCEDAB756}" dt="2025-05-13T13:34:13.899" v="73"/>
        <pc:sldMkLst>
          <pc:docMk/>
          <pc:sldMk cId="1561813397" sldId="2145707293"/>
        </pc:sldMkLst>
        <pc:picChg chg="mod">
          <ac:chgData name="HIGGS, Caroline (NHS ENGLAND)" userId="S::caroline.higgs1@nhs.net::d4d6a14a-d602-44a3-92d7-4c5d722d9bed" providerId="AD" clId="Web-{25E954A2-0171-92B4-939B-378CCEDAB756}" dt="2025-05-13T13:34:13.899" v="73"/>
          <ac:picMkLst>
            <pc:docMk/>
            <pc:sldMk cId="1561813397" sldId="2145707293"/>
            <ac:picMk id="6" creationId="{0CFE186C-968F-C568-C9CF-4C4CA381DEB1}"/>
          </ac:picMkLst>
        </pc:picChg>
      </pc:sldChg>
      <pc:sldChg chg="modSp">
        <pc:chgData name="HIGGS, Caroline (NHS ENGLAND)" userId="S::caroline.higgs1@nhs.net::d4d6a14a-d602-44a3-92d7-4c5d722d9bed" providerId="AD" clId="Web-{25E954A2-0171-92B4-939B-378CCEDAB756}" dt="2025-05-13T13:33:24.601" v="67"/>
        <pc:sldMkLst>
          <pc:docMk/>
          <pc:sldMk cId="299433678" sldId="2145707304"/>
        </pc:sldMkLst>
        <pc:picChg chg="mod">
          <ac:chgData name="HIGGS, Caroline (NHS ENGLAND)" userId="S::caroline.higgs1@nhs.net::d4d6a14a-d602-44a3-92d7-4c5d722d9bed" providerId="AD" clId="Web-{25E954A2-0171-92B4-939B-378CCEDAB756}" dt="2025-05-13T13:33:24.601" v="67"/>
          <ac:picMkLst>
            <pc:docMk/>
            <pc:sldMk cId="299433678" sldId="2145707304"/>
            <ac:picMk id="4" creationId="{68279B73-62BA-A0DF-54C3-220C6B93FC79}"/>
          </ac:picMkLst>
        </pc:picChg>
      </pc:sldChg>
      <pc:sldChg chg="modSp">
        <pc:chgData name="HIGGS, Caroline (NHS ENGLAND)" userId="S::caroline.higgs1@nhs.net::d4d6a14a-d602-44a3-92d7-4c5d722d9bed" providerId="AD" clId="Web-{25E954A2-0171-92B4-939B-378CCEDAB756}" dt="2025-05-13T09:58:57.115" v="42" actId="20577"/>
        <pc:sldMkLst>
          <pc:docMk/>
          <pc:sldMk cId="3727819770" sldId="2145707310"/>
        </pc:sldMkLst>
        <pc:spChg chg="mod">
          <ac:chgData name="HIGGS, Caroline (NHS ENGLAND)" userId="S::caroline.higgs1@nhs.net::d4d6a14a-d602-44a3-92d7-4c5d722d9bed" providerId="AD" clId="Web-{25E954A2-0171-92B4-939B-378CCEDAB756}" dt="2025-05-13T09:58:57.115" v="42" actId="20577"/>
          <ac:spMkLst>
            <pc:docMk/>
            <pc:sldMk cId="3727819770" sldId="2145707310"/>
            <ac:spMk id="7" creationId="{1D16412D-0A34-A140-75BF-5EF4A08E1B84}"/>
          </ac:spMkLst>
        </pc:spChg>
      </pc:sldChg>
      <pc:sldChg chg="modSp">
        <pc:chgData name="HIGGS, Caroline (NHS ENGLAND)" userId="S::caroline.higgs1@nhs.net::d4d6a14a-d602-44a3-92d7-4c5d722d9bed" providerId="AD" clId="Web-{25E954A2-0171-92B4-939B-378CCEDAB756}" dt="2025-05-13T11:39:43.955" v="51"/>
        <pc:sldMkLst>
          <pc:docMk/>
          <pc:sldMk cId="2340712703" sldId="2145707314"/>
        </pc:sldMkLst>
        <pc:picChg chg="mod">
          <ac:chgData name="HIGGS, Caroline (NHS ENGLAND)" userId="S::caroline.higgs1@nhs.net::d4d6a14a-d602-44a3-92d7-4c5d722d9bed" providerId="AD" clId="Web-{25E954A2-0171-92B4-939B-378CCEDAB756}" dt="2025-05-13T11:39:43.955" v="51"/>
          <ac:picMkLst>
            <pc:docMk/>
            <pc:sldMk cId="2340712703" sldId="2145707314"/>
            <ac:picMk id="1026" creationId="{F6A8C2A9-FF92-1EA2-BDEC-B57281494975}"/>
          </ac:picMkLst>
        </pc:picChg>
      </pc:sldChg>
      <pc:sldChg chg="modSp">
        <pc:chgData name="HIGGS, Caroline (NHS ENGLAND)" userId="S::caroline.higgs1@nhs.net::d4d6a14a-d602-44a3-92d7-4c5d722d9bed" providerId="AD" clId="Web-{25E954A2-0171-92B4-939B-378CCEDAB756}" dt="2025-05-13T11:40:21.643" v="56"/>
        <pc:sldMkLst>
          <pc:docMk/>
          <pc:sldMk cId="2036347329" sldId="2145707315"/>
        </pc:sldMkLst>
        <pc:picChg chg="mod">
          <ac:chgData name="HIGGS, Caroline (NHS ENGLAND)" userId="S::caroline.higgs1@nhs.net::d4d6a14a-d602-44a3-92d7-4c5d722d9bed" providerId="AD" clId="Web-{25E954A2-0171-92B4-939B-378CCEDAB756}" dt="2025-05-13T11:40:21.643" v="56"/>
          <ac:picMkLst>
            <pc:docMk/>
            <pc:sldMk cId="2036347329" sldId="2145707315"/>
            <ac:picMk id="2050" creationId="{B9FBF18E-FE18-7353-DB71-DB51EF1808B8}"/>
          </ac:picMkLst>
        </pc:picChg>
      </pc:sldChg>
    </pc:docChg>
  </pc:docChgLst>
  <pc:docChgLst>
    <pc:chgData name="HIGGS, Caroline (NHS ENGLAND)" userId="S::caroline.higgs1@nhs.net::d4d6a14a-d602-44a3-92d7-4c5d722d9bed" providerId="AD" clId="Web-{EF28FB5D-F7B4-6254-BAE2-CB90249EB662}"/>
    <pc:docChg chg="mod addSld delSld modSld sldOrd">
      <pc:chgData name="HIGGS, Caroline (NHS ENGLAND)" userId="S::caroline.higgs1@nhs.net::d4d6a14a-d602-44a3-92d7-4c5d722d9bed" providerId="AD" clId="Web-{EF28FB5D-F7B4-6254-BAE2-CB90249EB662}" dt="2025-05-12T16:13:58.555" v="194"/>
      <pc:docMkLst>
        <pc:docMk/>
      </pc:docMkLst>
      <pc:sldChg chg="addSp delSp modSp">
        <pc:chgData name="HIGGS, Caroline (NHS ENGLAND)" userId="S::caroline.higgs1@nhs.net::d4d6a14a-d602-44a3-92d7-4c5d722d9bed" providerId="AD" clId="Web-{EF28FB5D-F7B4-6254-BAE2-CB90249EB662}" dt="2025-05-12T15:34:46.788" v="45"/>
        <pc:sldMkLst>
          <pc:docMk/>
          <pc:sldMk cId="3830231407" sldId="1923"/>
        </pc:sldMkLst>
        <pc:picChg chg="add del mod">
          <ac:chgData name="HIGGS, Caroline (NHS ENGLAND)" userId="S::caroline.higgs1@nhs.net::d4d6a14a-d602-44a3-92d7-4c5d722d9bed" providerId="AD" clId="Web-{EF28FB5D-F7B4-6254-BAE2-CB90249EB662}" dt="2025-05-12T15:34:46.788" v="45"/>
          <ac:picMkLst>
            <pc:docMk/>
            <pc:sldMk cId="3830231407" sldId="1923"/>
            <ac:picMk id="4" creationId="{C52A9427-244A-3C96-7B54-14D782DA0E7F}"/>
          </ac:picMkLst>
        </pc:picChg>
      </pc:sldChg>
      <pc:sldChg chg="addSp modSp">
        <pc:chgData name="HIGGS, Caroline (NHS ENGLAND)" userId="S::caroline.higgs1@nhs.net::d4d6a14a-d602-44a3-92d7-4c5d722d9bed" providerId="AD" clId="Web-{EF28FB5D-F7B4-6254-BAE2-CB90249EB662}" dt="2025-05-12T15:56:06.550" v="166"/>
        <pc:sldMkLst>
          <pc:docMk/>
          <pc:sldMk cId="1290549617" sldId="1978"/>
        </pc:sldMkLst>
        <pc:spChg chg="mod">
          <ac:chgData name="HIGGS, Caroline (NHS ENGLAND)" userId="S::caroline.higgs1@nhs.net::d4d6a14a-d602-44a3-92d7-4c5d722d9bed" providerId="AD" clId="Web-{EF28FB5D-F7B4-6254-BAE2-CB90249EB662}" dt="2025-05-12T15:45:46.279" v="91" actId="14100"/>
          <ac:spMkLst>
            <pc:docMk/>
            <pc:sldMk cId="1290549617" sldId="1978"/>
            <ac:spMk id="11" creationId="{B2F72D3C-E0C1-F041-BE19-F116F7C64FC7}"/>
          </ac:spMkLst>
        </pc:spChg>
        <pc:picChg chg="add mod modCrop">
          <ac:chgData name="HIGGS, Caroline (NHS ENGLAND)" userId="S::caroline.higgs1@nhs.net::d4d6a14a-d602-44a3-92d7-4c5d722d9bed" providerId="AD" clId="Web-{EF28FB5D-F7B4-6254-BAE2-CB90249EB662}" dt="2025-05-12T15:56:06.550" v="166"/>
          <ac:picMkLst>
            <pc:docMk/>
            <pc:sldMk cId="1290549617" sldId="1978"/>
            <ac:picMk id="12" creationId="{77B6BF3F-14CB-2468-6B7D-BF2770322171}"/>
          </ac:picMkLst>
        </pc:picChg>
      </pc:sldChg>
      <pc:sldChg chg="modSp">
        <pc:chgData name="HIGGS, Caroline (NHS ENGLAND)" userId="S::caroline.higgs1@nhs.net::d4d6a14a-d602-44a3-92d7-4c5d722d9bed" providerId="AD" clId="Web-{EF28FB5D-F7B4-6254-BAE2-CB90249EB662}" dt="2025-05-12T15:53:20.216" v="142"/>
        <pc:sldMkLst>
          <pc:docMk/>
          <pc:sldMk cId="1561813397" sldId="2145707293"/>
        </pc:sldMkLst>
        <pc:picChg chg="mod">
          <ac:chgData name="HIGGS, Caroline (NHS ENGLAND)" userId="S::caroline.higgs1@nhs.net::d4d6a14a-d602-44a3-92d7-4c5d722d9bed" providerId="AD" clId="Web-{EF28FB5D-F7B4-6254-BAE2-CB90249EB662}" dt="2025-05-12T15:53:20.216" v="142"/>
          <ac:picMkLst>
            <pc:docMk/>
            <pc:sldMk cId="1561813397" sldId="2145707293"/>
            <ac:picMk id="6" creationId="{0CFE186C-968F-C568-C9CF-4C4CA381DEB1}"/>
          </ac:picMkLst>
        </pc:picChg>
      </pc:sldChg>
      <pc:sldChg chg="modSp">
        <pc:chgData name="HIGGS, Caroline (NHS ENGLAND)" userId="S::caroline.higgs1@nhs.net::d4d6a14a-d602-44a3-92d7-4c5d722d9bed" providerId="AD" clId="Web-{EF28FB5D-F7B4-6254-BAE2-CB90249EB662}" dt="2025-05-12T15:54:13.999" v="155"/>
        <pc:sldMkLst>
          <pc:docMk/>
          <pc:sldMk cId="299433678" sldId="2145707304"/>
        </pc:sldMkLst>
        <pc:picChg chg="mod">
          <ac:chgData name="HIGGS, Caroline (NHS ENGLAND)" userId="S::caroline.higgs1@nhs.net::d4d6a14a-d602-44a3-92d7-4c5d722d9bed" providerId="AD" clId="Web-{EF28FB5D-F7B4-6254-BAE2-CB90249EB662}" dt="2025-05-12T15:54:13.999" v="155"/>
          <ac:picMkLst>
            <pc:docMk/>
            <pc:sldMk cId="299433678" sldId="2145707304"/>
            <ac:picMk id="4" creationId="{68279B73-62BA-A0DF-54C3-220C6B93FC79}"/>
          </ac:picMkLst>
        </pc:picChg>
      </pc:sldChg>
      <pc:sldChg chg="modSp">
        <pc:chgData name="HIGGS, Caroline (NHS ENGLAND)" userId="S::caroline.higgs1@nhs.net::d4d6a14a-d602-44a3-92d7-4c5d722d9bed" providerId="AD" clId="Web-{EF28FB5D-F7B4-6254-BAE2-CB90249EB662}" dt="2025-05-12T16:13:36.679" v="191"/>
        <pc:sldMkLst>
          <pc:docMk/>
          <pc:sldMk cId="3683170054" sldId="2145707306"/>
        </pc:sldMkLst>
        <pc:spChg chg="mod">
          <ac:chgData name="HIGGS, Caroline (NHS ENGLAND)" userId="S::caroline.higgs1@nhs.net::d4d6a14a-d602-44a3-92d7-4c5d722d9bed" providerId="AD" clId="Web-{EF28FB5D-F7B4-6254-BAE2-CB90249EB662}" dt="2025-05-12T15:34:21.974" v="44" actId="20577"/>
          <ac:spMkLst>
            <pc:docMk/>
            <pc:sldMk cId="3683170054" sldId="2145707306"/>
            <ac:spMk id="6" creationId="{278EABA9-BC74-987C-0FC3-5278E226EBEE}"/>
          </ac:spMkLst>
        </pc:spChg>
        <pc:picChg chg="mod ord">
          <ac:chgData name="HIGGS, Caroline (NHS ENGLAND)" userId="S::caroline.higgs1@nhs.net::d4d6a14a-d602-44a3-92d7-4c5d722d9bed" providerId="AD" clId="Web-{EF28FB5D-F7B4-6254-BAE2-CB90249EB662}" dt="2025-05-12T16:13:36.679" v="191"/>
          <ac:picMkLst>
            <pc:docMk/>
            <pc:sldMk cId="3683170054" sldId="2145707306"/>
            <ac:picMk id="4" creationId="{FCA5F9E0-9639-AC36-874E-1ADC3DF9D57F}"/>
          </ac:picMkLst>
        </pc:picChg>
      </pc:sldChg>
      <pc:sldChg chg="modSp">
        <pc:chgData name="HIGGS, Caroline (NHS ENGLAND)" userId="S::caroline.higgs1@nhs.net::d4d6a14a-d602-44a3-92d7-4c5d722d9bed" providerId="AD" clId="Web-{EF28FB5D-F7B4-6254-BAE2-CB90249EB662}" dt="2025-05-12T16:11:25.644" v="168"/>
        <pc:sldMkLst>
          <pc:docMk/>
          <pc:sldMk cId="2031317494" sldId="2145707308"/>
        </pc:sldMkLst>
        <pc:spChg chg="mod">
          <ac:chgData name="HIGGS, Caroline (NHS ENGLAND)" userId="S::caroline.higgs1@nhs.net::d4d6a14a-d602-44a3-92d7-4c5d722d9bed" providerId="AD" clId="Web-{EF28FB5D-F7B4-6254-BAE2-CB90249EB662}" dt="2025-05-12T15:40:22.018" v="82" actId="20577"/>
          <ac:spMkLst>
            <pc:docMk/>
            <pc:sldMk cId="2031317494" sldId="2145707308"/>
            <ac:spMk id="5" creationId="{D89B56B5-3484-EEE8-DA13-C8CE08DE8C4D}"/>
          </ac:spMkLst>
        </pc:spChg>
        <pc:spChg chg="mod">
          <ac:chgData name="HIGGS, Caroline (NHS ENGLAND)" userId="S::caroline.higgs1@nhs.net::d4d6a14a-d602-44a3-92d7-4c5d722d9bed" providerId="AD" clId="Web-{EF28FB5D-F7B4-6254-BAE2-CB90249EB662}" dt="2025-05-12T15:36:47.651" v="59" actId="14100"/>
          <ac:spMkLst>
            <pc:docMk/>
            <pc:sldMk cId="2031317494" sldId="2145707308"/>
            <ac:spMk id="6" creationId="{3AE311B9-3BDD-461C-5A5C-1EA49112B6F4}"/>
          </ac:spMkLst>
        </pc:spChg>
        <pc:picChg chg="mod modCrop">
          <ac:chgData name="HIGGS, Caroline (NHS ENGLAND)" userId="S::caroline.higgs1@nhs.net::d4d6a14a-d602-44a3-92d7-4c5d722d9bed" providerId="AD" clId="Web-{EF28FB5D-F7B4-6254-BAE2-CB90249EB662}" dt="2025-05-12T16:11:25.644" v="168"/>
          <ac:picMkLst>
            <pc:docMk/>
            <pc:sldMk cId="2031317494" sldId="2145707308"/>
            <ac:picMk id="7" creationId="{62B00F7C-6682-3D5B-4888-8D0A9336F855}"/>
          </ac:picMkLst>
        </pc:picChg>
      </pc:sldChg>
      <pc:sldChg chg="addSp delSp modSp del">
        <pc:chgData name="HIGGS, Caroline (NHS ENGLAND)" userId="S::caroline.higgs1@nhs.net::d4d6a14a-d602-44a3-92d7-4c5d722d9bed" providerId="AD" clId="Web-{EF28FB5D-F7B4-6254-BAE2-CB90249EB662}" dt="2025-05-12T15:48:35.097" v="111"/>
        <pc:sldMkLst>
          <pc:docMk/>
          <pc:sldMk cId="795876709" sldId="2145707309"/>
        </pc:sldMkLst>
        <pc:spChg chg="mod">
          <ac:chgData name="HIGGS, Caroline (NHS ENGLAND)" userId="S::caroline.higgs1@nhs.net::d4d6a14a-d602-44a3-92d7-4c5d722d9bed" providerId="AD" clId="Web-{EF28FB5D-F7B4-6254-BAE2-CB90249EB662}" dt="2025-05-12T15:40:02.517" v="79" actId="1076"/>
          <ac:spMkLst>
            <pc:docMk/>
            <pc:sldMk cId="795876709" sldId="2145707309"/>
            <ac:spMk id="5" creationId="{381B42F2-556E-7160-5D93-075504E7C4DD}"/>
          </ac:spMkLst>
        </pc:spChg>
        <pc:spChg chg="mod">
          <ac:chgData name="HIGGS, Caroline (NHS ENGLAND)" userId="S::caroline.higgs1@nhs.net::d4d6a14a-d602-44a3-92d7-4c5d722d9bed" providerId="AD" clId="Web-{EF28FB5D-F7B4-6254-BAE2-CB90249EB662}" dt="2025-05-12T15:27:01.069" v="27" actId="14100"/>
          <ac:spMkLst>
            <pc:docMk/>
            <pc:sldMk cId="795876709" sldId="2145707309"/>
            <ac:spMk id="6" creationId="{0E6F81A1-A62B-B30D-2161-A965F7CDFDF2}"/>
          </ac:spMkLst>
        </pc:spChg>
        <pc:picChg chg="add del mod">
          <ac:chgData name="HIGGS, Caroline (NHS ENGLAND)" userId="S::caroline.higgs1@nhs.net::d4d6a14a-d602-44a3-92d7-4c5d722d9bed" providerId="AD" clId="Web-{EF28FB5D-F7B4-6254-BAE2-CB90249EB662}" dt="2025-05-12T15:41:25.520" v="89"/>
          <ac:picMkLst>
            <pc:docMk/>
            <pc:sldMk cId="795876709" sldId="2145707309"/>
            <ac:picMk id="2" creationId="{0DB0BD28-1976-2575-A85E-A00BBB7B47AA}"/>
          </ac:picMkLst>
        </pc:picChg>
        <pc:picChg chg="del mod">
          <ac:chgData name="HIGGS, Caroline (NHS ENGLAND)" userId="S::caroline.higgs1@nhs.net::d4d6a14a-d602-44a3-92d7-4c5d722d9bed" providerId="AD" clId="Web-{EF28FB5D-F7B4-6254-BAE2-CB90249EB662}" dt="2025-05-12T15:38:45.764" v="63"/>
          <ac:picMkLst>
            <pc:docMk/>
            <pc:sldMk cId="795876709" sldId="2145707309"/>
            <ac:picMk id="3" creationId="{4564D133-87C2-2449-6CAB-173D5B2A1F1D}"/>
          </ac:picMkLst>
        </pc:picChg>
        <pc:picChg chg="add del mod">
          <ac:chgData name="HIGGS, Caroline (NHS ENGLAND)" userId="S::caroline.higgs1@nhs.net::d4d6a14a-d602-44a3-92d7-4c5d722d9bed" providerId="AD" clId="Web-{EF28FB5D-F7B4-6254-BAE2-CB90249EB662}" dt="2025-05-12T15:40:45.112" v="83"/>
          <ac:picMkLst>
            <pc:docMk/>
            <pc:sldMk cId="795876709" sldId="2145707309"/>
            <ac:picMk id="4" creationId="{93DDAF01-6873-94B6-9420-89CD890A3D41}"/>
          </ac:picMkLst>
        </pc:picChg>
      </pc:sldChg>
      <pc:sldChg chg="addSp delSp modSp">
        <pc:chgData name="HIGGS, Caroline (NHS ENGLAND)" userId="S::caroline.higgs1@nhs.net::d4d6a14a-d602-44a3-92d7-4c5d722d9bed" providerId="AD" clId="Web-{EF28FB5D-F7B4-6254-BAE2-CB90249EB662}" dt="2025-05-12T16:13:09.538" v="188"/>
        <pc:sldMkLst>
          <pc:docMk/>
          <pc:sldMk cId="3727819770" sldId="2145707310"/>
        </pc:sldMkLst>
        <pc:spChg chg="add mod">
          <ac:chgData name="HIGGS, Caroline (NHS ENGLAND)" userId="S::caroline.higgs1@nhs.net::d4d6a14a-d602-44a3-92d7-4c5d722d9bed" providerId="AD" clId="Web-{EF28FB5D-F7B4-6254-BAE2-CB90249EB662}" dt="2025-05-12T15:26:04.098" v="23" actId="1076"/>
          <ac:spMkLst>
            <pc:docMk/>
            <pc:sldMk cId="3727819770" sldId="2145707310"/>
            <ac:spMk id="7" creationId="{1D16412D-0A34-A140-75BF-5EF4A08E1B84}"/>
          </ac:spMkLst>
        </pc:spChg>
        <pc:spChg chg="mod">
          <ac:chgData name="HIGGS, Caroline (NHS ENGLAND)" userId="S::caroline.higgs1@nhs.net::d4d6a14a-d602-44a3-92d7-4c5d722d9bed" providerId="AD" clId="Web-{EF28FB5D-F7B4-6254-BAE2-CB90249EB662}" dt="2025-05-12T15:25:47.707" v="17" actId="14100"/>
          <ac:spMkLst>
            <pc:docMk/>
            <pc:sldMk cId="3727819770" sldId="2145707310"/>
            <ac:spMk id="8" creationId="{BE223032-8E10-C47B-7A9E-EC798C780A1B}"/>
          </ac:spMkLst>
        </pc:spChg>
        <pc:picChg chg="add del mod">
          <ac:chgData name="HIGGS, Caroline (NHS ENGLAND)" userId="S::caroline.higgs1@nhs.net::d4d6a14a-d602-44a3-92d7-4c5d722d9bed" providerId="AD" clId="Web-{EF28FB5D-F7B4-6254-BAE2-CB90249EB662}" dt="2025-05-12T15:25:02.158" v="2"/>
          <ac:picMkLst>
            <pc:docMk/>
            <pc:sldMk cId="3727819770" sldId="2145707310"/>
            <ac:picMk id="2" creationId="{10C10848-9589-E923-3E9C-57273D6756BE}"/>
          </ac:picMkLst>
        </pc:picChg>
        <pc:picChg chg="add del mod">
          <ac:chgData name="HIGGS, Caroline (NHS ENGLAND)" userId="S::caroline.higgs1@nhs.net::d4d6a14a-d602-44a3-92d7-4c5d722d9bed" providerId="AD" clId="Web-{EF28FB5D-F7B4-6254-BAE2-CB90249EB662}" dt="2025-05-12T16:12:44.959" v="179"/>
          <ac:picMkLst>
            <pc:docMk/>
            <pc:sldMk cId="3727819770" sldId="2145707310"/>
            <ac:picMk id="3" creationId="{BA7E930B-6C10-19D6-33D1-1538DB6699C9}"/>
          </ac:picMkLst>
        </pc:picChg>
        <pc:picChg chg="mod">
          <ac:chgData name="HIGGS, Caroline (NHS ENGLAND)" userId="S::caroline.higgs1@nhs.net::d4d6a14a-d602-44a3-92d7-4c5d722d9bed" providerId="AD" clId="Web-{EF28FB5D-F7B4-6254-BAE2-CB90249EB662}" dt="2025-05-12T16:13:09.538" v="188"/>
          <ac:picMkLst>
            <pc:docMk/>
            <pc:sldMk cId="3727819770" sldId="2145707310"/>
            <ac:picMk id="5" creationId="{CB7A677B-04F6-07EC-8545-79B2FDF52A0E}"/>
          </ac:picMkLst>
        </pc:picChg>
      </pc:sldChg>
      <pc:sldChg chg="addSp delSp modSp">
        <pc:chgData name="HIGGS, Caroline (NHS ENGLAND)" userId="S::caroline.higgs1@nhs.net::d4d6a14a-d602-44a3-92d7-4c5d722d9bed" providerId="AD" clId="Web-{EF28FB5D-F7B4-6254-BAE2-CB90249EB662}" dt="2025-05-12T16:13:58.555" v="194"/>
        <pc:sldMkLst>
          <pc:docMk/>
          <pc:sldMk cId="3977130796" sldId="2145707311"/>
        </pc:sldMkLst>
        <pc:picChg chg="add del mod">
          <ac:chgData name="HIGGS, Caroline (NHS ENGLAND)" userId="S::caroline.higgs1@nhs.net::d4d6a14a-d602-44a3-92d7-4c5d722d9bed" providerId="AD" clId="Web-{EF28FB5D-F7B4-6254-BAE2-CB90249EB662}" dt="2025-05-12T15:35:12.382" v="50"/>
          <ac:picMkLst>
            <pc:docMk/>
            <pc:sldMk cId="3977130796" sldId="2145707311"/>
            <ac:picMk id="5" creationId="{B49B4AEA-6DD1-F20F-7092-F981F9FF18CD}"/>
          </ac:picMkLst>
        </pc:picChg>
        <pc:picChg chg="add mod ord">
          <ac:chgData name="HIGGS, Caroline (NHS ENGLAND)" userId="S::caroline.higgs1@nhs.net::d4d6a14a-d602-44a3-92d7-4c5d722d9bed" providerId="AD" clId="Web-{EF28FB5D-F7B4-6254-BAE2-CB90249EB662}" dt="2025-05-12T16:13:58.555" v="194"/>
          <ac:picMkLst>
            <pc:docMk/>
            <pc:sldMk cId="3977130796" sldId="2145707311"/>
            <ac:picMk id="6" creationId="{C0EDDF8C-F681-3A84-32C4-7F8FAFB9B9B7}"/>
          </ac:picMkLst>
        </pc:picChg>
      </pc:sldChg>
      <pc:sldChg chg="addSp delSp modSp ord">
        <pc:chgData name="HIGGS, Caroline (NHS ENGLAND)" userId="S::caroline.higgs1@nhs.net::d4d6a14a-d602-44a3-92d7-4c5d722d9bed" providerId="AD" clId="Web-{EF28FB5D-F7B4-6254-BAE2-CB90249EB662}" dt="2025-05-12T16:11:45.707" v="169"/>
        <pc:sldMkLst>
          <pc:docMk/>
          <pc:sldMk cId="3353169196" sldId="2145707312"/>
        </pc:sldMkLst>
        <pc:spChg chg="mod">
          <ac:chgData name="HIGGS, Caroline (NHS ENGLAND)" userId="S::caroline.higgs1@nhs.net::d4d6a14a-d602-44a3-92d7-4c5d722d9bed" providerId="AD" clId="Web-{EF28FB5D-F7B4-6254-BAE2-CB90249EB662}" dt="2025-05-12T15:49:20.927" v="129" actId="14100"/>
          <ac:spMkLst>
            <pc:docMk/>
            <pc:sldMk cId="3353169196" sldId="2145707312"/>
            <ac:spMk id="2" creationId="{702F2B09-197E-BA51-890B-43D6ABC58761}"/>
          </ac:spMkLst>
        </pc:spChg>
        <pc:spChg chg="mod">
          <ac:chgData name="HIGGS, Caroline (NHS ENGLAND)" userId="S::caroline.higgs1@nhs.net::d4d6a14a-d602-44a3-92d7-4c5d722d9bed" providerId="AD" clId="Web-{EF28FB5D-F7B4-6254-BAE2-CB90249EB662}" dt="2025-05-12T15:48:58.895" v="116" actId="14100"/>
          <ac:spMkLst>
            <pc:docMk/>
            <pc:sldMk cId="3353169196" sldId="2145707312"/>
            <ac:spMk id="3" creationId="{D7180B13-DE43-2406-82AB-E3042AEB630A}"/>
          </ac:spMkLst>
        </pc:spChg>
        <pc:picChg chg="add del mod">
          <ac:chgData name="HIGGS, Caroline (NHS ENGLAND)" userId="S::caroline.higgs1@nhs.net::d4d6a14a-d602-44a3-92d7-4c5d722d9bed" providerId="AD" clId="Web-{EF28FB5D-F7B4-6254-BAE2-CB90249EB662}" dt="2025-05-12T15:48:39.785" v="112"/>
          <ac:picMkLst>
            <pc:docMk/>
            <pc:sldMk cId="3353169196" sldId="2145707312"/>
            <ac:picMk id="5" creationId="{C65903F0-2AC0-AE8A-44CA-79EC2A5EC0FF}"/>
          </ac:picMkLst>
        </pc:picChg>
        <pc:picChg chg="add mod">
          <ac:chgData name="HIGGS, Caroline (NHS ENGLAND)" userId="S::caroline.higgs1@nhs.net::d4d6a14a-d602-44a3-92d7-4c5d722d9bed" providerId="AD" clId="Web-{EF28FB5D-F7B4-6254-BAE2-CB90249EB662}" dt="2025-05-12T16:11:45.707" v="169"/>
          <ac:picMkLst>
            <pc:docMk/>
            <pc:sldMk cId="3353169196" sldId="2145707312"/>
            <ac:picMk id="6" creationId="{A2D91680-6319-3E2D-4870-AF94637549A1}"/>
          </ac:picMkLst>
        </pc:picChg>
      </pc:sldChg>
      <pc:sldChg chg="modSp">
        <pc:chgData name="HIGGS, Caroline (NHS ENGLAND)" userId="S::caroline.higgs1@nhs.net::d4d6a14a-d602-44a3-92d7-4c5d722d9bed" providerId="AD" clId="Web-{EF28FB5D-F7B4-6254-BAE2-CB90249EB662}" dt="2025-05-12T16:12:20.646" v="176"/>
        <pc:sldMkLst>
          <pc:docMk/>
          <pc:sldMk cId="2340712703" sldId="2145707314"/>
        </pc:sldMkLst>
        <pc:picChg chg="mod">
          <ac:chgData name="HIGGS, Caroline (NHS ENGLAND)" userId="S::caroline.higgs1@nhs.net::d4d6a14a-d602-44a3-92d7-4c5d722d9bed" providerId="AD" clId="Web-{EF28FB5D-F7B4-6254-BAE2-CB90249EB662}" dt="2025-05-12T16:12:20.646" v="176"/>
          <ac:picMkLst>
            <pc:docMk/>
            <pc:sldMk cId="2340712703" sldId="2145707314"/>
            <ac:picMk id="1026" creationId="{F6A8C2A9-FF92-1EA2-BDEC-B57281494975}"/>
          </ac:picMkLst>
        </pc:picChg>
      </pc:sldChg>
      <pc:sldChg chg="modSp">
        <pc:chgData name="HIGGS, Caroline (NHS ENGLAND)" userId="S::caroline.higgs1@nhs.net::d4d6a14a-d602-44a3-92d7-4c5d722d9bed" providerId="AD" clId="Web-{EF28FB5D-F7B4-6254-BAE2-CB90249EB662}" dt="2025-05-12T15:54:56.329" v="161" actId="20577"/>
        <pc:sldMkLst>
          <pc:docMk/>
          <pc:sldMk cId="2036347329" sldId="2145707315"/>
        </pc:sldMkLst>
        <pc:spChg chg="mod">
          <ac:chgData name="HIGGS, Caroline (NHS ENGLAND)" userId="S::caroline.higgs1@nhs.net::d4d6a14a-d602-44a3-92d7-4c5d722d9bed" providerId="AD" clId="Web-{EF28FB5D-F7B4-6254-BAE2-CB90249EB662}" dt="2025-05-12T15:54:56.329" v="161" actId="20577"/>
          <ac:spMkLst>
            <pc:docMk/>
            <pc:sldMk cId="2036347329" sldId="2145707315"/>
            <ac:spMk id="7" creationId="{9A1403EC-0695-3CC0-AA72-A54DB6250B2D}"/>
          </ac:spMkLst>
        </pc:spChg>
        <pc:picChg chg="mod">
          <ac:chgData name="HIGGS, Caroline (NHS ENGLAND)" userId="S::caroline.higgs1@nhs.net::d4d6a14a-d602-44a3-92d7-4c5d722d9bed" providerId="AD" clId="Web-{EF28FB5D-F7B4-6254-BAE2-CB90249EB662}" dt="2025-05-12T15:54:50.532" v="159"/>
          <ac:picMkLst>
            <pc:docMk/>
            <pc:sldMk cId="2036347329" sldId="2145707315"/>
            <ac:picMk id="2050" creationId="{B9FBF18E-FE18-7353-DB71-DB51EF1808B8}"/>
          </ac:picMkLst>
        </pc:picChg>
      </pc:sldChg>
      <pc:sldChg chg="modSp add replId">
        <pc:chgData name="HIGGS, Caroline (NHS ENGLAND)" userId="S::caroline.higgs1@nhs.net::d4d6a14a-d602-44a3-92d7-4c5d722d9bed" providerId="AD" clId="Web-{EF28FB5D-F7B4-6254-BAE2-CB90249EB662}" dt="2025-05-12T16:10:59.440" v="167"/>
        <pc:sldMkLst>
          <pc:docMk/>
          <pc:sldMk cId="4222518409" sldId="2145707316"/>
        </pc:sldMkLst>
        <pc:spChg chg="mod">
          <ac:chgData name="HIGGS, Caroline (NHS ENGLAND)" userId="S::caroline.higgs1@nhs.net::d4d6a14a-d602-44a3-92d7-4c5d722d9bed" providerId="AD" clId="Web-{EF28FB5D-F7B4-6254-BAE2-CB90249EB662}" dt="2025-05-12T15:48:18.378" v="109" actId="14100"/>
          <ac:spMkLst>
            <pc:docMk/>
            <pc:sldMk cId="4222518409" sldId="2145707316"/>
            <ac:spMk id="5" creationId="{D8371C41-4D38-35F1-E65B-422A54CBC6F9}"/>
          </ac:spMkLst>
        </pc:spChg>
        <pc:spChg chg="mod">
          <ac:chgData name="HIGGS, Caroline (NHS ENGLAND)" userId="S::caroline.higgs1@nhs.net::d4d6a14a-d602-44a3-92d7-4c5d722d9bed" providerId="AD" clId="Web-{EF28FB5D-F7B4-6254-BAE2-CB90249EB662}" dt="2025-05-12T15:49:49.318" v="130" actId="14100"/>
          <ac:spMkLst>
            <pc:docMk/>
            <pc:sldMk cId="4222518409" sldId="2145707316"/>
            <ac:spMk id="6" creationId="{2D5A4E37-D1A9-A10E-4F3A-A2CF80EAE6BF}"/>
          </ac:spMkLst>
        </pc:spChg>
        <pc:spChg chg="mod">
          <ac:chgData name="HIGGS, Caroline (NHS ENGLAND)" userId="S::caroline.higgs1@nhs.net::d4d6a14a-d602-44a3-92d7-4c5d722d9bed" providerId="AD" clId="Web-{EF28FB5D-F7B4-6254-BAE2-CB90249EB662}" dt="2025-05-12T15:47:00.750" v="100" actId="20577"/>
          <ac:spMkLst>
            <pc:docMk/>
            <pc:sldMk cId="4222518409" sldId="2145707316"/>
            <ac:spMk id="17" creationId="{EDC37A3E-19F5-81A3-929A-7691B7489932}"/>
          </ac:spMkLst>
        </pc:spChg>
        <pc:picChg chg="mod modCrop">
          <ac:chgData name="HIGGS, Caroline (NHS ENGLAND)" userId="S::caroline.higgs1@nhs.net::d4d6a14a-d602-44a3-92d7-4c5d722d9bed" providerId="AD" clId="Web-{EF28FB5D-F7B4-6254-BAE2-CB90249EB662}" dt="2025-05-12T16:10:59.440" v="167"/>
          <ac:picMkLst>
            <pc:docMk/>
            <pc:sldMk cId="4222518409" sldId="2145707316"/>
            <ac:picMk id="7" creationId="{C54121C8-EF3A-0C98-79AB-6F701F76437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13/05/2025</a:t>
            </a:fld>
            <a:endParaRPr lang="en-GB" dirty="0"/>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dirty="0"/>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13/05/2025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dirty="0"/>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dirty="0"/>
          </a:p>
        </p:txBody>
      </p:sp>
    </p:spTree>
    <p:extLst>
      <p:ext uri="{BB962C8B-B14F-4D97-AF65-F5344CB8AC3E}">
        <p14:creationId xmlns:p14="http://schemas.microsoft.com/office/powerpoint/2010/main" val="247575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57EED-AB9F-CF2B-E951-3713D9D10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10E24-2827-9B78-F156-C1590B02E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FC095-309E-6638-8DCE-602626012944}"/>
              </a:ext>
            </a:extLst>
          </p:cNvPr>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C3FEAB7C-6770-5718-C0B2-DC3AC151DE79}"/>
              </a:ext>
            </a:extLst>
          </p:cNvPr>
          <p:cNvSpPr>
            <a:spLocks noGrp="1"/>
          </p:cNvSpPr>
          <p:nvPr>
            <p:ph type="sldNum" sz="quarter" idx="5"/>
          </p:nvPr>
        </p:nvSpPr>
        <p:spPr/>
        <p:txBody>
          <a:bodyPr/>
          <a:lstStyle/>
          <a:p>
            <a:fld id="{9A4EC7EF-95E1-3D44-A982-BC7A3E9C617E}" type="slidenum">
              <a:rPr lang="en-GB" smtClean="0"/>
              <a:t>2</a:t>
            </a:fld>
            <a:endParaRPr lang="en-GB" dirty="0"/>
          </a:p>
        </p:txBody>
      </p:sp>
    </p:spTree>
    <p:extLst>
      <p:ext uri="{BB962C8B-B14F-4D97-AF65-F5344CB8AC3E}">
        <p14:creationId xmlns:p14="http://schemas.microsoft.com/office/powerpoint/2010/main" val="10212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4</a:t>
            </a:fld>
            <a:endParaRPr lang="en-GB" dirty="0"/>
          </a:p>
        </p:txBody>
      </p:sp>
    </p:spTree>
    <p:extLst>
      <p:ext uri="{BB962C8B-B14F-4D97-AF65-F5344CB8AC3E}">
        <p14:creationId xmlns:p14="http://schemas.microsoft.com/office/powerpoint/2010/main" val="189058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CE82-D3D3-CFB1-7518-5C2E13D89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BF9A0-DC1A-FA1B-FC0C-58249CF24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4DB2C-C148-853D-B48E-10F2F6301B12}"/>
              </a:ext>
            </a:extLst>
          </p:cNvPr>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DA1353EA-A2AB-205E-FDA0-2D3FBB200E7E}"/>
              </a:ext>
            </a:extLst>
          </p:cNvPr>
          <p:cNvSpPr>
            <a:spLocks noGrp="1"/>
          </p:cNvSpPr>
          <p:nvPr>
            <p:ph type="sldNum" sz="quarter" idx="5"/>
          </p:nvPr>
        </p:nvSpPr>
        <p:spPr/>
        <p:txBody>
          <a:bodyPr/>
          <a:lstStyle/>
          <a:p>
            <a:fld id="{9A4EC7EF-95E1-3D44-A982-BC7A3E9C617E}" type="slidenum">
              <a:rPr lang="en-GB" smtClean="0"/>
              <a:t>5</a:t>
            </a:fld>
            <a:endParaRPr lang="en-GB" dirty="0"/>
          </a:p>
        </p:txBody>
      </p:sp>
    </p:spTree>
    <p:extLst>
      <p:ext uri="{BB962C8B-B14F-4D97-AF65-F5344CB8AC3E}">
        <p14:creationId xmlns:p14="http://schemas.microsoft.com/office/powerpoint/2010/main" val="291872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11DE5-9A00-6997-5BEA-E4FADFC9F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7C736-4B2E-5C17-DF41-06DC3CE27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03B16-1887-7933-DA42-4966AB9ACBDC}"/>
              </a:ext>
            </a:extLst>
          </p:cNvPr>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4266C207-5A49-5F26-D43D-ACB20D7FFD5E}"/>
              </a:ext>
            </a:extLst>
          </p:cNvPr>
          <p:cNvSpPr>
            <a:spLocks noGrp="1"/>
          </p:cNvSpPr>
          <p:nvPr>
            <p:ph type="sldNum" sz="quarter" idx="5"/>
          </p:nvPr>
        </p:nvSpPr>
        <p:spPr/>
        <p:txBody>
          <a:bodyPr/>
          <a:lstStyle/>
          <a:p>
            <a:fld id="{9A4EC7EF-95E1-3D44-A982-BC7A3E9C617E}" type="slidenum">
              <a:rPr lang="en-GB" smtClean="0"/>
              <a:t>7</a:t>
            </a:fld>
            <a:endParaRPr lang="en-GB" dirty="0"/>
          </a:p>
        </p:txBody>
      </p:sp>
    </p:spTree>
    <p:extLst>
      <p:ext uri="{BB962C8B-B14F-4D97-AF65-F5344CB8AC3E}">
        <p14:creationId xmlns:p14="http://schemas.microsoft.com/office/powerpoint/2010/main" val="2568666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dirty="0"/>
          </a:p>
        </p:txBody>
      </p:sp>
    </p:spTree>
    <p:extLst>
      <p:ext uri="{BB962C8B-B14F-4D97-AF65-F5344CB8AC3E}">
        <p14:creationId xmlns:p14="http://schemas.microsoft.com/office/powerpoint/2010/main" val="3924587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5ADAD-7B8E-EF58-B906-E9BF2B5EA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E5256-E81C-360E-0977-994E8CA94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18B24-0567-5BBE-AD37-3F2A957B5ED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4504AB-2385-F12C-6D96-FEEC0DF4EDFB}"/>
              </a:ext>
            </a:extLst>
          </p:cNvPr>
          <p:cNvSpPr>
            <a:spLocks noGrp="1"/>
          </p:cNvSpPr>
          <p:nvPr>
            <p:ph type="sldNum" sz="quarter" idx="5"/>
          </p:nvPr>
        </p:nvSpPr>
        <p:spPr/>
        <p:txBody>
          <a:bodyPr/>
          <a:lstStyle/>
          <a:p>
            <a:fld id="{9A4EC7EF-95E1-3D44-A982-BC7A3E9C617E}" type="slidenum">
              <a:rPr lang="en-GB" smtClean="0"/>
              <a:t>11</a:t>
            </a:fld>
            <a:endParaRPr lang="en-GB" dirty="0"/>
          </a:p>
        </p:txBody>
      </p:sp>
    </p:spTree>
    <p:extLst>
      <p:ext uri="{BB962C8B-B14F-4D97-AF65-F5344CB8AC3E}">
        <p14:creationId xmlns:p14="http://schemas.microsoft.com/office/powerpoint/2010/main" val="132863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C79F7-CEE8-120C-1363-63FE21C3C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CC1FD-B21F-6C43-AB65-5741E966E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43469-8089-3AC8-8A09-3D2B62EEF9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E840F63-4755-5F18-2834-E19F36859D45}"/>
              </a:ext>
            </a:extLst>
          </p:cNvPr>
          <p:cNvSpPr>
            <a:spLocks noGrp="1"/>
          </p:cNvSpPr>
          <p:nvPr>
            <p:ph type="sldNum" sz="quarter" idx="5"/>
          </p:nvPr>
        </p:nvSpPr>
        <p:spPr/>
        <p:txBody>
          <a:bodyPr/>
          <a:lstStyle/>
          <a:p>
            <a:fld id="{9A4EC7EF-95E1-3D44-A982-BC7A3E9C617E}" type="slidenum">
              <a:rPr lang="en-GB" smtClean="0"/>
              <a:t>12</a:t>
            </a:fld>
            <a:endParaRPr lang="en-GB" dirty="0"/>
          </a:p>
        </p:txBody>
      </p:sp>
    </p:spTree>
    <p:extLst>
      <p:ext uri="{BB962C8B-B14F-4D97-AF65-F5344CB8AC3E}">
        <p14:creationId xmlns:p14="http://schemas.microsoft.com/office/powerpoint/2010/main" val="424826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7F32A-E3C4-5413-C188-24E6B42F3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825F2-50FC-7AB9-D5D9-B7304696BC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6CCB0-EE6F-C7AB-D55C-8B9ED005239C}"/>
              </a:ext>
            </a:extLst>
          </p:cNvPr>
          <p:cNvSpPr>
            <a:spLocks noGrp="1"/>
          </p:cNvSpPr>
          <p:nvPr>
            <p:ph type="body" idx="1"/>
          </p:nvPr>
        </p:nvSpPr>
        <p:spPr/>
        <p:txBody>
          <a:bodyPr/>
          <a:lstStyle/>
          <a:p>
            <a:r>
              <a:rPr lang="en-GB" dirty="0"/>
              <a:t>”Quote” slide with placeholder for image on right hand half</a:t>
            </a:r>
          </a:p>
        </p:txBody>
      </p:sp>
      <p:sp>
        <p:nvSpPr>
          <p:cNvPr id="4" name="Slide Number Placeholder 3">
            <a:extLst>
              <a:ext uri="{FF2B5EF4-FFF2-40B4-BE49-F238E27FC236}">
                <a16:creationId xmlns:a16="http://schemas.microsoft.com/office/drawing/2014/main" id="{2004BA7D-24FF-F8A5-6D34-3A3B41F2BBE2}"/>
              </a:ext>
            </a:extLst>
          </p:cNvPr>
          <p:cNvSpPr>
            <a:spLocks noGrp="1"/>
          </p:cNvSpPr>
          <p:nvPr>
            <p:ph type="sldNum" sz="quarter" idx="5"/>
          </p:nvPr>
        </p:nvSpPr>
        <p:spPr/>
        <p:txBody>
          <a:bodyPr/>
          <a:lstStyle/>
          <a:p>
            <a:fld id="{9A4EC7EF-95E1-3D44-A982-BC7A3E9C617E}" type="slidenum">
              <a:rPr lang="en-GB" smtClean="0"/>
              <a:t>13</a:t>
            </a:fld>
            <a:endParaRPr lang="en-GB" dirty="0"/>
          </a:p>
        </p:txBody>
      </p:sp>
    </p:spTree>
    <p:extLst>
      <p:ext uri="{BB962C8B-B14F-4D97-AF65-F5344CB8AC3E}">
        <p14:creationId xmlns:p14="http://schemas.microsoft.com/office/powerpoint/2010/main" val="86217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tx1"/>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eading, subhead, bullets one column">
    <p:bg>
      <p:bgPr>
        <a:solidFill>
          <a:srgbClr val="CCDFF1">
            <a:alpha val="3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1555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slide with image A">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Headline slide with image A">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62392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large Centred">
    <p:bg>
      <p:bgPr>
        <a:solidFill>
          <a:srgbClr val="CCDFF1">
            <a:alpha val="30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1214367" y="1180298"/>
            <a:ext cx="9811265" cy="2983230"/>
          </a:xfrm>
          <a:prstGeom prst="rect">
            <a:avLst/>
          </a:prstGeom>
        </p:spPr>
        <p:txBody>
          <a:bodyPr>
            <a:noAutofit/>
          </a:bodyPr>
          <a:lstStyle>
            <a:lvl1pPr marL="0" indent="0" algn="ctr">
              <a:buNone/>
              <a:defRPr sz="42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centred text over multiple</a:t>
            </a:r>
            <a:br>
              <a:rPr lang="en-GB" dirty="0"/>
            </a:br>
            <a:r>
              <a:rPr lang="en-GB" dirty="0"/>
              <a:t>lines, try to make a harmonious shape like a diamond or </a:t>
            </a:r>
            <a:r>
              <a:rPr lang="en-GB" dirty="0" err="1"/>
              <a:t>xmas</a:t>
            </a:r>
            <a:r>
              <a:rPr lang="en-GB" dirty="0"/>
              <a:t> tree or</a:t>
            </a:r>
            <a:br>
              <a:rPr lang="en-GB" dirty="0"/>
            </a:br>
            <a:r>
              <a:rPr lang="en-GB" dirty="0"/>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4150923" y="5096236"/>
            <a:ext cx="3890150" cy="896938"/>
          </a:xfrm>
          <a:prstGeom prst="rect">
            <a:avLst/>
          </a:prstGeom>
        </p:spPr>
        <p:txBody>
          <a:bodyPr>
            <a:normAutofit/>
          </a:bodyPr>
          <a:lstStyle>
            <a:lvl1pPr marL="0" indent="0" algn="ctr">
              <a:buNone/>
              <a:defRPr sz="2200"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A91AA706-8AF6-8441-8070-06566C40A690}"/>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42D3EEB-DBD8-CD48-C723-5F35F1DADF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1149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 uri="{C183D7F6-B498-43B3-948B-1728B52AA6E4}">
                <adec:decorative xmlns:adec="http://schemas.microsoft.com/office/drawing/2017/decorative" val="1"/>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tx1"/>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tx1"/>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tx1"/>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tx1"/>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con Grid Boxes 2UP with Intro">
    <p:bg>
      <p:bgPr>
        <a:solidFill>
          <a:srgbClr val="CCDFF1">
            <a:alpha val="30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7" name="Content Placeholder 3">
            <a:extLst>
              <a:ext uri="{FF2B5EF4-FFF2-40B4-BE49-F238E27FC236}">
                <a16:creationId xmlns:a16="http://schemas.microsoft.com/office/drawing/2014/main" id="{88166480-FB4D-C34C-807C-7BA7DD328F6E}"/>
              </a:ext>
            </a:extLst>
          </p:cNvPr>
          <p:cNvSpPr>
            <a:spLocks noGrp="1"/>
          </p:cNvSpPr>
          <p:nvPr>
            <p:ph sz="quarter" idx="4294967295" hasCustomPrompt="1"/>
          </p:nvPr>
        </p:nvSpPr>
        <p:spPr>
          <a:xfrm>
            <a:off x="432000" y="1735014"/>
            <a:ext cx="3564001" cy="4319711"/>
          </a:xfrm>
        </p:spPr>
        <p:txBody>
          <a:bodyPr/>
          <a:lstStyle>
            <a:lvl1pPr marL="0" indent="0">
              <a:buNone/>
              <a:defRPr sz="2200">
                <a:solidFill>
                  <a:schemeClr val="tx1"/>
                </a:solidFill>
              </a:defRPr>
            </a:lvl1pPr>
          </a:lstStyle>
          <a:p>
            <a:r>
              <a:rPr lang="en-GB" dirty="0"/>
              <a:t>Intro summary text goes here</a:t>
            </a:r>
          </a:p>
        </p:txBody>
      </p:sp>
      <p:sp>
        <p:nvSpPr>
          <p:cNvPr id="13" name="Title 1">
            <a:extLst>
              <a:ext uri="{FF2B5EF4-FFF2-40B4-BE49-F238E27FC236}">
                <a16:creationId xmlns:a16="http://schemas.microsoft.com/office/drawing/2014/main" id="{85267E27-DA97-0D46-9740-BF9E88C52C36}"/>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B4F929AC-5E7A-1A4C-8427-F04E4C908E8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D0C676-28C4-BF14-7D49-3169DC1AAA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617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Grid Boxes 4UP with Intro">
    <p:bg>
      <p:bgPr>
        <a:solidFill>
          <a:srgbClr val="CCDFF1">
            <a:alpha val="3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5FB54-F5EA-C613-D5F4-F3C0063B3E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9" name="Title 1">
            <a:extLst>
              <a:ext uri="{FF2B5EF4-FFF2-40B4-BE49-F238E27FC236}">
                <a16:creationId xmlns:a16="http://schemas.microsoft.com/office/drawing/2014/main" id="{71D89516-E743-9149-8E82-C8FD33FB9E82}"/>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5" name="Content Placeholder 3">
            <a:extLst>
              <a:ext uri="{FF2B5EF4-FFF2-40B4-BE49-F238E27FC236}">
                <a16:creationId xmlns:a16="http://schemas.microsoft.com/office/drawing/2014/main" id="{62ACBA56-8EF4-494B-AB68-12ECC4D0812F}"/>
              </a:ext>
            </a:extLst>
          </p:cNvPr>
          <p:cNvSpPr>
            <a:spLocks noGrp="1"/>
          </p:cNvSpPr>
          <p:nvPr>
            <p:ph sz="quarter" idx="4294967295" hasCustomPrompt="1"/>
          </p:nvPr>
        </p:nvSpPr>
        <p:spPr>
          <a:xfrm>
            <a:off x="432000" y="1285014"/>
            <a:ext cx="3564001" cy="4769711"/>
          </a:xfrm>
        </p:spPr>
        <p:txBody>
          <a:bodyPr/>
          <a:lstStyle>
            <a:lvl1pPr marL="0" indent="0">
              <a:buNone/>
              <a:defRPr sz="2200">
                <a:solidFill>
                  <a:schemeClr val="tx1"/>
                </a:solidFill>
              </a:defRPr>
            </a:lvl1pPr>
          </a:lstStyle>
          <a:p>
            <a:r>
              <a:rPr lang="en-GB" dirty="0"/>
              <a:t>Intro summary text goes here</a:t>
            </a:r>
          </a:p>
        </p:txBody>
      </p:sp>
      <p:sp>
        <p:nvSpPr>
          <p:cNvPr id="12" name="Rectangle: Top Corners Rounded 11">
            <a:extLst>
              <a:ext uri="{FF2B5EF4-FFF2-40B4-BE49-F238E27FC236}">
                <a16:creationId xmlns:a16="http://schemas.microsoft.com/office/drawing/2014/main" id="{5E206611-9F04-2C46-95B1-573726492E29}"/>
              </a:ext>
              <a:ext uri="{C183D7F6-B498-43B3-948B-1728B52AA6E4}">
                <adec:decorative xmlns:adec="http://schemas.microsoft.com/office/drawing/2017/decorative" val="1"/>
              </a:ext>
            </a:extLst>
          </p:cNvPr>
          <p:cNvSpPr/>
          <p:nvPr userDrawn="1"/>
        </p:nvSpPr>
        <p:spPr>
          <a:xfrm>
            <a:off x="4310428"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Rectangle: Top Corners Rounded 13">
            <a:extLst>
              <a:ext uri="{FF2B5EF4-FFF2-40B4-BE49-F238E27FC236}">
                <a16:creationId xmlns:a16="http://schemas.microsoft.com/office/drawing/2014/main" id="{C737232C-EBE9-2647-917F-C7C76B087CA4}"/>
              </a:ext>
              <a:ext uri="{C183D7F6-B498-43B3-948B-1728B52AA6E4}">
                <adec:decorative xmlns:adec="http://schemas.microsoft.com/office/drawing/2017/decorative" val="1"/>
              </a:ext>
            </a:extLst>
          </p:cNvPr>
          <p:cNvSpPr/>
          <p:nvPr userDrawn="1"/>
        </p:nvSpPr>
        <p:spPr>
          <a:xfrm>
            <a:off x="8264591"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6" name="Rectangle: Top Corners Rounded 15">
            <a:extLst>
              <a:ext uri="{FF2B5EF4-FFF2-40B4-BE49-F238E27FC236}">
                <a16:creationId xmlns:a16="http://schemas.microsoft.com/office/drawing/2014/main" id="{E29E7FE3-94A7-274E-9C79-62D4A777C7A5}"/>
              </a:ext>
              <a:ext uri="{C183D7F6-B498-43B3-948B-1728B52AA6E4}">
                <adec:decorative xmlns:adec="http://schemas.microsoft.com/office/drawing/2017/decorative" val="1"/>
              </a:ext>
            </a:extLst>
          </p:cNvPr>
          <p:cNvSpPr/>
          <p:nvPr userDrawn="1"/>
        </p:nvSpPr>
        <p:spPr>
          <a:xfrm>
            <a:off x="4310428" y="3846281"/>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746281"/>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8" name="Rectangle: Top Corners Rounded 17">
            <a:extLst>
              <a:ext uri="{FF2B5EF4-FFF2-40B4-BE49-F238E27FC236}">
                <a16:creationId xmlns:a16="http://schemas.microsoft.com/office/drawing/2014/main" id="{70713629-27C4-A749-B40D-6E3D13CBC59F}"/>
              </a:ext>
              <a:ext uri="{C183D7F6-B498-43B3-948B-1728B52AA6E4}">
                <adec:decorative xmlns:adec="http://schemas.microsoft.com/office/drawing/2017/decorative" val="1"/>
              </a:ext>
            </a:extLst>
          </p:cNvPr>
          <p:cNvSpPr/>
          <p:nvPr userDrawn="1"/>
        </p:nvSpPr>
        <p:spPr>
          <a:xfrm>
            <a:off x="8272154" y="3849215"/>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747441"/>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2" name="Straight Connector 21">
            <a:extLst>
              <a:ext uri="{FF2B5EF4-FFF2-40B4-BE49-F238E27FC236}">
                <a16:creationId xmlns:a16="http://schemas.microsoft.com/office/drawing/2014/main" id="{ED046538-6FA9-4F4C-86B3-9F8268B46A71}"/>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2261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38" y="414734"/>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375138" y="1415778"/>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Grid Boxes, Titles 2UP +Intro ">
    <p:bg>
      <p:bgPr>
        <a:solidFill>
          <a:srgbClr val="CCDFF1">
            <a:alpha val="30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282349"/>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dirty="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282349"/>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solidFill>
                  <a:schemeClr val="tx1"/>
                </a:solidFill>
              </a:defRPr>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tx1"/>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tx1"/>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443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Grid boxes, Titles 4UP +Intro">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2" name="Rectangle: Top Corners Rounded 11">
            <a:extLst>
              <a:ext uri="{FF2B5EF4-FFF2-40B4-BE49-F238E27FC236}">
                <a16:creationId xmlns:a16="http://schemas.microsoft.com/office/drawing/2014/main" id="{5E206611-9F04-2C46-95B1-573726492E29}"/>
              </a:ext>
              <a:ext uri="{C183D7F6-B498-43B3-948B-1728B52AA6E4}">
                <adec:decorative xmlns:adec="http://schemas.microsoft.com/office/drawing/2017/decorative" val="1"/>
              </a:ext>
            </a:extLst>
          </p:cNvPr>
          <p:cNvSpPr/>
          <p:nvPr userDrawn="1"/>
        </p:nvSpPr>
        <p:spPr>
          <a:xfrm>
            <a:off x="4310428"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Rectangle: Top Corners Rounded 13">
            <a:extLst>
              <a:ext uri="{FF2B5EF4-FFF2-40B4-BE49-F238E27FC236}">
                <a16:creationId xmlns:a16="http://schemas.microsoft.com/office/drawing/2014/main" id="{C737232C-EBE9-2647-917F-C7C76B087CA4}"/>
              </a:ext>
              <a:ext uri="{C183D7F6-B498-43B3-948B-1728B52AA6E4}">
                <adec:decorative xmlns:adec="http://schemas.microsoft.com/office/drawing/2017/decorative" val="1"/>
              </a:ext>
            </a:extLst>
          </p:cNvPr>
          <p:cNvSpPr/>
          <p:nvPr userDrawn="1"/>
        </p:nvSpPr>
        <p:spPr>
          <a:xfrm>
            <a:off x="8264591"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845671"/>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6" name="Rectangle: Top Corners Rounded 15">
            <a:extLst>
              <a:ext uri="{FF2B5EF4-FFF2-40B4-BE49-F238E27FC236}">
                <a16:creationId xmlns:a16="http://schemas.microsoft.com/office/drawing/2014/main" id="{E29E7FE3-94A7-274E-9C79-62D4A777C7A5}"/>
              </a:ext>
              <a:ext uri="{C183D7F6-B498-43B3-948B-1728B52AA6E4}">
                <adec:decorative xmlns:adec="http://schemas.microsoft.com/office/drawing/2017/decorative" val="1"/>
              </a:ext>
            </a:extLst>
          </p:cNvPr>
          <p:cNvSpPr/>
          <p:nvPr userDrawn="1"/>
        </p:nvSpPr>
        <p:spPr>
          <a:xfrm>
            <a:off x="4310428" y="3945671"/>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846831"/>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8" name="Rectangle: Top Corners Rounded 17">
            <a:extLst>
              <a:ext uri="{FF2B5EF4-FFF2-40B4-BE49-F238E27FC236}">
                <a16:creationId xmlns:a16="http://schemas.microsoft.com/office/drawing/2014/main" id="{70713629-27C4-A749-B40D-6E3D13CBC59F}"/>
              </a:ext>
              <a:ext uri="{C183D7F6-B498-43B3-948B-1728B52AA6E4}">
                <adec:decorative xmlns:adec="http://schemas.microsoft.com/office/drawing/2017/decorative" val="1"/>
              </a:ext>
            </a:extLst>
          </p:cNvPr>
          <p:cNvSpPr/>
          <p:nvPr userDrawn="1"/>
        </p:nvSpPr>
        <p:spPr>
          <a:xfrm>
            <a:off x="8272154" y="3948605"/>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Content Placeholder 3">
            <a:extLst>
              <a:ext uri="{FF2B5EF4-FFF2-40B4-BE49-F238E27FC236}">
                <a16:creationId xmlns:a16="http://schemas.microsoft.com/office/drawing/2014/main" id="{EA0FBD3D-6E21-E549-967B-395F00EE1908}"/>
              </a:ext>
            </a:extLst>
          </p:cNvPr>
          <p:cNvSpPr>
            <a:spLocks noGrp="1"/>
          </p:cNvSpPr>
          <p:nvPr>
            <p:ph sz="quarter" idx="4294967295" hasCustomPrompt="1"/>
          </p:nvPr>
        </p:nvSpPr>
        <p:spPr>
          <a:xfrm>
            <a:off x="432000" y="1393014"/>
            <a:ext cx="3564001" cy="4865268"/>
          </a:xfrm>
        </p:spPr>
        <p:txBody>
          <a:bodyPr lIns="0" tIns="0" rIns="0" bIns="0"/>
          <a:lstStyle>
            <a:lvl1pPr marL="0" indent="0">
              <a:buNone/>
              <a:defRPr sz="2200">
                <a:solidFill>
                  <a:schemeClr val="tx1"/>
                </a:solidFill>
              </a:defRPr>
            </a:lvl1pPr>
          </a:lstStyle>
          <a:p>
            <a:r>
              <a:rPr lang="en-GB" dirty="0"/>
              <a:t>Intro summary text goes here</a:t>
            </a:r>
          </a:p>
        </p:txBody>
      </p:sp>
      <p:sp>
        <p:nvSpPr>
          <p:cNvPr id="19" name="Title 1">
            <a:extLst>
              <a:ext uri="{FF2B5EF4-FFF2-40B4-BE49-F238E27FC236}">
                <a16:creationId xmlns:a16="http://schemas.microsoft.com/office/drawing/2014/main" id="{E8CEA5C8-040E-A042-A8BE-B661106C8E75}"/>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6" name="Text Placeholder 2">
            <a:extLst>
              <a:ext uri="{FF2B5EF4-FFF2-40B4-BE49-F238E27FC236}">
                <a16:creationId xmlns:a16="http://schemas.microsoft.com/office/drawing/2014/main" id="{F63E93DE-B0A0-E448-839F-EC15B688DA99}"/>
              </a:ext>
            </a:extLst>
          </p:cNvPr>
          <p:cNvSpPr>
            <a:spLocks noGrp="1"/>
          </p:cNvSpPr>
          <p:nvPr>
            <p:ph type="body" sz="quarter" idx="19" hasCustomPrompt="1"/>
          </p:nvPr>
        </p:nvSpPr>
        <p:spPr>
          <a:xfrm>
            <a:off x="4418428" y="1393014"/>
            <a:ext cx="3348000" cy="684000"/>
          </a:xfrm>
        </p:spPr>
        <p:txBody>
          <a:bodyPr anchor="ctr"/>
          <a:lstStyle>
            <a:lvl1pPr algn="ctr">
              <a:buNone/>
              <a:defRPr sz="2200" b="1">
                <a:solidFill>
                  <a:schemeClr val="tx1"/>
                </a:solidFill>
              </a:defRPr>
            </a:lvl1pPr>
          </a:lstStyle>
          <a:p>
            <a:pPr lvl="0"/>
            <a:r>
              <a:rPr lang="en-GB" dirty="0"/>
              <a:t>Insert title</a:t>
            </a:r>
          </a:p>
        </p:txBody>
      </p:sp>
      <p:sp>
        <p:nvSpPr>
          <p:cNvPr id="27" name="Text Placeholder 2">
            <a:extLst>
              <a:ext uri="{FF2B5EF4-FFF2-40B4-BE49-F238E27FC236}">
                <a16:creationId xmlns:a16="http://schemas.microsoft.com/office/drawing/2014/main" id="{8728E9EF-F5FD-C54D-A0C4-E79B3934E34F}"/>
              </a:ext>
            </a:extLst>
          </p:cNvPr>
          <p:cNvSpPr>
            <a:spLocks noGrp="1"/>
          </p:cNvSpPr>
          <p:nvPr>
            <p:ph type="body" sz="quarter" idx="20" hasCustomPrompt="1"/>
          </p:nvPr>
        </p:nvSpPr>
        <p:spPr>
          <a:xfrm>
            <a:off x="8372591" y="1394399"/>
            <a:ext cx="3348000" cy="684000"/>
          </a:xfrm>
        </p:spPr>
        <p:txBody>
          <a:bodyPr anchor="ctr"/>
          <a:lstStyle>
            <a:lvl1pPr algn="ctr">
              <a:buNone/>
              <a:defRPr sz="2200" b="1">
                <a:solidFill>
                  <a:schemeClr val="tx1"/>
                </a:solidFill>
              </a:defRPr>
            </a:lvl1pPr>
          </a:lstStyle>
          <a:p>
            <a:pPr lvl="0"/>
            <a:r>
              <a:rPr lang="en-GB" dirty="0"/>
              <a:t>Insert title</a:t>
            </a:r>
          </a:p>
        </p:txBody>
      </p:sp>
      <p:sp>
        <p:nvSpPr>
          <p:cNvPr id="28" name="Text Placeholder 2">
            <a:extLst>
              <a:ext uri="{FF2B5EF4-FFF2-40B4-BE49-F238E27FC236}">
                <a16:creationId xmlns:a16="http://schemas.microsoft.com/office/drawing/2014/main" id="{13CE4756-EA5A-644E-8E3C-7A8854117627}"/>
              </a:ext>
            </a:extLst>
          </p:cNvPr>
          <p:cNvSpPr>
            <a:spLocks noGrp="1"/>
          </p:cNvSpPr>
          <p:nvPr>
            <p:ph type="body" sz="quarter" idx="21" hasCustomPrompt="1"/>
          </p:nvPr>
        </p:nvSpPr>
        <p:spPr>
          <a:xfrm>
            <a:off x="4418428" y="3954281"/>
            <a:ext cx="3348000" cy="684000"/>
          </a:xfrm>
        </p:spPr>
        <p:txBody>
          <a:bodyPr anchor="ctr"/>
          <a:lstStyle>
            <a:lvl1pPr algn="ctr">
              <a:buNone/>
              <a:defRPr sz="2200" b="1">
                <a:solidFill>
                  <a:schemeClr val="tx1"/>
                </a:solidFill>
              </a:defRPr>
            </a:lvl1pPr>
          </a:lstStyle>
          <a:p>
            <a:pPr lvl="0"/>
            <a:r>
              <a:rPr lang="en-GB" dirty="0"/>
              <a:t>Insert title</a:t>
            </a:r>
          </a:p>
        </p:txBody>
      </p:sp>
      <p:sp>
        <p:nvSpPr>
          <p:cNvPr id="29" name="Text Placeholder 2">
            <a:extLst>
              <a:ext uri="{FF2B5EF4-FFF2-40B4-BE49-F238E27FC236}">
                <a16:creationId xmlns:a16="http://schemas.microsoft.com/office/drawing/2014/main" id="{A023CEAC-43CB-D349-B655-0C148109A5B5}"/>
              </a:ext>
            </a:extLst>
          </p:cNvPr>
          <p:cNvSpPr>
            <a:spLocks noGrp="1"/>
          </p:cNvSpPr>
          <p:nvPr>
            <p:ph type="body" sz="quarter" idx="22" hasCustomPrompt="1"/>
          </p:nvPr>
        </p:nvSpPr>
        <p:spPr>
          <a:xfrm>
            <a:off x="8380154" y="3954281"/>
            <a:ext cx="3348000" cy="684000"/>
          </a:xfrm>
        </p:spPr>
        <p:txBody>
          <a:bodyPr anchor="ctr"/>
          <a:lstStyle>
            <a:lvl1pPr algn="ctr">
              <a:buNone/>
              <a:defRPr sz="2200" b="1">
                <a:solidFill>
                  <a:schemeClr val="tx1"/>
                </a:solidFill>
              </a:defRPr>
            </a:lvl1pPr>
          </a:lstStyle>
          <a:p>
            <a:pPr lvl="0"/>
            <a:r>
              <a:rPr lang="en-GB" dirty="0"/>
              <a:t>Insert title</a:t>
            </a:r>
          </a:p>
        </p:txBody>
      </p:sp>
      <p:cxnSp>
        <p:nvCxnSpPr>
          <p:cNvPr id="21" name="Straight Connector 20">
            <a:extLst>
              <a:ext uri="{FF2B5EF4-FFF2-40B4-BE49-F238E27FC236}">
                <a16:creationId xmlns:a16="http://schemas.microsoft.com/office/drawing/2014/main" id="{7116781D-5A03-6141-8389-E5AB404ECD9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6B9BB60-BD70-1857-B877-C41DEC1AF4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81783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F6F8F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ote blue">
    <p:bg>
      <p:bgPr>
        <a:solidFill>
          <a:srgbClr val="CCDFF1">
            <a:alpha val="30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1995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8" name="Content Placeholder 2">
            <a:extLst>
              <a:ext uri="{FF2B5EF4-FFF2-40B4-BE49-F238E27FC236}">
                <a16:creationId xmlns:a16="http://schemas.microsoft.com/office/drawing/2014/main" id="{7F337CE4-9082-D695-8AD8-89148114EBDF}"/>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1998" cy="6857999"/>
          </a:xfrm>
          <a:prstGeom prst="rect">
            <a:avLst/>
          </a:prstGeom>
        </p:spPr>
      </p:pic>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Content Placeholder 2">
            <a:extLst>
              <a:ext uri="{FF2B5EF4-FFF2-40B4-BE49-F238E27FC236}">
                <a16:creationId xmlns:a16="http://schemas.microsoft.com/office/drawing/2014/main" id="{4542D69F-C459-8ECE-06A1-66E418FF3EC1}"/>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4" name="Content Placeholder 2">
            <a:extLst>
              <a:ext uri="{FF2B5EF4-FFF2-40B4-BE49-F238E27FC236}">
                <a16:creationId xmlns:a16="http://schemas.microsoft.com/office/drawing/2014/main" id="{7558B23E-2241-0C04-DC3A-1FCFC1EF8A24}"/>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“Add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4F947-0C85-DAF2-683C-40847EF7F07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Content Placeholder 2">
            <a:extLst>
              <a:ext uri="{FF2B5EF4-FFF2-40B4-BE49-F238E27FC236}">
                <a16:creationId xmlns:a16="http://schemas.microsoft.com/office/drawing/2014/main" id="{7A22BD2E-E9C2-A15B-06FB-553974CDE6CE}"/>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“Add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3119AD-4AAB-8B34-F6C1-8D76F0D453BB}"/>
              </a:ext>
            </a:extLst>
          </p:cNvPr>
          <p:cNvSpPr>
            <a:spLocks noGrp="1"/>
          </p:cNvSpPr>
          <p:nvPr>
            <p:ph type="title" hasCustomPrompt="1"/>
          </p:nvPr>
        </p:nvSpPr>
        <p:spPr>
          <a:xfrm>
            <a:off x="770042" y="2242938"/>
            <a:ext cx="10515600" cy="1325563"/>
          </a:xfrm>
        </p:spPr>
        <p:txBody>
          <a:bodyPr>
            <a:noAutofit/>
          </a:bodyPr>
          <a:lstStyle>
            <a:lvl1pPr>
              <a:defRPr sz="6000" b="1"/>
            </a:lvl1pPr>
          </a:lstStyle>
          <a:p>
            <a:r>
              <a:rPr lang="en-US" dirty="0"/>
              <a:t>Breaker slide 1</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6C2AD-0E53-2A94-6EDF-C2BC1C35E6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1914" y="-121920"/>
            <a:ext cx="12408747" cy="6979920"/>
          </a:xfrm>
          <a:prstGeom prst="rect">
            <a:avLst/>
          </a:prstGeom>
        </p:spPr>
      </p:pic>
      <p:sp>
        <p:nvSpPr>
          <p:cNvPr id="4" name="Title 1">
            <a:extLst>
              <a:ext uri="{FF2B5EF4-FFF2-40B4-BE49-F238E27FC236}">
                <a16:creationId xmlns:a16="http://schemas.microsoft.com/office/drawing/2014/main" id="{3D1B5349-CF21-E9D2-92A0-6C58C15A043A}"/>
              </a:ext>
            </a:extLst>
          </p:cNvPr>
          <p:cNvSpPr>
            <a:spLocks noGrp="1"/>
          </p:cNvSpPr>
          <p:nvPr>
            <p:ph type="title" hasCustomPrompt="1"/>
          </p:nvPr>
        </p:nvSpPr>
        <p:spPr>
          <a:xfrm>
            <a:off x="521688" y="2165645"/>
            <a:ext cx="10515600" cy="1325563"/>
          </a:xfrm>
        </p:spPr>
        <p:txBody>
          <a:bodyPr>
            <a:noAutofit/>
          </a:bodyPr>
          <a:lstStyle>
            <a:lvl1pPr>
              <a:defRPr sz="6000" b="1"/>
            </a:lvl1pPr>
          </a:lstStyle>
          <a:p>
            <a:r>
              <a:rPr lang="en-US" dirty="0"/>
              <a:t>Breaker </a:t>
            </a:r>
            <a:br>
              <a:rPr lang="en-US" dirty="0"/>
            </a:br>
            <a:r>
              <a:rPr lang="en-US" dirty="0"/>
              <a:t>slide 2</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Heading, content, basic text one col">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38" y="414734"/>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375138" y="1415778"/>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95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bg>
      <p:bgPr>
        <a:solidFill>
          <a:srgbClr val="F6F8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7C2D6-AB1B-B84B-BC13-7D79E8BCFCF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6318" y="-148043"/>
            <a:ext cx="12499929" cy="7031210"/>
          </a:xfrm>
          <a:prstGeom prst="rect">
            <a:avLst/>
          </a:prstGeom>
        </p:spPr>
      </p:pic>
      <p:sp>
        <p:nvSpPr>
          <p:cNvPr id="2" name="Title 1">
            <a:extLst>
              <a:ext uri="{FF2B5EF4-FFF2-40B4-BE49-F238E27FC236}">
                <a16:creationId xmlns:a16="http://schemas.microsoft.com/office/drawing/2014/main" id="{8506D8CC-65FF-0E59-2392-2C0EBC0605F9}"/>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dirty="0"/>
              <a:t>Breaker </a:t>
            </a:r>
            <a:br>
              <a:rPr lang="en-US" dirty="0"/>
            </a:br>
            <a:r>
              <a:rPr lang="en-US" dirty="0"/>
              <a:t>slide 3</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bg>
      <p:bgPr>
        <a:solidFill>
          <a:srgbClr val="F6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6489-9A30-702B-3E26-D81845892857}"/>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dirty="0"/>
              <a:t>Breaker </a:t>
            </a:r>
            <a:br>
              <a:rPr lang="en-US" dirty="0"/>
            </a:br>
            <a:r>
              <a:rPr lang="en-US" dirty="0"/>
              <a:t>slide 4</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pic>
        <p:nvPicPr>
          <p:cNvPr id="5" name="Picture 4" descr="A blue rectangle with black background&#10;&#10;Description automatically generated">
            <a:extLst>
              <a:ext uri="{FF2B5EF4-FFF2-40B4-BE49-F238E27FC236}">
                <a16:creationId xmlns:a16="http://schemas.microsoft.com/office/drawing/2014/main" id="{D115B473-1B85-DD59-52BE-0E90A80C940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eadline slide with image A">
    <p:bg>
      <p:bgPr>
        <a:solidFill>
          <a:srgbClr val="F6F8F8"/>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2" name="Title 1">
            <a:extLst>
              <a:ext uri="{FF2B5EF4-FFF2-40B4-BE49-F238E27FC236}">
                <a16:creationId xmlns:a16="http://schemas.microsoft.com/office/drawing/2014/main" id="{77E577A8-7F18-CBCC-319C-10DC2550A76F}"/>
              </a:ext>
            </a:extLst>
          </p:cNvPr>
          <p:cNvSpPr>
            <a:spLocks noGrp="1"/>
          </p:cNvSpPr>
          <p:nvPr>
            <p:ph type="title" hasCustomPrompt="1"/>
          </p:nvPr>
        </p:nvSpPr>
        <p:spPr>
          <a:xfrm>
            <a:off x="747468" y="2165645"/>
            <a:ext cx="4716354" cy="1325563"/>
          </a:xfrm>
        </p:spPr>
        <p:txBody>
          <a:bodyPr>
            <a:noAutofit/>
          </a:bodyPr>
          <a:lstStyle>
            <a:lvl1pPr>
              <a:defRPr sz="6000" b="1"/>
            </a:lvl1pPr>
          </a:lstStyle>
          <a:p>
            <a:r>
              <a:rPr lang="en-US" dirty="0"/>
              <a:t>Breaker </a:t>
            </a:r>
            <a:br>
              <a:rPr lang="en-US" dirty="0"/>
            </a:br>
            <a:r>
              <a:rPr lang="en-US" dirty="0"/>
              <a:t>slide 5</a:t>
            </a:r>
            <a:endParaRPr lang="en-GB" dirty="0"/>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ata 1">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426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ata 1">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ata 1">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92975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ACCESSIBLE">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3568E66E-4300-C34D-B490-E2E6A73E585A}"/>
              </a:ext>
              <a:ext uri="{C183D7F6-B498-43B3-948B-1728B52AA6E4}">
                <adec:decorative xmlns:adec="http://schemas.microsoft.com/office/drawing/2017/decorative" val="1"/>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337980B-A75B-014B-A7A8-965882204640}"/>
              </a:ext>
              <a:ext uri="{C183D7F6-B498-43B3-948B-1728B52AA6E4}">
                <adec:decorative xmlns:adec="http://schemas.microsoft.com/office/drawing/2017/decorative" val="1"/>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E8B5FF7D-C2EF-9E4C-A4CF-A835052E5DF8}"/>
              </a:ext>
              <a:ext uri="{C183D7F6-B498-43B3-948B-1728B52AA6E4}">
                <adec:decorative xmlns:adec="http://schemas.microsoft.com/office/drawing/2017/decorative" val="1"/>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177481C1-F4F0-BE4E-B991-152BB9620270}"/>
              </a:ext>
              <a:ext uri="{C183D7F6-B498-43B3-948B-1728B52AA6E4}">
                <adec:decorative xmlns:adec="http://schemas.microsoft.com/office/drawing/2017/decorative" val="1"/>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2FBC860F-BE8A-634D-9A96-33CE6D96B9F0}"/>
              </a:ext>
              <a:ext uri="{C183D7F6-B498-43B3-948B-1728B52AA6E4}">
                <adec:decorative xmlns:adec="http://schemas.microsoft.com/office/drawing/2017/decorative" val="1"/>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5FA913FF-786C-1944-BF18-E9AB064B3444}"/>
              </a:ext>
              <a:ext uri="{C183D7F6-B498-43B3-948B-1728B52AA6E4}">
                <adec:decorative xmlns:adec="http://schemas.microsoft.com/office/drawing/2017/decorative" val="1"/>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6C22D839-E390-8340-B649-B4FC5A6CFD70}"/>
              </a:ext>
              <a:ext uri="{C183D7F6-B498-43B3-948B-1728B52AA6E4}">
                <adec:decorative xmlns:adec="http://schemas.microsoft.com/office/drawing/2017/decorative" val="1"/>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4640EE3D-EEFC-874A-A65B-DDDE03FC3221}"/>
              </a:ext>
              <a:ext uri="{C183D7F6-B498-43B3-948B-1728B52AA6E4}">
                <adec:decorative xmlns:adec="http://schemas.microsoft.com/office/drawing/2017/decorative" val="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2A667BF2-B8EF-D949-9F15-FC3B3099AD58}"/>
              </a:ext>
              <a:ext uri="{C183D7F6-B498-43B3-948B-1728B52AA6E4}">
                <adec:decorative xmlns:adec="http://schemas.microsoft.com/office/drawing/2017/decorative" val="1"/>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47201170-3375-514F-99C2-E37C6903968A}"/>
              </a:ext>
              <a:ext uri="{C183D7F6-B498-43B3-948B-1728B52AA6E4}">
                <adec:decorative xmlns:adec="http://schemas.microsoft.com/office/drawing/2017/decorative" val="1"/>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5E67BC68-4FB2-EE4A-A33E-6A7AF0CF413F}"/>
              </a:ext>
              <a:ext uri="{C183D7F6-B498-43B3-948B-1728B52AA6E4}">
                <adec:decorative xmlns:adec="http://schemas.microsoft.com/office/drawing/2017/decorative" val="1"/>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0277C142-7A53-7A4A-A8FB-FBF33048E364}"/>
              </a:ext>
              <a:ext uri="{C183D7F6-B498-43B3-948B-1728B52AA6E4}">
                <adec:decorative xmlns:adec="http://schemas.microsoft.com/office/drawing/2017/decorative" val="1"/>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6ADC5831-BE66-5045-87AF-18EBDF02747B}"/>
              </a:ext>
              <a:ext uri="{C183D7F6-B498-43B3-948B-1728B52AA6E4}">
                <adec:decorative xmlns:adec="http://schemas.microsoft.com/office/drawing/2017/decorative" val="1"/>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2CB65DE4-B016-474E-A1C1-495957C7CA04}"/>
              </a:ext>
              <a:ext uri="{C183D7F6-B498-43B3-948B-1728B52AA6E4}">
                <adec:decorative xmlns:adec="http://schemas.microsoft.com/office/drawing/2017/decorative" val="1"/>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58B3AA15-3E6B-C347-B0BE-F416C5684A23}"/>
              </a:ext>
              <a:ext uri="{C183D7F6-B498-43B3-948B-1728B52AA6E4}">
                <adec:decorative xmlns:adec="http://schemas.microsoft.com/office/drawing/2017/decorative" val="1"/>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7AC0924D-A95B-1E43-84A3-825886C48DD3}"/>
              </a:ext>
              <a:ext uri="{C183D7F6-B498-43B3-948B-1728B52AA6E4}">
                <adec:decorative xmlns:adec="http://schemas.microsoft.com/office/drawing/2017/decorative" val="1"/>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FF522785-C8F3-734E-AF20-487FED2CEBCA}"/>
              </a:ext>
              <a:ext uri="{C183D7F6-B498-43B3-948B-1728B52AA6E4}">
                <adec:decorative xmlns:adec="http://schemas.microsoft.com/office/drawing/2017/decorative" val="1"/>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798AD1D6-A541-1941-8B56-2FF0936767C6}"/>
              </a:ext>
              <a:ext uri="{C183D7F6-B498-43B3-948B-1728B52AA6E4}">
                <adec:decorative xmlns:adec="http://schemas.microsoft.com/office/drawing/2017/decorative" val="1"/>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A844F750-124C-F246-BCDD-67595B93DC88}"/>
              </a:ext>
              <a:ext uri="{C183D7F6-B498-43B3-948B-1728B52AA6E4}">
                <adec:decorative xmlns:adec="http://schemas.microsoft.com/office/drawing/2017/decorative" val="1"/>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15499656-96AE-C649-B3C1-81D5C6F60DA6}"/>
              </a:ext>
              <a:ext uri="{C183D7F6-B498-43B3-948B-1728B52AA6E4}">
                <adec:decorative xmlns:adec="http://schemas.microsoft.com/office/drawing/2017/decorative" val="1"/>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B3150134-3C23-2A41-8EC0-2D0F308CD2FE}"/>
              </a:ext>
              <a:ext uri="{C183D7F6-B498-43B3-948B-1728B52AA6E4}">
                <adec:decorative xmlns:adec="http://schemas.microsoft.com/office/drawing/2017/decorative" val="1"/>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4A542EAC-EEE9-2748-9DAC-6986FFF6348A}"/>
              </a:ext>
              <a:ext uri="{C183D7F6-B498-43B3-948B-1728B52AA6E4}">
                <adec:decorative xmlns:adec="http://schemas.microsoft.com/office/drawing/2017/decorative" val="1"/>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2D1CDB1A-8B42-520A-323D-5D120AA42E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bg>
      <p:bgPr>
        <a:solidFill>
          <a:srgbClr val="F6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510BDAA4-2C6C-4E47-9616-5977DD23D840}"/>
              </a:ext>
              <a:ext uri="{C183D7F6-B498-43B3-948B-1728B52AA6E4}">
                <adec:decorative xmlns:adec="http://schemas.microsoft.com/office/drawing/2017/decorative" val="1"/>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2691AF0D-B60D-2949-AB30-089AD6A4A5A1}"/>
              </a:ext>
              <a:ext uri="{C183D7F6-B498-43B3-948B-1728B52AA6E4}">
                <adec:decorative xmlns:adec="http://schemas.microsoft.com/office/drawing/2017/decorative" val="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D76B0456-3FC3-5D44-A9F1-56A57FD0B992}"/>
              </a:ext>
              <a:ext uri="{C183D7F6-B498-43B3-948B-1728B52AA6E4}">
                <adec:decorative xmlns:adec="http://schemas.microsoft.com/office/drawing/2017/decorative" val="1"/>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D569F651-3737-5832-DC5A-9DB8A57B6C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bg>
      <p:bgPr>
        <a:solidFill>
          <a:srgbClr val="CCDFF1">
            <a:alpha val="3000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36451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subhead, Three columns">
    <p:bg>
      <p:bgPr>
        <a:solidFill>
          <a:srgbClr val="CCDFF1">
            <a:alpha val="3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0298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13/05/2025</a:t>
            </a:fld>
            <a:endParaRPr lang="en-GB" dirty="0"/>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785" r:id="rId1"/>
    <p:sldLayoutId id="2147483817" r:id="rId2"/>
    <p:sldLayoutId id="2147483941" r:id="rId3"/>
    <p:sldLayoutId id="2147483833" r:id="rId4"/>
    <p:sldLayoutId id="2147483834" r:id="rId5"/>
    <p:sldLayoutId id="2147483826" r:id="rId6"/>
    <p:sldLayoutId id="2147483942" r:id="rId7"/>
    <p:sldLayoutId id="2147483827" r:id="rId8"/>
    <p:sldLayoutId id="2147483943" r:id="rId9"/>
    <p:sldLayoutId id="2147483789" r:id="rId10"/>
    <p:sldLayoutId id="2147483944" r:id="rId11"/>
    <p:sldLayoutId id="2147483818" r:id="rId12"/>
    <p:sldLayoutId id="2147483945" r:id="rId13"/>
    <p:sldLayoutId id="2147483946" r:id="rId14"/>
    <p:sldLayoutId id="2147483813" r:id="rId15"/>
    <p:sldLayoutId id="2147483814" r:id="rId16"/>
    <p:sldLayoutId id="2147483815" r:id="rId17"/>
    <p:sldLayoutId id="2147483947" r:id="rId18"/>
    <p:sldLayoutId id="2147483948" r:id="rId19"/>
    <p:sldLayoutId id="2147483949" r:id="rId20"/>
    <p:sldLayoutId id="2147483950" r:id="rId21"/>
    <p:sldLayoutId id="2147483719" r:id="rId22"/>
    <p:sldLayoutId id="2147483951" r:id="rId23"/>
    <p:sldLayoutId id="2147483938" r:id="rId24"/>
    <p:sldLayoutId id="2147483939" r:id="rId25"/>
    <p:sldLayoutId id="2147483933" r:id="rId26"/>
    <p:sldLayoutId id="2147483824" r:id="rId27"/>
    <p:sldLayoutId id="2147483926" r:id="rId28"/>
    <p:sldLayoutId id="2147483927" r:id="rId29"/>
    <p:sldLayoutId id="2147483929" r:id="rId30"/>
    <p:sldLayoutId id="2147483928" r:id="rId31"/>
    <p:sldLayoutId id="2147483930" r:id="rId32"/>
    <p:sldLayoutId id="2147483952" r:id="rId33"/>
    <p:sldLayoutId id="2147483940" r:id="rId34"/>
    <p:sldLayoutId id="2147483953" r:id="rId35"/>
    <p:sldLayoutId id="2147483924"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e.nhs.uk/our-work/choices-college-supported-internships"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hyperlink" Target="mailto:england.choices.college.future@nhs.net"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p:txBody>
          <a:bodyPr/>
          <a:lstStyle/>
          <a:p>
            <a:r>
              <a:rPr lang="en-GB" sz="6000" dirty="0"/>
              <a:t>Choices College</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504736" y="3911727"/>
            <a:ext cx="7973051" cy="1024967"/>
          </a:xfrm>
        </p:spPr>
        <p:txBody>
          <a:bodyPr/>
          <a:lstStyle/>
          <a:p>
            <a:r>
              <a:rPr lang="en-GB" b="1" dirty="0"/>
              <a:t>Market Engagement May 2025</a:t>
            </a:r>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5E5B-4120-A0E2-4091-199777F1300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290161-3579-2915-EAF2-3293A17E40EA}"/>
              </a:ext>
            </a:extLst>
          </p:cNvPr>
          <p:cNvSpPr>
            <a:spLocks noGrp="1"/>
          </p:cNvSpPr>
          <p:nvPr>
            <p:ph type="title" idx="4294967295"/>
          </p:nvPr>
        </p:nvSpPr>
        <p:spPr>
          <a:xfrm>
            <a:off x="1302327" y="1645516"/>
            <a:ext cx="3462338" cy="6588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b="1" dirty="0">
                <a:latin typeface="+mn-lt"/>
                <a:ea typeface="+mn-ea"/>
                <a:cs typeface="+mn-cs"/>
              </a:rPr>
              <a:t>Nathan</a:t>
            </a:r>
            <a:r>
              <a:rPr kumimoji="0" lang="en-GB" sz="3600" b="1" i="0" u="none" strike="noStrike" kern="1200" cap="none" spc="0" normalizeH="0" baseline="0" noProof="0" dirty="0">
                <a:ln>
                  <a:noFill/>
                </a:ln>
                <a:solidFill>
                  <a:schemeClr val="tx1"/>
                </a:solidFill>
                <a:effectLst/>
                <a:uLnTx/>
                <a:uFillTx/>
                <a:latin typeface="+mn-lt"/>
                <a:ea typeface="+mn-ea"/>
                <a:cs typeface="+mn-cs"/>
              </a:rPr>
              <a:t>’s story</a:t>
            </a:r>
          </a:p>
        </p:txBody>
      </p:sp>
      <p:sp>
        <p:nvSpPr>
          <p:cNvPr id="7" name="Content Placeholder 4">
            <a:extLst>
              <a:ext uri="{FF2B5EF4-FFF2-40B4-BE49-F238E27FC236}">
                <a16:creationId xmlns:a16="http://schemas.microsoft.com/office/drawing/2014/main" id="{B661889B-D08C-D213-FA29-258D0E08C964}"/>
              </a:ext>
            </a:extLst>
          </p:cNvPr>
          <p:cNvSpPr>
            <a:spLocks noGrp="1"/>
          </p:cNvSpPr>
          <p:nvPr>
            <p:ph idx="1"/>
          </p:nvPr>
        </p:nvSpPr>
        <p:spPr>
          <a:xfrm>
            <a:off x="5285433" y="1079340"/>
            <a:ext cx="6204422" cy="4748703"/>
          </a:xfrm>
        </p:spPr>
        <p:txBody>
          <a:bodyPr vert="horz" lIns="0" tIns="0" rIns="0" bIns="0" rtlCol="0" anchor="t">
            <a:noAutofit/>
          </a:bodyPr>
          <a:lstStyle/>
          <a:p>
            <a:r>
              <a:rPr lang="en-GB" dirty="0">
                <a:solidFill>
                  <a:schemeClr val="tx1"/>
                </a:solidFill>
              </a:rPr>
              <a:t>Nathan has a diagnosis of Cerebral Palsy and Global Development Delay. </a:t>
            </a:r>
          </a:p>
          <a:p>
            <a:r>
              <a:rPr lang="en-GB" dirty="0"/>
              <a:t>He commenced the Study Programme, and his first placement was in a hospital post room. This allowed Nathan to be slowly introduced to a hospital environment to allow time to increase his confidence and move somewhere busier at his own pace. </a:t>
            </a:r>
            <a:endParaRPr lang="en-GB" dirty="0">
              <a:cs typeface="Arial"/>
            </a:endParaRPr>
          </a:p>
          <a:p>
            <a:r>
              <a:rPr lang="en-GB" dirty="0">
                <a:solidFill>
                  <a:schemeClr val="tx1"/>
                </a:solidFill>
              </a:rPr>
              <a:t>When Nathan felt ready, he asked to move to a ward environment. There, he assisted patients coming into the department, supported the transfer of patients and chatted with people waiting in the discharge room. </a:t>
            </a:r>
          </a:p>
          <a:p>
            <a:r>
              <a:rPr lang="en-GB" dirty="0">
                <a:solidFill>
                  <a:schemeClr val="tx1"/>
                </a:solidFill>
              </a:rPr>
              <a:t>Nathan’s work on the department was so valuable that when a position for Ward Assistant in the Emergency Department became available, staff encouraged him to apply. Nathan was given reasonable interview adjustments and scored highly at interview, securing a part-time position on the ward. </a:t>
            </a:r>
          </a:p>
        </p:txBody>
      </p:sp>
      <p:pic>
        <p:nvPicPr>
          <p:cNvPr id="4" name="Picture 3" descr="Nathan secured a Ward Assistant in the Emergency Department">
            <a:extLst>
              <a:ext uri="{FF2B5EF4-FFF2-40B4-BE49-F238E27FC236}">
                <a16:creationId xmlns:a16="http://schemas.microsoft.com/office/drawing/2014/main" id="{68279B73-62BA-A0DF-54C3-220C6B93FC79}"/>
              </a:ext>
            </a:extLst>
          </p:cNvPr>
          <p:cNvPicPr>
            <a:picLocks noChangeAspect="1"/>
          </p:cNvPicPr>
          <p:nvPr/>
        </p:nvPicPr>
        <p:blipFill>
          <a:blip r:embed="rId3"/>
          <a:stretch>
            <a:fillRect/>
          </a:stretch>
        </p:blipFill>
        <p:spPr>
          <a:xfrm>
            <a:off x="1801142" y="2304329"/>
            <a:ext cx="2425531" cy="3234042"/>
          </a:xfrm>
          <a:prstGeom prst="rect">
            <a:avLst/>
          </a:prstGeom>
        </p:spPr>
      </p:pic>
    </p:spTree>
    <p:extLst>
      <p:ext uri="{BB962C8B-B14F-4D97-AF65-F5344CB8AC3E}">
        <p14:creationId xmlns:p14="http://schemas.microsoft.com/office/powerpoint/2010/main" val="299433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43A2-08B8-0B52-2373-4A4FAF3AD3F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A1CF12-3C75-0D01-9DA7-10C66EB42854}"/>
              </a:ext>
            </a:extLst>
          </p:cNvPr>
          <p:cNvSpPr>
            <a:spLocks noGrp="1"/>
          </p:cNvSpPr>
          <p:nvPr>
            <p:ph type="title" idx="4294967295"/>
          </p:nvPr>
        </p:nvSpPr>
        <p:spPr>
          <a:xfrm>
            <a:off x="1302327" y="1645516"/>
            <a:ext cx="3462338" cy="6588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b="1" dirty="0">
                <a:latin typeface="+mn-lt"/>
                <a:ea typeface="+mn-ea"/>
                <a:cs typeface="+mn-cs"/>
              </a:rPr>
              <a:t>Molly</a:t>
            </a:r>
            <a:r>
              <a:rPr kumimoji="0" lang="en-GB" sz="3600" b="1" i="0" u="none" strike="noStrike" kern="1200" cap="none" spc="0" normalizeH="0" baseline="0" noProof="0" dirty="0">
                <a:ln>
                  <a:noFill/>
                </a:ln>
                <a:solidFill>
                  <a:schemeClr val="tx1"/>
                </a:solidFill>
                <a:effectLst/>
                <a:uLnTx/>
                <a:uFillTx/>
                <a:latin typeface="+mn-lt"/>
                <a:ea typeface="+mn-ea"/>
                <a:cs typeface="+mn-cs"/>
              </a:rPr>
              <a:t>’s story</a:t>
            </a:r>
          </a:p>
        </p:txBody>
      </p:sp>
      <p:sp>
        <p:nvSpPr>
          <p:cNvPr id="7" name="Content Placeholder 4">
            <a:extLst>
              <a:ext uri="{FF2B5EF4-FFF2-40B4-BE49-F238E27FC236}">
                <a16:creationId xmlns:a16="http://schemas.microsoft.com/office/drawing/2014/main" id="{324B37B7-8399-1B14-C17E-F07548340301}"/>
              </a:ext>
            </a:extLst>
          </p:cNvPr>
          <p:cNvSpPr>
            <a:spLocks noGrp="1"/>
          </p:cNvSpPr>
          <p:nvPr>
            <p:ph idx="1"/>
          </p:nvPr>
        </p:nvSpPr>
        <p:spPr>
          <a:xfrm>
            <a:off x="5285433" y="1079340"/>
            <a:ext cx="6204422" cy="4748703"/>
          </a:xfrm>
        </p:spPr>
        <p:txBody>
          <a:bodyPr>
            <a:noAutofit/>
          </a:bodyPr>
          <a:lstStyle/>
          <a:p>
            <a:pPr algn="l" rtl="0" fontAlgn="base">
              <a:buNone/>
            </a:pPr>
            <a:r>
              <a:rPr lang="en-GB" sz="1800" b="0" i="0" u="none" strike="noStrike" dirty="0">
                <a:solidFill>
                  <a:srgbClr val="231F20"/>
                </a:solidFill>
                <a:effectLst/>
              </a:rPr>
              <a:t>Molly had placements in a nursery setting, then Darlington Memorial Hospital.</a:t>
            </a:r>
          </a:p>
          <a:p>
            <a:pPr algn="l" rtl="0" fontAlgn="base">
              <a:buNone/>
            </a:pPr>
            <a:r>
              <a:rPr lang="en-GB" dirty="0">
                <a:solidFill>
                  <a:srgbClr val="231F20"/>
                </a:solidFill>
              </a:rPr>
              <a:t>T</a:t>
            </a:r>
            <a:r>
              <a:rPr lang="en-GB" sz="1800" b="0" i="0" u="none" strike="noStrike" dirty="0">
                <a:solidFill>
                  <a:srgbClr val="231F20"/>
                </a:solidFill>
                <a:effectLst/>
              </a:rPr>
              <a:t>his enabled Molly to overcome her anxiety and thrive in the busy environment. Molly secured employment as a Ward Hostess at the end of her supported internship.</a:t>
            </a:r>
            <a:r>
              <a:rPr lang="en-US" sz="1800" b="0" i="0" dirty="0">
                <a:solidFill>
                  <a:srgbClr val="231F20"/>
                </a:solidFill>
                <a:effectLst/>
              </a:rPr>
              <a:t>​</a:t>
            </a:r>
            <a:endParaRPr lang="en-US" b="0" i="0" dirty="0">
              <a:solidFill>
                <a:srgbClr val="231F20"/>
              </a:solidFill>
              <a:effectLst/>
            </a:endParaRPr>
          </a:p>
          <a:p>
            <a:pPr algn="l" rtl="0" fontAlgn="base">
              <a:buNone/>
            </a:pPr>
            <a:r>
              <a:rPr lang="en-GB" sz="1800" b="0" i="0" u="none" strike="noStrike" dirty="0">
                <a:solidFill>
                  <a:srgbClr val="231F20"/>
                </a:solidFill>
                <a:effectLst/>
              </a:rPr>
              <a:t>The catering manager stated</a:t>
            </a:r>
            <a:r>
              <a:rPr lang="en-US" sz="1800" b="0" i="0" dirty="0">
                <a:solidFill>
                  <a:srgbClr val="231F20"/>
                </a:solidFill>
                <a:effectLst/>
              </a:rPr>
              <a:t>​:</a:t>
            </a:r>
            <a:endParaRPr lang="en-US" b="0" i="0" dirty="0">
              <a:solidFill>
                <a:srgbClr val="231F20"/>
              </a:solidFill>
              <a:effectLst/>
            </a:endParaRPr>
          </a:p>
          <a:p>
            <a:pPr algn="l" rtl="0" fontAlgn="base"/>
            <a:r>
              <a:rPr lang="en-GB" sz="1800" b="0" i="1" u="none" strike="noStrike" dirty="0">
                <a:solidFill>
                  <a:srgbClr val="000000"/>
                </a:solidFill>
                <a:effectLst/>
              </a:rPr>
              <a:t>“Darlington Memorial Hospital is thrilled to be a part of Molly's journey. Our collaboration with Choices College enables young individuals like Molly to develop essential skills and gain hands-on experience, paving the way for successful employment." </a:t>
            </a:r>
            <a:endParaRPr lang="en-GB" b="0" i="0" dirty="0">
              <a:solidFill>
                <a:srgbClr val="231F20"/>
              </a:solidFill>
              <a:effectLst/>
            </a:endParaRPr>
          </a:p>
        </p:txBody>
      </p:sp>
      <p:pic>
        <p:nvPicPr>
          <p:cNvPr id="1026" name="Picture 2" descr="Molly secured employment as a Ward Hostess at the end of her supported internship.">
            <a:extLst>
              <a:ext uri="{FF2B5EF4-FFF2-40B4-BE49-F238E27FC236}">
                <a16:creationId xmlns:a16="http://schemas.microsoft.com/office/drawing/2014/main" id="{F6A8C2A9-FF92-1EA2-BDEC-B57281494975}"/>
              </a:ext>
            </a:extLst>
          </p:cNvPr>
          <p:cNvPicPr>
            <a:picLocks noChangeAspect="1" noChangeArrowheads="1"/>
          </p:cNvPicPr>
          <p:nvPr/>
        </p:nvPicPr>
        <p:blipFill>
          <a:blip r:embed="rId3"/>
          <a:srcRect/>
          <a:stretch>
            <a:fillRect/>
          </a:stretch>
        </p:blipFill>
        <p:spPr bwMode="auto">
          <a:xfrm>
            <a:off x="1741510" y="2183944"/>
            <a:ext cx="2635101" cy="351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7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012C9-EFE0-FCDC-9992-3049A2AB13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BE65A9-5733-A924-B57C-572BB82426F9}"/>
              </a:ext>
            </a:extLst>
          </p:cNvPr>
          <p:cNvSpPr>
            <a:spLocks noGrp="1"/>
          </p:cNvSpPr>
          <p:nvPr>
            <p:ph type="title" idx="4294967295"/>
          </p:nvPr>
        </p:nvSpPr>
        <p:spPr>
          <a:xfrm>
            <a:off x="1302327" y="1645516"/>
            <a:ext cx="3462338" cy="6588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b="1" dirty="0">
                <a:latin typeface="+mn-lt"/>
                <a:ea typeface="+mn-ea"/>
                <a:cs typeface="+mn-cs"/>
              </a:rPr>
              <a:t>Will’s story</a:t>
            </a:r>
            <a:endParaRPr kumimoji="0" lang="en-GB" sz="36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4">
            <a:extLst>
              <a:ext uri="{FF2B5EF4-FFF2-40B4-BE49-F238E27FC236}">
                <a16:creationId xmlns:a16="http://schemas.microsoft.com/office/drawing/2014/main" id="{9A1403EC-0695-3CC0-AA72-A54DB6250B2D}"/>
              </a:ext>
            </a:extLst>
          </p:cNvPr>
          <p:cNvSpPr>
            <a:spLocks noGrp="1"/>
          </p:cNvSpPr>
          <p:nvPr>
            <p:ph idx="1"/>
          </p:nvPr>
        </p:nvSpPr>
        <p:spPr>
          <a:xfrm>
            <a:off x="5285433" y="1079340"/>
            <a:ext cx="6204422" cy="4748703"/>
          </a:xfrm>
        </p:spPr>
        <p:txBody>
          <a:bodyPr vert="horz" lIns="0" tIns="0" rIns="0" bIns="0" rtlCol="0" anchor="t">
            <a:noAutofit/>
          </a:bodyPr>
          <a:lstStyle/>
          <a:p>
            <a:pPr fontAlgn="base"/>
            <a:r>
              <a:rPr lang="en-GB" sz="1800" b="0" i="0" u="none" strike="noStrike" dirty="0">
                <a:solidFill>
                  <a:srgbClr val="000000"/>
                </a:solidFill>
                <a:effectLst/>
              </a:rPr>
              <a:t>Will joined </a:t>
            </a:r>
            <a:r>
              <a:rPr lang="en-GB" dirty="0">
                <a:solidFill>
                  <a:srgbClr val="000000"/>
                </a:solidFill>
              </a:rPr>
              <a:t>Choices</a:t>
            </a:r>
            <a:r>
              <a:rPr lang="en-GB" sz="1800" b="0" i="0" u="none" strike="noStrike" dirty="0">
                <a:solidFill>
                  <a:srgbClr val="000000"/>
                </a:solidFill>
                <a:effectLst/>
              </a:rPr>
              <a:t> </a:t>
            </a:r>
            <a:r>
              <a:rPr lang="en-GB" dirty="0">
                <a:solidFill>
                  <a:srgbClr val="000000"/>
                </a:solidFill>
              </a:rPr>
              <a:t>College </a:t>
            </a:r>
            <a:r>
              <a:rPr lang="en-GB" sz="1800" b="0" i="0" u="none" strike="noStrike" dirty="0">
                <a:solidFill>
                  <a:srgbClr val="000000"/>
                </a:solidFill>
                <a:effectLst/>
              </a:rPr>
              <a:t>in 2023.</a:t>
            </a:r>
            <a:r>
              <a:rPr lang="en-US" sz="1800" b="0" i="0" dirty="0">
                <a:solidFill>
                  <a:srgbClr val="231F20"/>
                </a:solidFill>
                <a:effectLst/>
              </a:rPr>
              <a:t>​ He has </a:t>
            </a:r>
            <a:r>
              <a:rPr lang="en-GB" sz="1800" b="0" i="0" u="none" strike="noStrike" dirty="0">
                <a:solidFill>
                  <a:srgbClr val="000000"/>
                </a:solidFill>
                <a:effectLst/>
              </a:rPr>
              <a:t>a diagnosis of ASD which impacts on his daily life, including difficulty in reading facial expressions, pragmatic language difficulties and managing social situations.  </a:t>
            </a:r>
            <a:r>
              <a:rPr lang="en-US" sz="1800" b="0" i="0" dirty="0">
                <a:solidFill>
                  <a:srgbClr val="231F20"/>
                </a:solidFill>
                <a:effectLst/>
              </a:rPr>
              <a:t>​</a:t>
            </a:r>
            <a:endParaRPr lang="en-US" b="0" i="0" dirty="0">
              <a:solidFill>
                <a:srgbClr val="231F20"/>
              </a:solidFill>
              <a:effectLst/>
            </a:endParaRPr>
          </a:p>
          <a:p>
            <a:pPr rtl="0" fontAlgn="base">
              <a:buNone/>
            </a:pPr>
            <a:r>
              <a:rPr lang="en-GB" sz="1800" b="0" i="0" u="none" strike="noStrike" dirty="0">
                <a:solidFill>
                  <a:srgbClr val="000000"/>
                </a:solidFill>
                <a:effectLst/>
              </a:rPr>
              <a:t>Prior to starting an internship Will was enrolled onto a university course, however during the Covid-19 pandemic his classes were transferred online and Will felt unsupported and isolated. This anxiety and feeling of ‘failure’ led to Will not leaving his house, his mental health was poor, and he had limited social opportunities. </a:t>
            </a:r>
          </a:p>
          <a:p>
            <a:pPr rtl="0" fontAlgn="base">
              <a:buNone/>
            </a:pPr>
            <a:r>
              <a:rPr lang="en-GB" sz="1800" b="0" i="0" u="none" strike="noStrike" dirty="0">
                <a:solidFill>
                  <a:srgbClr val="000000"/>
                </a:solidFill>
                <a:effectLst/>
              </a:rPr>
              <a:t>The college staff supported Will to travel to college and </a:t>
            </a:r>
            <a:r>
              <a:rPr lang="en-GB" dirty="0">
                <a:solidFill>
                  <a:srgbClr val="000000"/>
                </a:solidFill>
              </a:rPr>
              <a:t>build</a:t>
            </a:r>
            <a:r>
              <a:rPr lang="en-GB" sz="1800" b="0" i="0" u="none" strike="noStrike" dirty="0">
                <a:solidFill>
                  <a:srgbClr val="000000"/>
                </a:solidFill>
                <a:effectLst/>
              </a:rPr>
              <a:t> on his social interactions. </a:t>
            </a:r>
            <a:r>
              <a:rPr lang="en-US" sz="1800" b="0" i="0" dirty="0">
                <a:solidFill>
                  <a:srgbClr val="231F20"/>
                </a:solidFill>
                <a:effectLst/>
              </a:rPr>
              <a:t>​</a:t>
            </a:r>
            <a:r>
              <a:rPr lang="en-GB" sz="1800" b="0" i="0" u="none" strike="noStrike" dirty="0">
                <a:solidFill>
                  <a:srgbClr val="000000"/>
                </a:solidFill>
                <a:effectLst/>
              </a:rPr>
              <a:t>For his first placement Will was placed in Tees, Esk and Wear Valley NHS Foundation Trust’s Finance Department. Will’s mentor helped him to learn new skills and processes to primarily manage the central finance email inbox, print invoices and input information onto the procurement system. </a:t>
            </a:r>
            <a:r>
              <a:rPr lang="en-GB" sz="1800" b="0" i="0" dirty="0">
                <a:solidFill>
                  <a:srgbClr val="231F20"/>
                </a:solidFill>
                <a:effectLst/>
              </a:rPr>
              <a:t>​</a:t>
            </a:r>
            <a:endParaRPr lang="en-GB" b="0" i="0" dirty="0">
              <a:solidFill>
                <a:srgbClr val="231F20"/>
              </a:solidFill>
              <a:effectLst/>
            </a:endParaRPr>
          </a:p>
        </p:txBody>
      </p:sp>
      <p:pic>
        <p:nvPicPr>
          <p:cNvPr id="2050" name="Picture 2" descr="Will was supported to learn new skills">
            <a:extLst>
              <a:ext uri="{FF2B5EF4-FFF2-40B4-BE49-F238E27FC236}">
                <a16:creationId xmlns:a16="http://schemas.microsoft.com/office/drawing/2014/main" id="{B9FBF18E-FE18-7353-DB71-DB51EF1808B8}"/>
              </a:ext>
            </a:extLst>
          </p:cNvPr>
          <p:cNvPicPr>
            <a:picLocks noChangeAspect="1" noChangeArrowheads="1"/>
          </p:cNvPicPr>
          <p:nvPr/>
        </p:nvPicPr>
        <p:blipFill>
          <a:blip r:embed="rId3"/>
          <a:srcRect/>
          <a:stretch>
            <a:fillRect/>
          </a:stretch>
        </p:blipFill>
        <p:spPr bwMode="auto">
          <a:xfrm>
            <a:off x="1741225" y="2278879"/>
            <a:ext cx="2584541" cy="342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34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F49B6-226E-82B4-8A4B-1E7A634A07E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830CD15-567E-B5BC-3B0A-DE5A9330C9DA}"/>
              </a:ext>
            </a:extLst>
          </p:cNvPr>
          <p:cNvSpPr txBox="1">
            <a:spLocks/>
          </p:cNvSpPr>
          <p:nvPr/>
        </p:nvSpPr>
        <p:spPr>
          <a:xfrm>
            <a:off x="354093" y="574069"/>
            <a:ext cx="4909569" cy="752313"/>
          </a:xfrm>
          <a:prstGeom prst="rect">
            <a:avLst/>
          </a:prstGeom>
        </p:spPr>
        <p:txBody>
          <a:bodyPr vert="horz" lIns="91440" tIns="45720" rIns="91440" bIns="45720" rtlCol="0" anchor="t">
            <a:normAutofit fontScale="97500"/>
          </a:bodyPr>
          <a:lstStyle>
            <a:lvl1pPr marL="0" indent="0" algn="l" defTabSz="914400" rtl="0" eaLnBrk="1" latinLnBrk="0" hangingPunct="1">
              <a:lnSpc>
                <a:spcPts val="42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Find out more</a:t>
            </a:r>
          </a:p>
        </p:txBody>
      </p:sp>
      <p:sp>
        <p:nvSpPr>
          <p:cNvPr id="8" name="Title 7">
            <a:extLst>
              <a:ext uri="{FF2B5EF4-FFF2-40B4-BE49-F238E27FC236}">
                <a16:creationId xmlns:a16="http://schemas.microsoft.com/office/drawing/2014/main" id="{BE223032-8E10-C47B-7A9E-EC798C780A1B}"/>
              </a:ext>
            </a:extLst>
          </p:cNvPr>
          <p:cNvSpPr>
            <a:spLocks noGrp="1"/>
          </p:cNvSpPr>
          <p:nvPr>
            <p:ph type="title"/>
          </p:nvPr>
        </p:nvSpPr>
        <p:spPr>
          <a:xfrm>
            <a:off x="354092" y="1325963"/>
            <a:ext cx="5741907" cy="1104284"/>
          </a:xfrm>
        </p:spPr>
        <p:txBody>
          <a:bodyPr>
            <a:normAutofit/>
          </a:bodyPr>
          <a:lstStyle/>
          <a:p>
            <a:r>
              <a:rPr lang="en-GB" sz="2200" dirty="0">
                <a:cs typeface="Arial"/>
              </a:rPr>
              <a:t>Visit: </a:t>
            </a:r>
            <a:r>
              <a:rPr lang="en-GB" sz="2200" b="0" dirty="0">
                <a:cs typeface="Arial"/>
                <a:hlinkClick r:id="rId3"/>
              </a:rPr>
              <a:t>Choices College</a:t>
            </a:r>
            <a:r>
              <a:rPr lang="en-GB" sz="2200" b="0" dirty="0">
                <a:cs typeface="Arial"/>
              </a:rPr>
              <a:t> on the NHS England Workforce, Training and Education website </a:t>
            </a:r>
          </a:p>
        </p:txBody>
      </p:sp>
      <p:pic>
        <p:nvPicPr>
          <p:cNvPr id="2" name="Picture 1" descr="QR code for Choices College website">
            <a:extLst>
              <a:ext uri="{FF2B5EF4-FFF2-40B4-BE49-F238E27FC236}">
                <a16:creationId xmlns:a16="http://schemas.microsoft.com/office/drawing/2014/main" id="{73088688-3470-5C84-D7D7-C8EA8E89A15F}"/>
              </a:ext>
            </a:extLst>
          </p:cNvPr>
          <p:cNvPicPr>
            <a:picLocks noChangeAspect="1"/>
          </p:cNvPicPr>
          <p:nvPr/>
        </p:nvPicPr>
        <p:blipFill>
          <a:blip r:embed="rId4"/>
          <a:stretch>
            <a:fillRect/>
          </a:stretch>
        </p:blipFill>
        <p:spPr>
          <a:xfrm>
            <a:off x="1256944" y="2428429"/>
            <a:ext cx="3439683" cy="3439683"/>
          </a:xfrm>
          <a:prstGeom prst="rect">
            <a:avLst/>
          </a:prstGeom>
        </p:spPr>
      </p:pic>
      <p:sp>
        <p:nvSpPr>
          <p:cNvPr id="7" name="Title 7">
            <a:extLst>
              <a:ext uri="{FF2B5EF4-FFF2-40B4-BE49-F238E27FC236}">
                <a16:creationId xmlns:a16="http://schemas.microsoft.com/office/drawing/2014/main" id="{1D16412D-0A34-A140-75BF-5EF4A08E1B84}"/>
              </a:ext>
            </a:extLst>
          </p:cNvPr>
          <p:cNvSpPr txBox="1">
            <a:spLocks/>
          </p:cNvSpPr>
          <p:nvPr/>
        </p:nvSpPr>
        <p:spPr>
          <a:xfrm>
            <a:off x="355231" y="5904587"/>
            <a:ext cx="5741907" cy="723284"/>
          </a:xfrm>
          <a:prstGeom prst="rect">
            <a:avLst/>
          </a:prstGeom>
        </p:spPr>
        <p:txBody>
          <a:bodyPr vert="horz" lIns="91440" tIns="45720" rIns="91440" bIns="45720" rtlCol="0" anchor="t">
            <a:normAutofit fontScale="82500" lnSpcReduction="10000"/>
          </a:bodyPr>
          <a:lstStyle>
            <a:lvl1pPr marL="0" indent="0" algn="l" defTabSz="914400" rtl="0" eaLnBrk="1" latinLnBrk="0" hangingPunct="1">
              <a:lnSpc>
                <a:spcPts val="42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t>Email:</a:t>
            </a:r>
            <a:r>
              <a:rPr lang="en-GB" sz="2400" b="0" dirty="0"/>
              <a:t> </a:t>
            </a:r>
            <a:r>
              <a:rPr lang="en-GB" sz="2400" b="0" dirty="0">
                <a:hlinkClick r:id="rId5"/>
              </a:rPr>
              <a:t>england.choices.college.future@nhs.net</a:t>
            </a:r>
            <a:r>
              <a:rPr lang="en-GB" sz="2400" b="0" dirty="0"/>
              <a:t>  </a:t>
            </a:r>
            <a:endParaRPr lang="en-GB" sz="2400" dirty="0"/>
          </a:p>
        </p:txBody>
      </p:sp>
      <p:pic>
        <p:nvPicPr>
          <p:cNvPr id="5" name="Picture Placeholder 4" descr="A person in a white coat on a ward with refreshments">
            <a:extLst>
              <a:ext uri="{FF2B5EF4-FFF2-40B4-BE49-F238E27FC236}">
                <a16:creationId xmlns:a16="http://schemas.microsoft.com/office/drawing/2014/main" id="{CB7A677B-04F6-07EC-8545-79B2FDF52A0E}"/>
              </a:ext>
            </a:extLst>
          </p:cNvPr>
          <p:cNvPicPr>
            <a:picLocks noGrp="1" noChangeAspect="1"/>
          </p:cNvPicPr>
          <p:nvPr>
            <p:ph type="pic" sz="quarter" idx="10"/>
          </p:nvPr>
        </p:nvPicPr>
        <p:blipFill>
          <a:blip r:embed="rId6"/>
          <a:srcRect l="16111" r="16111"/>
          <a:stretch/>
        </p:blipFill>
        <p:spPr>
          <a:xfrm>
            <a:off x="6096000" y="0"/>
            <a:ext cx="6096000" cy="6858000"/>
          </a:xfrm>
        </p:spPr>
      </p:pic>
    </p:spTree>
    <p:extLst>
      <p:ext uri="{BB962C8B-B14F-4D97-AF65-F5344CB8AC3E}">
        <p14:creationId xmlns:p14="http://schemas.microsoft.com/office/powerpoint/2010/main" val="372781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a:extLst>
            <a:ext uri="{FF2B5EF4-FFF2-40B4-BE49-F238E27FC236}">
              <a16:creationId xmlns:a16="http://schemas.microsoft.com/office/drawing/2014/main" id="{83DA2579-31E5-D847-FA87-160E210DF40E}"/>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48603189-27A6-DADF-FFBA-E5220DCD4879}"/>
              </a:ext>
            </a:extLst>
          </p:cNvPr>
          <p:cNvSpPr>
            <a:spLocks noGrp="1"/>
          </p:cNvSpPr>
          <p:nvPr>
            <p:ph type="title"/>
          </p:nvPr>
        </p:nvSpPr>
        <p:spPr/>
        <p:txBody>
          <a:bodyPr/>
          <a:lstStyle/>
          <a:p>
            <a:r>
              <a:rPr lang="en-GB" dirty="0"/>
              <a:t>About Choices College (formerly Project Choice)</a:t>
            </a:r>
            <a:endParaRPr lang="en-GB" spc="-40" dirty="0"/>
          </a:p>
        </p:txBody>
      </p:sp>
      <p:sp>
        <p:nvSpPr>
          <p:cNvPr id="6" name="Text Placeholder 5">
            <a:extLst>
              <a:ext uri="{FF2B5EF4-FFF2-40B4-BE49-F238E27FC236}">
                <a16:creationId xmlns:a16="http://schemas.microsoft.com/office/drawing/2014/main" id="{278EABA9-BC74-987C-0FC3-5278E226EBEE}"/>
              </a:ext>
            </a:extLst>
          </p:cNvPr>
          <p:cNvSpPr>
            <a:spLocks noGrp="1"/>
          </p:cNvSpPr>
          <p:nvPr>
            <p:ph type="body" sz="quarter" idx="13"/>
          </p:nvPr>
        </p:nvSpPr>
        <p:spPr>
          <a:xfrm>
            <a:off x="432001" y="1416790"/>
            <a:ext cx="7656922" cy="577927"/>
          </a:xfrm>
        </p:spPr>
        <p:txBody>
          <a:bodyPr vert="horz" lIns="0" tIns="0" rIns="0" bIns="0" rtlCol="0" anchor="t">
            <a:noAutofit/>
          </a:bodyPr>
          <a:lstStyle/>
          <a:p>
            <a:pPr>
              <a:lnSpc>
                <a:spcPct val="100000"/>
              </a:lnSpc>
              <a:spcAft>
                <a:spcPts val="1200"/>
              </a:spcAft>
              <a:buClr>
                <a:schemeClr val="accent6"/>
              </a:buClr>
            </a:pPr>
            <a:r>
              <a:rPr lang="en-GB" sz="2000" dirty="0"/>
              <a:t>Choices College is a national specialist college which delivers high-quality provision for young people with learning difficulties, disabilities and/or autism.</a:t>
            </a:r>
          </a:p>
        </p:txBody>
      </p:sp>
      <p:sp>
        <p:nvSpPr>
          <p:cNvPr id="5" name="Content Placeholder 4">
            <a:extLst>
              <a:ext uri="{FF2B5EF4-FFF2-40B4-BE49-F238E27FC236}">
                <a16:creationId xmlns:a16="http://schemas.microsoft.com/office/drawing/2014/main" id="{9180FC30-6DA7-D2E0-17B1-59C2D5C3F92C}"/>
              </a:ext>
            </a:extLst>
          </p:cNvPr>
          <p:cNvSpPr>
            <a:spLocks noGrp="1"/>
          </p:cNvSpPr>
          <p:nvPr>
            <p:ph idx="1"/>
          </p:nvPr>
        </p:nvSpPr>
        <p:spPr>
          <a:xfrm>
            <a:off x="432000" y="2403567"/>
            <a:ext cx="7656923" cy="3824432"/>
          </a:xfrm>
        </p:spPr>
        <p:txBody>
          <a:bodyPr vert="horz" lIns="0" tIns="0" rIns="0" bIns="0" rtlCol="0" anchor="t">
            <a:noAutofit/>
          </a:bodyPr>
          <a:lstStyle/>
          <a:p>
            <a:pPr marL="342900" indent="-342900">
              <a:buFont typeface="Arial" panose="020B0604020202020204" pitchFamily="34" charset="0"/>
              <a:buChar char="•"/>
            </a:pPr>
            <a:r>
              <a:rPr lang="en-GB" sz="1800" dirty="0"/>
              <a:t>Graded “Good” by Ofsted it provides bespoke educational support, alongside a supported internship study programme, for young people aged 16-24 who have a current Education, Health and Care Plan (EHCP).</a:t>
            </a:r>
          </a:p>
          <a:p>
            <a:pPr marL="342900" indent="-342900">
              <a:buFont typeface="Arial" panose="020B0604020202020204" pitchFamily="34" charset="0"/>
              <a:buChar char="•"/>
            </a:pPr>
            <a:r>
              <a:rPr lang="en-GB" sz="1800" dirty="0"/>
              <a:t>The college has strong partnerships with NHS healthcare settings, local organisations, and private businesses to create supported work environments and provide real work experience for its interns. </a:t>
            </a:r>
            <a:endParaRPr lang="en-GB" sz="1800" dirty="0">
              <a:cs typeface="Arial"/>
            </a:endParaRPr>
          </a:p>
          <a:p>
            <a:pPr marL="342900" indent="-342900">
              <a:buFont typeface="Arial" panose="020B0604020202020204" pitchFamily="34" charset="0"/>
              <a:buChar char="•"/>
            </a:pPr>
            <a:r>
              <a:rPr lang="en-GB" sz="1800" dirty="0"/>
              <a:t>During the study programme, interns spend one academic year attending up to three 12-week placements to increase their vocational knowledge, skills and experience. This is supported by weekly classroom sessions for maths, English and employability qualifications, alongside Preparing for Adulthood (PfA) curricula. </a:t>
            </a:r>
            <a:endParaRPr lang="en-GB" sz="1800" dirty="0">
              <a:cs typeface="Arial"/>
            </a:endParaRPr>
          </a:p>
        </p:txBody>
      </p:sp>
      <p:pic>
        <p:nvPicPr>
          <p:cNvPr id="4" name="Picture 3" descr="A person holding a bagel in a store">
            <a:extLst>
              <a:ext uri="{FF2B5EF4-FFF2-40B4-BE49-F238E27FC236}">
                <a16:creationId xmlns:a16="http://schemas.microsoft.com/office/drawing/2014/main" id="{FCA5F9E0-9639-AC36-874E-1ADC3DF9D57F}"/>
              </a:ext>
            </a:extLst>
          </p:cNvPr>
          <p:cNvPicPr>
            <a:picLocks noChangeAspect="1"/>
          </p:cNvPicPr>
          <p:nvPr/>
        </p:nvPicPr>
        <p:blipFill>
          <a:blip r:embed="rId3"/>
          <a:stretch>
            <a:fillRect/>
          </a:stretch>
        </p:blipFill>
        <p:spPr>
          <a:xfrm rot="5400000">
            <a:off x="7771953" y="2104698"/>
            <a:ext cx="4644801" cy="3483600"/>
          </a:xfrm>
          <a:prstGeom prst="rect">
            <a:avLst/>
          </a:prstGeom>
        </p:spPr>
      </p:pic>
    </p:spTree>
    <p:extLst>
      <p:ext uri="{BB962C8B-B14F-4D97-AF65-F5344CB8AC3E}">
        <p14:creationId xmlns:p14="http://schemas.microsoft.com/office/powerpoint/2010/main" val="36831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191DD8-1836-7F31-9AE6-2A0767D8E732}"/>
              </a:ext>
            </a:extLst>
          </p:cNvPr>
          <p:cNvSpPr>
            <a:spLocks noGrp="1"/>
          </p:cNvSpPr>
          <p:nvPr>
            <p:ph type="title"/>
          </p:nvPr>
        </p:nvSpPr>
        <p:spPr/>
        <p:txBody>
          <a:bodyPr/>
          <a:lstStyle/>
          <a:p>
            <a:r>
              <a:rPr lang="en-GB" dirty="0"/>
              <a:t>Our vision</a:t>
            </a:r>
          </a:p>
        </p:txBody>
      </p:sp>
      <p:sp>
        <p:nvSpPr>
          <p:cNvPr id="3" name="Text Placeholder 2">
            <a:extLst>
              <a:ext uri="{FF2B5EF4-FFF2-40B4-BE49-F238E27FC236}">
                <a16:creationId xmlns:a16="http://schemas.microsoft.com/office/drawing/2014/main" id="{EB63196E-BA4A-B3BD-6A17-37A8938AFF62}"/>
              </a:ext>
            </a:extLst>
          </p:cNvPr>
          <p:cNvSpPr>
            <a:spLocks noGrp="1"/>
          </p:cNvSpPr>
          <p:nvPr>
            <p:ph type="body" sz="quarter" idx="13"/>
          </p:nvPr>
        </p:nvSpPr>
        <p:spPr>
          <a:xfrm>
            <a:off x="432000" y="1511777"/>
            <a:ext cx="11012644" cy="577927"/>
          </a:xfrm>
        </p:spPr>
        <p:txBody>
          <a:bodyPr vert="horz" lIns="0" tIns="0" rIns="0" bIns="0" rtlCol="0" anchor="t">
            <a:noAutofit/>
          </a:bodyPr>
          <a:lstStyle/>
          <a:p>
            <a:r>
              <a:rPr lang="en-GB" sz="2000" dirty="0"/>
              <a:t>The college believes that every young person embarking on a supported internship has the potential to succeed, and it provides skilled, informed support to maximise potential.</a:t>
            </a:r>
          </a:p>
        </p:txBody>
      </p:sp>
      <p:sp>
        <p:nvSpPr>
          <p:cNvPr id="2" name="Content Placeholder 1">
            <a:extLst>
              <a:ext uri="{FF2B5EF4-FFF2-40B4-BE49-F238E27FC236}">
                <a16:creationId xmlns:a16="http://schemas.microsoft.com/office/drawing/2014/main" id="{3B313830-1EDA-7DF6-7FDA-A951ECA16655}"/>
              </a:ext>
            </a:extLst>
          </p:cNvPr>
          <p:cNvSpPr>
            <a:spLocks noGrp="1"/>
          </p:cNvSpPr>
          <p:nvPr>
            <p:ph idx="1"/>
          </p:nvPr>
        </p:nvSpPr>
        <p:spPr>
          <a:xfrm>
            <a:off x="432000" y="2229394"/>
            <a:ext cx="11088000" cy="2310811"/>
          </a:xfrm>
        </p:spPr>
        <p:txBody>
          <a:bodyPr>
            <a:normAutofit/>
          </a:bodyPr>
          <a:lstStyle/>
          <a:p>
            <a:r>
              <a:rPr lang="en-GB" sz="1800" dirty="0"/>
              <a:t>We partner with NHS organisations and private businesses, train mentors and provide positive, skill-enhancing work environments to give a secure, uplifting work experience for each intern.</a:t>
            </a:r>
          </a:p>
          <a:p>
            <a:r>
              <a:rPr lang="en-GB" sz="1800" dirty="0"/>
              <a:t>Our staff are dedicated to the overall welfare of the interns and ensuring they develop academic, work and life skills across the duration of the course. We work closely with family and other professionals to benefit the interns.</a:t>
            </a:r>
          </a:p>
          <a:p>
            <a:r>
              <a:rPr lang="en-GB" sz="1800" dirty="0"/>
              <a:t>Choices College not only contributes to the intern and their journey to employment but also enables local and NHS partners to enhance inclusion, diversity and accessibility in their workforce.</a:t>
            </a:r>
          </a:p>
        </p:txBody>
      </p:sp>
      <p:pic>
        <p:nvPicPr>
          <p:cNvPr id="6" name="Picture 5" descr="Choices College, Steps to Success logo">
            <a:extLst>
              <a:ext uri="{FF2B5EF4-FFF2-40B4-BE49-F238E27FC236}">
                <a16:creationId xmlns:a16="http://schemas.microsoft.com/office/drawing/2014/main" id="{C0EDDF8C-F681-3A84-32C4-7F8FAFB9B9B7}"/>
              </a:ext>
            </a:extLst>
          </p:cNvPr>
          <p:cNvPicPr>
            <a:picLocks noChangeAspect="1"/>
          </p:cNvPicPr>
          <p:nvPr/>
        </p:nvPicPr>
        <p:blipFill>
          <a:blip r:embed="rId2"/>
          <a:stretch>
            <a:fillRect/>
          </a:stretch>
        </p:blipFill>
        <p:spPr>
          <a:xfrm>
            <a:off x="5183372" y="4658082"/>
            <a:ext cx="6654210" cy="1688533"/>
          </a:xfrm>
          <a:prstGeom prst="rect">
            <a:avLst/>
          </a:prstGeom>
        </p:spPr>
      </p:pic>
    </p:spTree>
    <p:extLst>
      <p:ext uri="{BB962C8B-B14F-4D97-AF65-F5344CB8AC3E}">
        <p14:creationId xmlns:p14="http://schemas.microsoft.com/office/powerpoint/2010/main" val="397713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552A-3F4D-694C-A1EF-6A6EFEB20033}"/>
              </a:ext>
            </a:extLst>
          </p:cNvPr>
          <p:cNvSpPr>
            <a:spLocks noGrp="1"/>
          </p:cNvSpPr>
          <p:nvPr>
            <p:ph type="title"/>
          </p:nvPr>
        </p:nvSpPr>
        <p:spPr/>
        <p:txBody>
          <a:bodyPr/>
          <a:lstStyle/>
          <a:p>
            <a:r>
              <a:rPr lang="en-GB" dirty="0"/>
              <a:t>Our approach</a:t>
            </a:r>
            <a:endParaRPr lang="en-US" dirty="0"/>
          </a:p>
        </p:txBody>
      </p:sp>
      <p:sp>
        <p:nvSpPr>
          <p:cNvPr id="11" name="Content Placeholder 10">
            <a:extLst>
              <a:ext uri="{FF2B5EF4-FFF2-40B4-BE49-F238E27FC236}">
                <a16:creationId xmlns:a16="http://schemas.microsoft.com/office/drawing/2014/main" id="{B2F72D3C-E0C1-F041-BE19-F116F7C64FC7}"/>
              </a:ext>
            </a:extLst>
          </p:cNvPr>
          <p:cNvSpPr>
            <a:spLocks noGrp="1"/>
          </p:cNvSpPr>
          <p:nvPr>
            <p:ph sz="quarter" idx="4294967295"/>
          </p:nvPr>
        </p:nvSpPr>
        <p:spPr>
          <a:xfrm>
            <a:off x="432000" y="1393014"/>
            <a:ext cx="3564001" cy="891474"/>
          </a:xfrm>
        </p:spPr>
        <p:txBody>
          <a:bodyPr vert="horz" lIns="91440" tIns="45720" rIns="91440" bIns="45720" rtlCol="0" anchor="t">
            <a:normAutofit/>
          </a:bodyPr>
          <a:lstStyle/>
          <a:p>
            <a:pPr marL="0" indent="0">
              <a:buNone/>
            </a:pPr>
            <a:r>
              <a:rPr lang="en-GB" sz="1800" dirty="0">
                <a:solidFill>
                  <a:schemeClr val="tx1"/>
                </a:solidFill>
              </a:rPr>
              <a:t>Choices College has been supporting interns for over 18 years and these are our values.</a:t>
            </a:r>
          </a:p>
        </p:txBody>
      </p:sp>
      <p:sp>
        <p:nvSpPr>
          <p:cNvPr id="7" name="Text Placeholder 6">
            <a:extLst>
              <a:ext uri="{FF2B5EF4-FFF2-40B4-BE49-F238E27FC236}">
                <a16:creationId xmlns:a16="http://schemas.microsoft.com/office/drawing/2014/main" id="{C88F6A59-BB44-2548-B610-114AC2C99457}"/>
              </a:ext>
            </a:extLst>
          </p:cNvPr>
          <p:cNvSpPr>
            <a:spLocks noGrp="1"/>
          </p:cNvSpPr>
          <p:nvPr>
            <p:ph type="body" sz="quarter" idx="19"/>
          </p:nvPr>
        </p:nvSpPr>
        <p:spPr/>
        <p:txBody>
          <a:bodyPr/>
          <a:lstStyle/>
          <a:p>
            <a:r>
              <a:rPr lang="en-GB" dirty="0"/>
              <a:t>Person-centred</a:t>
            </a:r>
          </a:p>
        </p:txBody>
      </p:sp>
      <p:sp>
        <p:nvSpPr>
          <p:cNvPr id="3" name="Text Placeholder 2">
            <a:extLst>
              <a:ext uri="{FF2B5EF4-FFF2-40B4-BE49-F238E27FC236}">
                <a16:creationId xmlns:a16="http://schemas.microsoft.com/office/drawing/2014/main" id="{74D29C60-C2CA-244A-B6D5-E4E347ACADE5}"/>
              </a:ext>
            </a:extLst>
          </p:cNvPr>
          <p:cNvSpPr>
            <a:spLocks noGrp="1"/>
          </p:cNvSpPr>
          <p:nvPr>
            <p:ph type="body" sz="quarter" idx="13"/>
          </p:nvPr>
        </p:nvSpPr>
        <p:spPr>
          <a:xfrm>
            <a:off x="4310428" y="2185013"/>
            <a:ext cx="3564000" cy="1661267"/>
          </a:xfrm>
        </p:spPr>
        <p:txBody>
          <a:bodyPr/>
          <a:lstStyle/>
          <a:p>
            <a:r>
              <a:rPr lang="en-GB" dirty="0">
                <a:solidFill>
                  <a:schemeClr val="tx1"/>
                </a:solidFill>
              </a:rPr>
              <a:t>Considering the individual needs of all Choices College stakeholders to enable interns to get the best start to their working lives.</a:t>
            </a:r>
          </a:p>
        </p:txBody>
      </p:sp>
      <p:sp>
        <p:nvSpPr>
          <p:cNvPr id="8" name="Text Placeholder 7">
            <a:extLst>
              <a:ext uri="{FF2B5EF4-FFF2-40B4-BE49-F238E27FC236}">
                <a16:creationId xmlns:a16="http://schemas.microsoft.com/office/drawing/2014/main" id="{78D4038A-1F27-134C-8522-F08ED37C7937}"/>
              </a:ext>
            </a:extLst>
          </p:cNvPr>
          <p:cNvSpPr>
            <a:spLocks noGrp="1"/>
          </p:cNvSpPr>
          <p:nvPr>
            <p:ph type="body" sz="quarter" idx="20"/>
          </p:nvPr>
        </p:nvSpPr>
        <p:spPr/>
        <p:txBody>
          <a:bodyPr/>
          <a:lstStyle/>
          <a:p>
            <a:r>
              <a:rPr lang="en-GB" dirty="0"/>
              <a:t>Excellence</a:t>
            </a:r>
          </a:p>
        </p:txBody>
      </p:sp>
      <p:sp>
        <p:nvSpPr>
          <p:cNvPr id="4" name="Text Placeholder 3">
            <a:extLst>
              <a:ext uri="{FF2B5EF4-FFF2-40B4-BE49-F238E27FC236}">
                <a16:creationId xmlns:a16="http://schemas.microsoft.com/office/drawing/2014/main" id="{32EA4735-DF01-7A4E-95EE-B65C0375017A}"/>
              </a:ext>
            </a:extLst>
          </p:cNvPr>
          <p:cNvSpPr>
            <a:spLocks noGrp="1"/>
          </p:cNvSpPr>
          <p:nvPr>
            <p:ph type="body" sz="quarter" idx="14"/>
          </p:nvPr>
        </p:nvSpPr>
        <p:spPr>
          <a:xfrm>
            <a:off x="8264591" y="2186047"/>
            <a:ext cx="3564000" cy="1659073"/>
          </a:xfrm>
        </p:spPr>
        <p:txBody>
          <a:bodyPr/>
          <a:lstStyle/>
          <a:p>
            <a:r>
              <a:rPr lang="en-GB" dirty="0">
                <a:solidFill>
                  <a:schemeClr val="tx1"/>
                </a:solidFill>
              </a:rPr>
              <a:t>Being the best in our field and transforming societal expectations of people with additional needs.</a:t>
            </a:r>
          </a:p>
        </p:txBody>
      </p:sp>
      <p:sp>
        <p:nvSpPr>
          <p:cNvPr id="9" name="Text Placeholder 8">
            <a:extLst>
              <a:ext uri="{FF2B5EF4-FFF2-40B4-BE49-F238E27FC236}">
                <a16:creationId xmlns:a16="http://schemas.microsoft.com/office/drawing/2014/main" id="{A8D64350-C111-944E-B3AE-C8A017FB009E}"/>
              </a:ext>
            </a:extLst>
          </p:cNvPr>
          <p:cNvSpPr>
            <a:spLocks noGrp="1"/>
          </p:cNvSpPr>
          <p:nvPr>
            <p:ph type="body" sz="quarter" idx="21"/>
          </p:nvPr>
        </p:nvSpPr>
        <p:spPr>
          <a:xfrm>
            <a:off x="4418428" y="4030484"/>
            <a:ext cx="3348000" cy="684000"/>
          </a:xfrm>
        </p:spPr>
        <p:txBody>
          <a:bodyPr/>
          <a:lstStyle/>
          <a:p>
            <a:r>
              <a:rPr lang="en-GB" dirty="0"/>
              <a:t>Outcome focused</a:t>
            </a:r>
          </a:p>
        </p:txBody>
      </p:sp>
      <p:sp>
        <p:nvSpPr>
          <p:cNvPr id="5" name="Text Placeholder 4">
            <a:extLst>
              <a:ext uri="{FF2B5EF4-FFF2-40B4-BE49-F238E27FC236}">
                <a16:creationId xmlns:a16="http://schemas.microsoft.com/office/drawing/2014/main" id="{8A25B485-C8C1-844B-9CAC-D5400F70D96E}"/>
              </a:ext>
            </a:extLst>
          </p:cNvPr>
          <p:cNvSpPr>
            <a:spLocks noGrp="1"/>
          </p:cNvSpPr>
          <p:nvPr>
            <p:ph type="body" sz="quarter" idx="17"/>
          </p:nvPr>
        </p:nvSpPr>
        <p:spPr>
          <a:xfrm>
            <a:off x="4310428" y="4845671"/>
            <a:ext cx="3564000" cy="1284196"/>
          </a:xfrm>
        </p:spPr>
        <p:txBody>
          <a:bodyPr/>
          <a:lstStyle/>
          <a:p>
            <a:r>
              <a:rPr lang="en-GB" dirty="0">
                <a:solidFill>
                  <a:schemeClr val="tx1"/>
                </a:solidFill>
              </a:rPr>
              <a:t>Creating positive outcomes for the interns and business partners.</a:t>
            </a:r>
          </a:p>
        </p:txBody>
      </p:sp>
      <p:sp>
        <p:nvSpPr>
          <p:cNvPr id="10" name="Text Placeholder 9">
            <a:extLst>
              <a:ext uri="{FF2B5EF4-FFF2-40B4-BE49-F238E27FC236}">
                <a16:creationId xmlns:a16="http://schemas.microsoft.com/office/drawing/2014/main" id="{B74C44BC-8E2D-B241-9BA0-8F34F56C4AAF}"/>
              </a:ext>
            </a:extLst>
          </p:cNvPr>
          <p:cNvSpPr>
            <a:spLocks noGrp="1"/>
          </p:cNvSpPr>
          <p:nvPr>
            <p:ph type="body" sz="quarter" idx="22"/>
          </p:nvPr>
        </p:nvSpPr>
        <p:spPr>
          <a:xfrm>
            <a:off x="8380154" y="4030484"/>
            <a:ext cx="3348000" cy="684000"/>
          </a:xfrm>
        </p:spPr>
        <p:txBody>
          <a:bodyPr/>
          <a:lstStyle/>
          <a:p>
            <a:r>
              <a:rPr lang="en-GB" dirty="0"/>
              <a:t>Quality driven</a:t>
            </a:r>
          </a:p>
        </p:txBody>
      </p:sp>
      <p:sp>
        <p:nvSpPr>
          <p:cNvPr id="6" name="Text Placeholder 5">
            <a:extLst>
              <a:ext uri="{FF2B5EF4-FFF2-40B4-BE49-F238E27FC236}">
                <a16:creationId xmlns:a16="http://schemas.microsoft.com/office/drawing/2014/main" id="{676AE040-0B44-0F4E-A298-BD7158668301}"/>
              </a:ext>
            </a:extLst>
          </p:cNvPr>
          <p:cNvSpPr>
            <a:spLocks noGrp="1"/>
          </p:cNvSpPr>
          <p:nvPr>
            <p:ph type="body" sz="quarter" idx="18"/>
          </p:nvPr>
        </p:nvSpPr>
        <p:spPr>
          <a:xfrm>
            <a:off x="8264591" y="4846831"/>
            <a:ext cx="3564000" cy="1283036"/>
          </a:xfrm>
        </p:spPr>
        <p:txBody>
          <a:bodyPr/>
          <a:lstStyle/>
          <a:p>
            <a:r>
              <a:rPr lang="en-GB" dirty="0">
                <a:solidFill>
                  <a:schemeClr val="tx1"/>
                </a:solidFill>
              </a:rPr>
              <a:t>Ensuring that we maintain a high standard of support and education.</a:t>
            </a:r>
          </a:p>
        </p:txBody>
      </p:sp>
      <p:pic>
        <p:nvPicPr>
          <p:cNvPr id="12" name="Picture 11" descr="A person holding a stack of white towels">
            <a:extLst>
              <a:ext uri="{FF2B5EF4-FFF2-40B4-BE49-F238E27FC236}">
                <a16:creationId xmlns:a16="http://schemas.microsoft.com/office/drawing/2014/main" id="{77B6BF3F-14CB-2468-6B7D-BF2770322171}"/>
              </a:ext>
            </a:extLst>
          </p:cNvPr>
          <p:cNvPicPr>
            <a:picLocks noChangeAspect="1"/>
          </p:cNvPicPr>
          <p:nvPr/>
        </p:nvPicPr>
        <p:blipFill>
          <a:blip r:embed="rId3"/>
          <a:srcRect l="21374" t="6467" r="28233" b="12986"/>
          <a:stretch/>
        </p:blipFill>
        <p:spPr>
          <a:xfrm>
            <a:off x="432631" y="2285903"/>
            <a:ext cx="3651540" cy="3860426"/>
          </a:xfrm>
          <a:prstGeom prst="rect">
            <a:avLst/>
          </a:prstGeom>
        </p:spPr>
      </p:pic>
    </p:spTree>
    <p:extLst>
      <p:ext uri="{BB962C8B-B14F-4D97-AF65-F5344CB8AC3E}">
        <p14:creationId xmlns:p14="http://schemas.microsoft.com/office/powerpoint/2010/main" val="129054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a:extLst>
            <a:ext uri="{FF2B5EF4-FFF2-40B4-BE49-F238E27FC236}">
              <a16:creationId xmlns:a16="http://schemas.microsoft.com/office/drawing/2014/main" id="{20B1FB91-CF27-1F7C-38A8-E483DC49A021}"/>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ED5DEDC2-F02E-89BC-923E-93426ECDE5A6}"/>
              </a:ext>
            </a:extLst>
          </p:cNvPr>
          <p:cNvSpPr>
            <a:spLocks noGrp="1"/>
          </p:cNvSpPr>
          <p:nvPr>
            <p:ph type="title"/>
          </p:nvPr>
        </p:nvSpPr>
        <p:spPr/>
        <p:txBody>
          <a:bodyPr/>
          <a:lstStyle/>
          <a:p>
            <a:r>
              <a:rPr lang="en-GB" dirty="0"/>
              <a:t>Funding, staff, partners and learners</a:t>
            </a:r>
            <a:endParaRPr lang="en-GB" spc="-40" dirty="0"/>
          </a:p>
        </p:txBody>
      </p:sp>
      <p:sp>
        <p:nvSpPr>
          <p:cNvPr id="6" name="Text Placeholder 5">
            <a:extLst>
              <a:ext uri="{FF2B5EF4-FFF2-40B4-BE49-F238E27FC236}">
                <a16:creationId xmlns:a16="http://schemas.microsoft.com/office/drawing/2014/main" id="{3AE311B9-3BDD-461C-5A5C-1EA49112B6F4}"/>
              </a:ext>
            </a:extLst>
          </p:cNvPr>
          <p:cNvSpPr>
            <a:spLocks noGrp="1"/>
          </p:cNvSpPr>
          <p:nvPr>
            <p:ph type="body" sz="quarter" idx="13"/>
          </p:nvPr>
        </p:nvSpPr>
        <p:spPr>
          <a:xfrm>
            <a:off x="432001" y="1469952"/>
            <a:ext cx="7656922" cy="250091"/>
          </a:xfrm>
        </p:spPr>
        <p:txBody>
          <a:bodyPr vert="horz" lIns="0" tIns="0" rIns="0" bIns="0" rtlCol="0" anchor="t">
            <a:noAutofit/>
          </a:bodyPr>
          <a:lstStyle/>
          <a:p>
            <a:pPr>
              <a:lnSpc>
                <a:spcPct val="100000"/>
              </a:lnSpc>
              <a:spcAft>
                <a:spcPts val="1200"/>
              </a:spcAft>
              <a:buClr>
                <a:schemeClr val="accent6"/>
              </a:buClr>
            </a:pPr>
            <a:r>
              <a:rPr lang="en-GB" sz="2000" dirty="0"/>
              <a:t>The college is contracted directly by the Department for Education (DfE) to provide a full-time equivalent study programme, delivered over 38 weeks across each academic year, September to July.</a:t>
            </a:r>
            <a:endParaRPr lang="en-US" dirty="0">
              <a:cs typeface="Arial" panose="020B0604020202020204"/>
            </a:endParaRPr>
          </a:p>
          <a:p>
            <a:pPr>
              <a:lnSpc>
                <a:spcPct val="100000"/>
              </a:lnSpc>
              <a:spcAft>
                <a:spcPts val="1200"/>
              </a:spcAft>
            </a:pPr>
            <a:endParaRPr lang="en-GB" sz="2000" dirty="0">
              <a:cs typeface="Arial"/>
            </a:endParaRPr>
          </a:p>
        </p:txBody>
      </p:sp>
      <p:sp>
        <p:nvSpPr>
          <p:cNvPr id="5" name="Content Placeholder 4">
            <a:extLst>
              <a:ext uri="{FF2B5EF4-FFF2-40B4-BE49-F238E27FC236}">
                <a16:creationId xmlns:a16="http://schemas.microsoft.com/office/drawing/2014/main" id="{D89B56B5-3484-EEE8-DA13-C8CE08DE8C4D}"/>
              </a:ext>
            </a:extLst>
          </p:cNvPr>
          <p:cNvSpPr>
            <a:spLocks noGrp="1"/>
          </p:cNvSpPr>
          <p:nvPr>
            <p:ph idx="1"/>
          </p:nvPr>
        </p:nvSpPr>
        <p:spPr>
          <a:xfrm>
            <a:off x="432000" y="2809876"/>
            <a:ext cx="7656923" cy="3418122"/>
          </a:xfrm>
        </p:spPr>
        <p:txBody>
          <a:bodyPr vert="horz" lIns="0" tIns="0" rIns="0" bIns="0" rtlCol="0" anchor="t">
            <a:noAutofit/>
          </a:bodyPr>
          <a:lstStyle/>
          <a:p>
            <a:pPr marL="285750" indent="-285750">
              <a:buFont typeface="Arial" panose="020B0604020202020204" pitchFamily="34" charset="0"/>
              <a:buChar char="•"/>
            </a:pPr>
            <a:r>
              <a:rPr lang="en-GB" sz="1800" dirty="0"/>
              <a:t>This funding is supplemented via the commissioning local authorities and as necessary, the Department for Work and Pensions (DWP), based on support needs identified in each intern’s EHCP.</a:t>
            </a:r>
          </a:p>
          <a:p>
            <a:pPr marL="285750" indent="-285750">
              <a:buFont typeface="Arial" panose="020B0604020202020204" pitchFamily="34" charset="0"/>
              <a:buChar char="•"/>
            </a:pPr>
            <a:r>
              <a:rPr lang="en-GB" sz="1800" dirty="0"/>
              <a:t>The college currently has 81 staff across England. Each cohort of interns has a dedicated, locally based college team, which remains with them from pre-entry to transition at the end of the academic year.</a:t>
            </a:r>
            <a:endParaRPr lang="en-GB" sz="1800" dirty="0">
              <a:cs typeface="Arial"/>
            </a:endParaRPr>
          </a:p>
          <a:p>
            <a:pPr marL="285750" indent="-285750">
              <a:buFont typeface="Arial" panose="020B0604020202020204" pitchFamily="34" charset="0"/>
              <a:buChar char="•"/>
            </a:pPr>
            <a:r>
              <a:rPr lang="en-GB" sz="1800" dirty="0"/>
              <a:t>It partners with 22 NHS healthcare settings and 122 local organisations and businesses to create person-centred work environments.</a:t>
            </a:r>
          </a:p>
          <a:p>
            <a:pPr marL="285750" indent="-285750">
              <a:buFont typeface="Arial" panose="020B0604020202020204" pitchFamily="34" charset="0"/>
              <a:buChar char="•"/>
            </a:pPr>
            <a:r>
              <a:rPr lang="en-GB" sz="1800" dirty="0"/>
              <a:t>The college supports around 200 learners annually over 25 sites across England, working with 57 commissioning local authorities.</a:t>
            </a:r>
            <a:endParaRPr lang="en-GB" sz="1800" dirty="0">
              <a:cs typeface="Arial"/>
            </a:endParaRPr>
          </a:p>
          <a:p>
            <a:endParaRPr lang="en-GB" sz="1800" dirty="0"/>
          </a:p>
        </p:txBody>
      </p:sp>
      <p:pic>
        <p:nvPicPr>
          <p:cNvPr id="7" name="Picture 6" descr="A person with his hands on his chest">
            <a:extLst>
              <a:ext uri="{FF2B5EF4-FFF2-40B4-BE49-F238E27FC236}">
                <a16:creationId xmlns:a16="http://schemas.microsoft.com/office/drawing/2014/main" id="{62B00F7C-6682-3D5B-4888-8D0A9336F855}"/>
              </a:ext>
            </a:extLst>
          </p:cNvPr>
          <p:cNvPicPr>
            <a:picLocks noChangeAspect="1"/>
          </p:cNvPicPr>
          <p:nvPr/>
        </p:nvPicPr>
        <p:blipFill>
          <a:blip r:embed="rId3"/>
          <a:srcRect l="37189" t="-26" r="13930" b="26"/>
          <a:stretch/>
        </p:blipFill>
        <p:spPr>
          <a:xfrm>
            <a:off x="8352553" y="1479592"/>
            <a:ext cx="3481514" cy="4748410"/>
          </a:xfrm>
          <a:prstGeom prst="rect">
            <a:avLst/>
          </a:prstGeom>
        </p:spPr>
      </p:pic>
    </p:spTree>
    <p:extLst>
      <p:ext uri="{BB962C8B-B14F-4D97-AF65-F5344CB8AC3E}">
        <p14:creationId xmlns:p14="http://schemas.microsoft.com/office/powerpoint/2010/main" val="203131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0E04A-BD2A-3AEE-AC50-89BF46AD5A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F5132F-AAC3-190E-C464-7D79CA26E5C0}"/>
              </a:ext>
            </a:extLst>
          </p:cNvPr>
          <p:cNvSpPr>
            <a:spLocks noGrp="1"/>
          </p:cNvSpPr>
          <p:nvPr>
            <p:ph type="title"/>
          </p:nvPr>
        </p:nvSpPr>
        <p:spPr/>
        <p:txBody>
          <a:bodyPr/>
          <a:lstStyle/>
          <a:p>
            <a:r>
              <a:rPr lang="en-GB" dirty="0"/>
              <a:t>Ofsted</a:t>
            </a:r>
          </a:p>
        </p:txBody>
      </p:sp>
      <p:sp>
        <p:nvSpPr>
          <p:cNvPr id="3" name="Text Placeholder 2">
            <a:extLst>
              <a:ext uri="{FF2B5EF4-FFF2-40B4-BE49-F238E27FC236}">
                <a16:creationId xmlns:a16="http://schemas.microsoft.com/office/drawing/2014/main" id="{D7180B13-DE43-2406-82AB-E3042AEB630A}"/>
              </a:ext>
            </a:extLst>
          </p:cNvPr>
          <p:cNvSpPr>
            <a:spLocks noGrp="1"/>
          </p:cNvSpPr>
          <p:nvPr>
            <p:ph type="body" sz="quarter" idx="13"/>
          </p:nvPr>
        </p:nvSpPr>
        <p:spPr>
          <a:xfrm>
            <a:off x="432000" y="1511777"/>
            <a:ext cx="9253635" cy="577927"/>
          </a:xfrm>
        </p:spPr>
        <p:txBody>
          <a:bodyPr/>
          <a:lstStyle/>
          <a:p>
            <a:r>
              <a:rPr lang="en-GB" sz="2000" dirty="0"/>
              <a:t>Choices College retained its “Good” Ofsted rating in January 2025. The report highlighted the following:</a:t>
            </a:r>
          </a:p>
        </p:txBody>
      </p:sp>
      <p:sp>
        <p:nvSpPr>
          <p:cNvPr id="2" name="Content Placeholder 1">
            <a:extLst>
              <a:ext uri="{FF2B5EF4-FFF2-40B4-BE49-F238E27FC236}">
                <a16:creationId xmlns:a16="http://schemas.microsoft.com/office/drawing/2014/main" id="{702F2B09-197E-BA51-890B-43D6ABC58761}"/>
              </a:ext>
            </a:extLst>
          </p:cNvPr>
          <p:cNvSpPr>
            <a:spLocks noGrp="1"/>
          </p:cNvSpPr>
          <p:nvPr>
            <p:ph idx="1"/>
          </p:nvPr>
        </p:nvSpPr>
        <p:spPr>
          <a:xfrm>
            <a:off x="432000" y="2293487"/>
            <a:ext cx="11088000" cy="3934512"/>
          </a:xfrm>
        </p:spPr>
        <p:txBody>
          <a:bodyPr vert="horz" lIns="0" tIns="0" rIns="0" bIns="0" rtlCol="0" anchor="t">
            <a:normAutofit/>
          </a:bodyPr>
          <a:lstStyle/>
          <a:p>
            <a:pPr marL="285750" indent="-285750">
              <a:buFont typeface="Arial" panose="020B0604020202020204" pitchFamily="34" charset="0"/>
              <a:buChar char="•"/>
            </a:pPr>
            <a:r>
              <a:rPr lang="en-GB" sz="1800" dirty="0"/>
              <a:t>Interns value the interesting activities that tutors organise for them at college.</a:t>
            </a:r>
          </a:p>
          <a:p>
            <a:pPr marL="285750" indent="-285750">
              <a:buFont typeface="Arial" panose="020B0604020202020204" pitchFamily="34" charset="0"/>
              <a:buChar char="•"/>
            </a:pPr>
            <a:r>
              <a:rPr lang="en-GB" sz="1800" dirty="0"/>
              <a:t>Interns thoroughly enjoy attending work placements which are well matched to their                               long-term career aspirations and personal interests.</a:t>
            </a:r>
          </a:p>
          <a:p>
            <a:pPr marL="285750" indent="-285750">
              <a:buFont typeface="Arial" panose="020B0604020202020204" pitchFamily="34" charset="0"/>
              <a:buChar char="•"/>
            </a:pPr>
            <a:r>
              <a:rPr lang="en-GB" sz="1800" dirty="0"/>
              <a:t>Leaders form highly-effective partnerships with NHS healthcare employers and private businesses to secure these valuable work placements.</a:t>
            </a:r>
          </a:p>
          <a:p>
            <a:pPr marL="285750" indent="-285750">
              <a:buFont typeface="Arial" panose="020B0604020202020204" pitchFamily="34" charset="0"/>
              <a:buChar char="•"/>
            </a:pPr>
            <a:r>
              <a:rPr lang="en-GB" sz="1800" dirty="0"/>
              <a:t>Interns improve their confidence, develop resilience in the workplace and make a valuable contribution to the work placements they complete.</a:t>
            </a:r>
          </a:p>
          <a:p>
            <a:pPr marL="285750" indent="-285750">
              <a:buFont typeface="Arial" panose="020B0604020202020204" pitchFamily="34" charset="0"/>
              <a:buChar char="•"/>
            </a:pPr>
            <a:r>
              <a:rPr lang="en-GB" sz="1800" dirty="0"/>
              <a:t>Highly-qualified tutors use effective teaching methods to teach English and mathematics.</a:t>
            </a:r>
          </a:p>
          <a:p>
            <a:pPr marL="285750" indent="-285750">
              <a:buFont typeface="Arial" panose="020B0604020202020204" pitchFamily="34" charset="0"/>
              <a:buChar char="•"/>
            </a:pPr>
            <a:r>
              <a:rPr lang="en-GB" sz="1800" dirty="0"/>
              <a:t>Staff accurately identify what interns can and cannot do when they start at college. They use the information from Education, Health and Care Plans to set clear and appropriate targets for interns to help them develop the skills and knowledge they need to gain employment.</a:t>
            </a:r>
          </a:p>
        </p:txBody>
      </p:sp>
      <p:pic>
        <p:nvPicPr>
          <p:cNvPr id="6" name="Picture 5" descr="Ofsted Good Provider logo">
            <a:extLst>
              <a:ext uri="{FF2B5EF4-FFF2-40B4-BE49-F238E27FC236}">
                <a16:creationId xmlns:a16="http://schemas.microsoft.com/office/drawing/2014/main" id="{A2D91680-6319-3E2D-4870-AF94637549A1}"/>
              </a:ext>
            </a:extLst>
          </p:cNvPr>
          <p:cNvPicPr>
            <a:picLocks noChangeAspect="1"/>
          </p:cNvPicPr>
          <p:nvPr/>
        </p:nvPicPr>
        <p:blipFill>
          <a:blip r:embed="rId2"/>
          <a:stretch>
            <a:fillRect/>
          </a:stretch>
        </p:blipFill>
        <p:spPr>
          <a:xfrm>
            <a:off x="9761389" y="604259"/>
            <a:ext cx="2076718" cy="2110100"/>
          </a:xfrm>
          <a:prstGeom prst="rect">
            <a:avLst/>
          </a:prstGeom>
        </p:spPr>
      </p:pic>
    </p:spTree>
    <p:extLst>
      <p:ext uri="{BB962C8B-B14F-4D97-AF65-F5344CB8AC3E}">
        <p14:creationId xmlns:p14="http://schemas.microsoft.com/office/powerpoint/2010/main" val="335316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a:extLst>
            <a:ext uri="{FF2B5EF4-FFF2-40B4-BE49-F238E27FC236}">
              <a16:creationId xmlns:a16="http://schemas.microsoft.com/office/drawing/2014/main" id="{D43648DC-746B-A7DF-268A-4C29615ECFC6}"/>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EDC37A3E-19F5-81A3-929A-7691B7489932}"/>
              </a:ext>
            </a:extLst>
          </p:cNvPr>
          <p:cNvSpPr>
            <a:spLocks noGrp="1"/>
          </p:cNvSpPr>
          <p:nvPr>
            <p:ph type="title"/>
          </p:nvPr>
        </p:nvSpPr>
        <p:spPr/>
        <p:txBody>
          <a:bodyPr/>
          <a:lstStyle/>
          <a:p>
            <a:r>
              <a:rPr lang="en-GB" dirty="0"/>
              <a:t>What else…</a:t>
            </a:r>
            <a:endParaRPr lang="en-GB" b="0" dirty="0">
              <a:solidFill>
                <a:srgbClr val="000000"/>
              </a:solidFill>
            </a:endParaRPr>
          </a:p>
        </p:txBody>
      </p:sp>
      <p:sp>
        <p:nvSpPr>
          <p:cNvPr id="6" name="Text Placeholder 5">
            <a:extLst>
              <a:ext uri="{FF2B5EF4-FFF2-40B4-BE49-F238E27FC236}">
                <a16:creationId xmlns:a16="http://schemas.microsoft.com/office/drawing/2014/main" id="{2D5A4E37-D1A9-A10E-4F3A-A2CF80EAE6BF}"/>
              </a:ext>
            </a:extLst>
          </p:cNvPr>
          <p:cNvSpPr>
            <a:spLocks noGrp="1"/>
          </p:cNvSpPr>
          <p:nvPr>
            <p:ph type="body" sz="quarter" idx="13"/>
          </p:nvPr>
        </p:nvSpPr>
        <p:spPr>
          <a:xfrm>
            <a:off x="432001" y="1591017"/>
            <a:ext cx="6880680" cy="242970"/>
          </a:xfrm>
        </p:spPr>
        <p:txBody>
          <a:bodyPr vert="horz" lIns="0" tIns="0" rIns="0" bIns="0" rtlCol="0" anchor="t">
            <a:noAutofit/>
          </a:bodyPr>
          <a:lstStyle/>
          <a:p>
            <a:r>
              <a:rPr lang="en-GB" sz="2000" dirty="0"/>
              <a:t>Ofsted January 2025: NHS England (Choices College) continues to be a “Good” provider, which it first achieved in 2019.</a:t>
            </a:r>
            <a:endParaRPr lang="en-GB" sz="2000" b="0" dirty="0">
              <a:solidFill>
                <a:srgbClr val="000000"/>
              </a:solidFill>
              <a:cs typeface="Arial" panose="020B0604020202020204"/>
            </a:endParaRPr>
          </a:p>
          <a:p>
            <a:pPr>
              <a:lnSpc>
                <a:spcPct val="100000"/>
              </a:lnSpc>
              <a:spcAft>
                <a:spcPts val="1200"/>
              </a:spcAft>
            </a:pPr>
            <a:endParaRPr lang="en-GB" sz="2000" dirty="0">
              <a:cs typeface="Arial"/>
            </a:endParaRPr>
          </a:p>
        </p:txBody>
      </p:sp>
      <p:sp>
        <p:nvSpPr>
          <p:cNvPr id="5" name="Content Placeholder 4">
            <a:extLst>
              <a:ext uri="{FF2B5EF4-FFF2-40B4-BE49-F238E27FC236}">
                <a16:creationId xmlns:a16="http://schemas.microsoft.com/office/drawing/2014/main" id="{D8371C41-4D38-35F1-E65B-422A54CBC6F9}"/>
              </a:ext>
            </a:extLst>
          </p:cNvPr>
          <p:cNvSpPr>
            <a:spLocks noGrp="1"/>
          </p:cNvSpPr>
          <p:nvPr>
            <p:ph idx="1"/>
          </p:nvPr>
        </p:nvSpPr>
        <p:spPr>
          <a:xfrm>
            <a:off x="432000" y="2560624"/>
            <a:ext cx="6880681" cy="3667374"/>
          </a:xfrm>
        </p:spPr>
        <p:txBody>
          <a:bodyPr vert="horz" lIns="0" tIns="0" rIns="0" bIns="0" rtlCol="0" anchor="t">
            <a:noAutofit/>
          </a:bodyPr>
          <a:lstStyle/>
          <a:p>
            <a:pPr marL="285750" indent="-285750">
              <a:buFont typeface="Arial,Sans-Serif" panose="020B0604020202020204" pitchFamily="34" charset="0"/>
              <a:buChar char="•"/>
            </a:pPr>
            <a:r>
              <a:rPr lang="en-GB" sz="1800" dirty="0"/>
              <a:t>Demonstrates compliance with the Department for Education’s Supported Internship Quality Assurance Framework (SIQAF) to meet local authority contractual expectations. </a:t>
            </a:r>
            <a:endParaRPr lang="en-US" sz="1800" dirty="0">
              <a:cs typeface="Arial"/>
            </a:endParaRPr>
          </a:p>
          <a:p>
            <a:pPr marL="285750" indent="-285750">
              <a:buFont typeface="Arial,Sans-Serif" panose="020B0604020202020204" pitchFamily="34" charset="0"/>
              <a:buChar char="•"/>
            </a:pPr>
            <a:r>
              <a:rPr lang="en-GB" sz="1800" dirty="0"/>
              <a:t>As a Specialist Post-16 Institution (SPI), the college is also registered on the Secretary of State for Education’s approved list of independent special institutions (Section 41 of the Children and Families Act 2014).</a:t>
            </a:r>
            <a:endParaRPr lang="en-US" sz="1800" dirty="0">
              <a:cs typeface="Arial"/>
            </a:endParaRPr>
          </a:p>
          <a:p>
            <a:pPr marL="285750" indent="-285750">
              <a:buFont typeface="Arial,Sans-Serif" panose="020B0604020202020204" pitchFamily="34" charset="0"/>
              <a:buChar char="•"/>
            </a:pPr>
            <a:r>
              <a:rPr lang="en-GB" sz="1800" dirty="0"/>
              <a:t>The college supports widening access and participation for individuals from diverse backgrounds and those who may be disadvantaged to gain employment.</a:t>
            </a:r>
            <a:endParaRPr lang="en-US" sz="1800" dirty="0">
              <a:cs typeface="Arial"/>
            </a:endParaRPr>
          </a:p>
          <a:p>
            <a:pPr marL="285750" indent="-285750">
              <a:buFont typeface="Arial,Sans-Serif" panose="020B0604020202020204" pitchFamily="34" charset="0"/>
              <a:buChar char="•"/>
            </a:pPr>
            <a:r>
              <a:rPr lang="en-GB" sz="1800" dirty="0"/>
              <a:t>The college creates more opportunities for individuals with limited qualifications or experience to enter the NHS workforce.</a:t>
            </a:r>
            <a:endParaRPr lang="en-US" sz="1800" dirty="0">
              <a:cs typeface="Arial"/>
            </a:endParaRPr>
          </a:p>
          <a:p>
            <a:pPr marL="285750" indent="-285750">
              <a:buChar char="•"/>
            </a:pPr>
            <a:endParaRPr lang="en-GB" sz="1800" dirty="0">
              <a:cs typeface="Arial"/>
            </a:endParaRPr>
          </a:p>
        </p:txBody>
      </p:sp>
      <p:pic>
        <p:nvPicPr>
          <p:cNvPr id="7" name="Picture 6" descr="At the Disability Summit">
            <a:extLst>
              <a:ext uri="{FF2B5EF4-FFF2-40B4-BE49-F238E27FC236}">
                <a16:creationId xmlns:a16="http://schemas.microsoft.com/office/drawing/2014/main" id="{C54121C8-EF3A-0C98-79AB-6F701F76437B}"/>
              </a:ext>
            </a:extLst>
          </p:cNvPr>
          <p:cNvPicPr>
            <a:picLocks noChangeAspect="1"/>
          </p:cNvPicPr>
          <p:nvPr/>
        </p:nvPicPr>
        <p:blipFill>
          <a:blip r:embed="rId3"/>
          <a:srcRect l="7984" t="60" r="12304" b="-203"/>
          <a:stretch/>
        </p:blipFill>
        <p:spPr>
          <a:xfrm>
            <a:off x="7497974" y="1472785"/>
            <a:ext cx="4337456" cy="4755220"/>
          </a:xfrm>
          <a:prstGeom prst="rect">
            <a:avLst/>
          </a:prstGeom>
        </p:spPr>
      </p:pic>
    </p:spTree>
    <p:extLst>
      <p:ext uri="{BB962C8B-B14F-4D97-AF65-F5344CB8AC3E}">
        <p14:creationId xmlns:p14="http://schemas.microsoft.com/office/powerpoint/2010/main" val="422251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AAF4-2E1B-F584-6306-882D66EDC2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C44AB7-9039-AB7D-1849-44C73C826BA9}"/>
              </a:ext>
            </a:extLst>
          </p:cNvPr>
          <p:cNvSpPr>
            <a:spLocks noGrp="1"/>
          </p:cNvSpPr>
          <p:nvPr>
            <p:ph type="title"/>
          </p:nvPr>
        </p:nvSpPr>
        <p:spPr/>
        <p:txBody>
          <a:bodyPr/>
          <a:lstStyle/>
          <a:p>
            <a:r>
              <a:rPr lang="en-GB" dirty="0"/>
              <a:t>Supported Internship Quality Assurance Framework</a:t>
            </a:r>
          </a:p>
        </p:txBody>
      </p:sp>
      <p:sp>
        <p:nvSpPr>
          <p:cNvPr id="3" name="Text Placeholder 2">
            <a:extLst>
              <a:ext uri="{FF2B5EF4-FFF2-40B4-BE49-F238E27FC236}">
                <a16:creationId xmlns:a16="http://schemas.microsoft.com/office/drawing/2014/main" id="{C6744099-3A1B-D5D7-80B5-C6D88CE24858}"/>
              </a:ext>
            </a:extLst>
          </p:cNvPr>
          <p:cNvSpPr>
            <a:spLocks noGrp="1"/>
          </p:cNvSpPr>
          <p:nvPr>
            <p:ph type="body" sz="quarter" idx="13"/>
          </p:nvPr>
        </p:nvSpPr>
        <p:spPr>
          <a:xfrm>
            <a:off x="432000" y="1511777"/>
            <a:ext cx="11012644" cy="577927"/>
          </a:xfrm>
        </p:spPr>
        <p:txBody>
          <a:bodyPr/>
          <a:lstStyle/>
          <a:p>
            <a:r>
              <a:rPr lang="en-GB" sz="2000" dirty="0"/>
              <a:t>The college has an excellent reputation and track record, which has been evidenced by the SIQAF reviews.</a:t>
            </a:r>
          </a:p>
        </p:txBody>
      </p:sp>
      <p:sp>
        <p:nvSpPr>
          <p:cNvPr id="2" name="Content Placeholder 1">
            <a:extLst>
              <a:ext uri="{FF2B5EF4-FFF2-40B4-BE49-F238E27FC236}">
                <a16:creationId xmlns:a16="http://schemas.microsoft.com/office/drawing/2014/main" id="{C6B9460B-A1DA-0C29-B420-7165BECBC969}"/>
              </a:ext>
            </a:extLst>
          </p:cNvPr>
          <p:cNvSpPr>
            <a:spLocks noGrp="1"/>
          </p:cNvSpPr>
          <p:nvPr>
            <p:ph idx="1"/>
          </p:nvPr>
        </p:nvSpPr>
        <p:spPr>
          <a:xfrm>
            <a:off x="432000" y="2229394"/>
            <a:ext cx="11088000" cy="3998605"/>
          </a:xfrm>
        </p:spPr>
        <p:txBody>
          <a:bodyPr>
            <a:normAutofit/>
          </a:bodyPr>
          <a:lstStyle/>
          <a:p>
            <a:pPr marL="285750" indent="-285750">
              <a:buFont typeface="Arial" panose="020B0604020202020204" pitchFamily="34" charset="0"/>
              <a:buChar char="•"/>
            </a:pPr>
            <a:r>
              <a:rPr lang="en-GB" sz="1800" dirty="0"/>
              <a:t>Exceptional tracking and recording system which demonstrates interns’ clear journeys throughout their programme.</a:t>
            </a:r>
          </a:p>
          <a:p>
            <a:pPr marL="285750" indent="-285750">
              <a:buFont typeface="Arial" panose="020B0604020202020204" pitchFamily="34" charset="0"/>
              <a:buChar char="•"/>
            </a:pPr>
            <a:r>
              <a:rPr lang="en-GB" sz="1800" dirty="0"/>
              <a:t>Robust partnership working with local schools, commencing with Year 9 pupils, to facilitate transitions; working with learners to ensure they are aware of, and understand, their choices; empowering them to plan and be in control of their own pathways.</a:t>
            </a:r>
          </a:p>
          <a:p>
            <a:pPr marL="285750" indent="-285750">
              <a:buFont typeface="Arial" panose="020B0604020202020204" pitchFamily="34" charset="0"/>
              <a:buChar char="•"/>
            </a:pPr>
            <a:r>
              <a:rPr lang="en-GB" sz="1800" dirty="0"/>
              <a:t>Excellent bespoke taught ‘preparing for adulthood’ sessions, work experience placements and access to a virtual work learning platform which has been developed by the team.</a:t>
            </a:r>
          </a:p>
          <a:p>
            <a:pPr marL="285750" indent="-285750">
              <a:buFont typeface="Arial" panose="020B0604020202020204" pitchFamily="34" charset="0"/>
              <a:buChar char="•"/>
            </a:pPr>
            <a:r>
              <a:rPr lang="en-GB" sz="1800" dirty="0"/>
              <a:t>The college is committed to ensuring support is in place for 5 years after the end of the programme, recently naming it “Follow On”.</a:t>
            </a:r>
          </a:p>
          <a:p>
            <a:pPr marL="285750" indent="-285750">
              <a:buFont typeface="Arial" panose="020B0604020202020204" pitchFamily="34" charset="0"/>
              <a:buChar char="•"/>
            </a:pPr>
            <a:r>
              <a:rPr lang="en-GB" sz="1800" dirty="0"/>
              <a:t>Throughout the review, the peer reviewers received very positive feedback on the service from everyone they spoke to. They also noted that the staff team were very committed to delivering a high-quality service that supports the interns to gain paid employment.</a:t>
            </a:r>
          </a:p>
        </p:txBody>
      </p:sp>
    </p:spTree>
    <p:extLst>
      <p:ext uri="{BB962C8B-B14F-4D97-AF65-F5344CB8AC3E}">
        <p14:creationId xmlns:p14="http://schemas.microsoft.com/office/powerpoint/2010/main" val="125116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3BE048-326F-2C63-38D7-4C3DEE6BD21D}"/>
              </a:ext>
            </a:extLst>
          </p:cNvPr>
          <p:cNvSpPr>
            <a:spLocks noGrp="1"/>
          </p:cNvSpPr>
          <p:nvPr>
            <p:ph type="title" idx="4294967295"/>
          </p:nvPr>
        </p:nvSpPr>
        <p:spPr>
          <a:xfrm>
            <a:off x="1302327" y="1645516"/>
            <a:ext cx="3462338" cy="6588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chemeClr val="tx1"/>
                </a:solidFill>
                <a:effectLst/>
                <a:uLnTx/>
                <a:uFillTx/>
                <a:latin typeface="+mn-lt"/>
                <a:ea typeface="+mn-ea"/>
                <a:cs typeface="+mn-cs"/>
              </a:rPr>
              <a:t>Ellie’s story</a:t>
            </a:r>
          </a:p>
        </p:txBody>
      </p:sp>
      <p:sp>
        <p:nvSpPr>
          <p:cNvPr id="7" name="Content Placeholder 4">
            <a:extLst>
              <a:ext uri="{FF2B5EF4-FFF2-40B4-BE49-F238E27FC236}">
                <a16:creationId xmlns:a16="http://schemas.microsoft.com/office/drawing/2014/main" id="{1B8373BA-930C-92EF-4E14-5EC2C415FFE7}"/>
              </a:ext>
            </a:extLst>
          </p:cNvPr>
          <p:cNvSpPr>
            <a:spLocks noGrp="1"/>
          </p:cNvSpPr>
          <p:nvPr>
            <p:ph idx="1"/>
          </p:nvPr>
        </p:nvSpPr>
        <p:spPr>
          <a:xfrm>
            <a:off x="5285433" y="1079340"/>
            <a:ext cx="6204422" cy="4748703"/>
          </a:xfrm>
        </p:spPr>
        <p:txBody>
          <a:bodyPr vert="horz" lIns="0" tIns="0" rIns="0" bIns="0" rtlCol="0" anchor="t">
            <a:noAutofit/>
          </a:bodyPr>
          <a:lstStyle/>
          <a:p>
            <a:r>
              <a:rPr lang="en-GB" sz="1600" dirty="0">
                <a:solidFill>
                  <a:schemeClr val="tx1"/>
                </a:solidFill>
              </a:rPr>
              <a:t>Ellie’s diagnosis is Congenital Myasthenic Syndrome, a rare disorder that causes extreme muscle weakness. She uses an electric wheelchair when she becomes tired and has a permanent tracheostomy for ventilation if she becomes unwell. </a:t>
            </a:r>
          </a:p>
          <a:p>
            <a:r>
              <a:rPr lang="en-GB" sz="1600" dirty="0"/>
              <a:t>Ellie joined Choices College with no previous work experience due to her condition. Mentors and staff supporting Ellie were given specialist training prior to her starting her Study Programme, to ensure there was an awareness of her needs and appropriate care if she ever became ill in the workplace. </a:t>
            </a:r>
            <a:endParaRPr lang="en-GB" sz="1600" dirty="0">
              <a:cs typeface="Arial"/>
            </a:endParaRPr>
          </a:p>
          <a:p>
            <a:r>
              <a:rPr lang="en-GB" sz="1600" dirty="0">
                <a:solidFill>
                  <a:schemeClr val="tx1"/>
                </a:solidFill>
              </a:rPr>
              <a:t>Ellie then commenced admin placements with the Research and Education teams at Newcastle Hospitals. She flourished in these roles, learning all about NHS administrative systems and processes; she made fantastic progress. </a:t>
            </a:r>
          </a:p>
          <a:p>
            <a:r>
              <a:rPr lang="en-GB" sz="1600" dirty="0">
                <a:solidFill>
                  <a:schemeClr val="tx1"/>
                </a:solidFill>
              </a:rPr>
              <a:t>Ellie was supported to apply for a Business Administration apprenticeship in the NHS at the end of her internship and was able to talk with confidence at her interview about all the experience, skills and independence she has gained through Choices College. </a:t>
            </a:r>
          </a:p>
        </p:txBody>
      </p:sp>
      <p:pic>
        <p:nvPicPr>
          <p:cNvPr id="6" name="Picture 5" descr="Ellie was supported to apply for a Business Administration apprenticeship with the NHS">
            <a:extLst>
              <a:ext uri="{FF2B5EF4-FFF2-40B4-BE49-F238E27FC236}">
                <a16:creationId xmlns:a16="http://schemas.microsoft.com/office/drawing/2014/main" id="{0CFE186C-968F-C568-C9CF-4C4CA381DEB1}"/>
              </a:ext>
            </a:extLst>
          </p:cNvPr>
          <p:cNvPicPr>
            <a:picLocks noChangeAspect="1"/>
          </p:cNvPicPr>
          <p:nvPr/>
        </p:nvPicPr>
        <p:blipFill>
          <a:blip r:embed="rId2"/>
          <a:stretch>
            <a:fillRect/>
          </a:stretch>
        </p:blipFill>
        <p:spPr>
          <a:xfrm>
            <a:off x="1698049" y="2304329"/>
            <a:ext cx="2404742" cy="3206323"/>
          </a:xfrm>
          <a:prstGeom prst="rect">
            <a:avLst/>
          </a:prstGeom>
        </p:spPr>
      </p:pic>
    </p:spTree>
    <p:extLst>
      <p:ext uri="{BB962C8B-B14F-4D97-AF65-F5344CB8AC3E}">
        <p14:creationId xmlns:p14="http://schemas.microsoft.com/office/powerpoint/2010/main" val="1561813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E-PPT-Template-Feb2025  -  Read-Only" id="{5D609849-B680-4915-9D04-0A71F106D0A6}" vid="{7383E2E0-6315-4DB3-830B-5EAE66EAD8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d3b740f-942e-4e48-971f-6b7828e8593b" xsi:nil="true"/>
    <lcf76f155ced4ddcb4097134ff3c332f xmlns="22ee72eb-9db1-4989-866e-5a3b4e5a8287">
      <Terms xmlns="http://schemas.microsoft.com/office/infopath/2007/PartnerControls"/>
    </lcf76f155ced4ddcb4097134ff3c332f>
    <Review_x0020_Date xmlns="22ee72eb-9db1-4989-866e-5a3b4e5a82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F7DE0429112E4C85E5D824CD0948EC" ma:contentTypeVersion="18" ma:contentTypeDescription="Create a new document." ma:contentTypeScope="" ma:versionID="3bbeb47fc9abb58b0f64a4d75444efca">
  <xsd:schema xmlns:xsd="http://www.w3.org/2001/XMLSchema" xmlns:xs="http://www.w3.org/2001/XMLSchema" xmlns:p="http://schemas.microsoft.com/office/2006/metadata/properties" xmlns:ns1="http://schemas.microsoft.com/sharepoint/v3" xmlns:ns2="22ee72eb-9db1-4989-866e-5a3b4e5a8287" xmlns:ns3="0d3b740f-942e-4e48-971f-6b7828e8593b" targetNamespace="http://schemas.microsoft.com/office/2006/metadata/properties" ma:root="true" ma:fieldsID="cff93db7dc8641068c35c650a69b0d17" ns1:_="" ns2:_="" ns3:_="">
    <xsd:import namespace="http://schemas.microsoft.com/sharepoint/v3"/>
    <xsd:import namespace="22ee72eb-9db1-4989-866e-5a3b4e5a8287"/>
    <xsd:import namespace="0d3b740f-942e-4e48-971f-6b7828e8593b"/>
    <xsd:element name="properties">
      <xsd:complexType>
        <xsd:sequence>
          <xsd:element name="documentManagement">
            <xsd:complexType>
              <xsd:all>
                <xsd:element ref="ns2:Review_x0020_Date"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ee72eb-9db1-4989-866e-5a3b4e5a8287" elementFormDefault="qualified">
    <xsd:import namespace="http://schemas.microsoft.com/office/2006/documentManagement/types"/>
    <xsd:import namespace="http://schemas.microsoft.com/office/infopath/2007/PartnerControls"/>
    <xsd:element name="Review_x0020_Date" ma:index="5" nillable="true" ma:displayName="Review date" ma:indexed="true" ma:internalName="Review_x0020_Date" ma:readOnly="fals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b740f-942e-4e48-971f-6b7828e859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82ffd3c-4bd3-422e-b091-2b550c18bcf2}" ma:internalName="TaxCatchAll" ma:showField="CatchAllData" ma:web="0d3b740f-942e-4e48-971f-6b7828e859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2B3C52-C4E5-4003-8240-632FDE102EAB}">
  <ds:schemaRefs>
    <ds:schemaRef ds:uri="http://purl.org/dc/dcmityp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4041ba16-2590-4133-a7a9-6be04fc4828f"/>
    <ds:schemaRef ds:uri="ccc1f49b-6a9b-4b51-96c7-d7aa64f6932a"/>
    <ds:schemaRef ds:uri="http://www.w3.org/XML/1998/namespace"/>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0E2F95A7-7317-4D8C-AFC2-440BC1892D02}"/>
</file>

<file path=docProps/app.xml><?xml version="1.0" encoding="utf-8"?>
<Properties xmlns="http://schemas.openxmlformats.org/officeDocument/2006/extended-properties" xmlns:vt="http://schemas.openxmlformats.org/officeDocument/2006/docPropsVTypes">
  <Template>NHSE-PPT-Template (1)</Template>
  <TotalTime>140</TotalTime>
  <Words>1630</Words>
  <Application>Microsoft Office PowerPoint</Application>
  <PresentationFormat>Widescreen</PresentationFormat>
  <Paragraphs>85</Paragraphs>
  <Slides>13</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Arial,Sans-Serif</vt:lpstr>
      <vt:lpstr>Calibri</vt:lpstr>
      <vt:lpstr>NHSD-Refresh-Theme-NOV1120B</vt:lpstr>
      <vt:lpstr>Choices College</vt:lpstr>
      <vt:lpstr>About Choices College (formerly Project Choice)</vt:lpstr>
      <vt:lpstr>Our vision</vt:lpstr>
      <vt:lpstr>Our approach</vt:lpstr>
      <vt:lpstr>Funding, staff, partners and learners</vt:lpstr>
      <vt:lpstr>Ofsted</vt:lpstr>
      <vt:lpstr>What else…</vt:lpstr>
      <vt:lpstr>Supported Internship Quality Assurance Framework</vt:lpstr>
      <vt:lpstr>Ellie’s story</vt:lpstr>
      <vt:lpstr>Nathan’s story</vt:lpstr>
      <vt:lpstr>Molly’s story</vt:lpstr>
      <vt:lpstr>Will’s story</vt:lpstr>
      <vt:lpstr>Visit: Choices College on the NHS England Workforce, Training and Education website </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HIGGS, Caroline (NHS ENGLAND)</dc:creator>
  <cp:lastModifiedBy>HIGGS, Caroline (NHS ENGLAND)</cp:lastModifiedBy>
  <cp:revision>242</cp:revision>
  <dcterms:created xsi:type="dcterms:W3CDTF">2025-04-16T17:20:47Z</dcterms:created>
  <dcterms:modified xsi:type="dcterms:W3CDTF">2025-05-13T14:00:48Z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0x0101003BF7DE0429112E4C85E5D824CD0948EC</vt:lpwstr>
  </property>
  <property fmtid="{D5CDD505-2E9C-101B-9397-08002B2CF9AE}" pid="3" name="_dlc_DocIdItemGuid">
    <vt:lpwstr>56579ddb-1cdf-4035-9a3d-2da04fab6c26</vt:lpwstr>
  </property>
  <property fmtid="{D5CDD505-2E9C-101B-9397-08002B2CF9AE}" pid="4" name="MediaServiceImageTags">
    <vt:lpwstr/>
  </property>
</Properties>
</file>