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73" r:id="rId4"/>
  </p:sldMasterIdLst>
  <p:notesMasterIdLst>
    <p:notesMasterId r:id="rId53"/>
  </p:notesMasterIdLst>
  <p:handoutMasterIdLst>
    <p:handoutMasterId r:id="rId54"/>
  </p:handoutMasterIdLst>
  <p:sldIdLst>
    <p:sldId id="1923" r:id="rId5"/>
    <p:sldId id="2145707281" r:id="rId6"/>
    <p:sldId id="2145707327" r:id="rId7"/>
    <p:sldId id="2145707288" r:id="rId8"/>
    <p:sldId id="2145707328" r:id="rId9"/>
    <p:sldId id="2145707289" r:id="rId10"/>
    <p:sldId id="2145707329" r:id="rId11"/>
    <p:sldId id="2145707330" r:id="rId12"/>
    <p:sldId id="2145707331" r:id="rId13"/>
    <p:sldId id="2145707291" r:id="rId14"/>
    <p:sldId id="2145707292" r:id="rId15"/>
    <p:sldId id="2145707333" r:id="rId16"/>
    <p:sldId id="2145707334" r:id="rId17"/>
    <p:sldId id="2145707335" r:id="rId18"/>
    <p:sldId id="2145707336" r:id="rId19"/>
    <p:sldId id="2145707337" r:id="rId20"/>
    <p:sldId id="2145707338" r:id="rId21"/>
    <p:sldId id="2145707339" r:id="rId22"/>
    <p:sldId id="2145707340" r:id="rId23"/>
    <p:sldId id="2145707341" r:id="rId24"/>
    <p:sldId id="2145707342" r:id="rId25"/>
    <p:sldId id="2145707343" r:id="rId26"/>
    <p:sldId id="2145707344" r:id="rId27"/>
    <p:sldId id="2145707345" r:id="rId28"/>
    <p:sldId id="2145707346" r:id="rId29"/>
    <p:sldId id="2145707347" r:id="rId30"/>
    <p:sldId id="2145707348" r:id="rId31"/>
    <p:sldId id="2145707349" r:id="rId32"/>
    <p:sldId id="2145707350" r:id="rId33"/>
    <p:sldId id="2145707351" r:id="rId34"/>
    <p:sldId id="2145707352" r:id="rId35"/>
    <p:sldId id="2145707353" r:id="rId36"/>
    <p:sldId id="2145707354" r:id="rId37"/>
    <p:sldId id="2145707355" r:id="rId38"/>
    <p:sldId id="2145707356" r:id="rId39"/>
    <p:sldId id="2145707357" r:id="rId40"/>
    <p:sldId id="2145707358" r:id="rId41"/>
    <p:sldId id="2145707359" r:id="rId42"/>
    <p:sldId id="2145707360" r:id="rId43"/>
    <p:sldId id="2145707361" r:id="rId44"/>
    <p:sldId id="2145707362" r:id="rId45"/>
    <p:sldId id="2145707363" r:id="rId46"/>
    <p:sldId id="2145707364" r:id="rId47"/>
    <p:sldId id="2145707365" r:id="rId48"/>
    <p:sldId id="2145707366" r:id="rId49"/>
    <p:sldId id="2145707367" r:id="rId50"/>
    <p:sldId id="2145707368" r:id="rId51"/>
    <p:sldId id="2145707369" r:id="rId5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Sarah Wilkinson" initials="SW" lastIdx="1" clrIdx="0">
    <p:extLst>
      <p:ext uri="{19B8F6BF-5375-455C-9EA6-DF929625EA0E}">
        <p15:presenceInfo xmlns:p15="http://schemas.microsoft.com/office/powerpoint/2012/main" userId="1186059c3be801a0"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5EB8"/>
    <a:srgbClr val="425563"/>
    <a:srgbClr val="80D2CC"/>
    <a:srgbClr val="99DBD6"/>
    <a:srgbClr val="99DDEB"/>
    <a:srgbClr val="80D4E7"/>
    <a:srgbClr val="E8EDEE"/>
    <a:srgbClr val="003087"/>
    <a:srgbClr val="82D1CB"/>
    <a:srgbClr val="00A49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 uri="{1BD7E111-0CB8-44D6-8891-C1BB2F81B7CC}">
      <p1710:readonlyRecommended xmlns:p1710="http://schemas.microsoft.com/office/powerpoint/2017/10/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74C1A8A3-306A-4EB7-A6B1-4F7E0EB9C5D6}" styleName="Medium Style 3 - Accent 5">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5"/>
          </a:solidFill>
        </a:fill>
      </a:tcStyle>
    </a:lastCol>
    <a:firstCol>
      <a:tcTxStyle b="on">
        <a:fontRef idx="minor">
          <a:scrgbClr r="0" g="0" b="0"/>
        </a:fontRef>
        <a:schemeClr val="lt1"/>
      </a:tcTxStyle>
      <a:tcStyle>
        <a:tcBdr/>
        <a:fill>
          <a:solidFill>
            <a:schemeClr val="accent5"/>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5"/>
          </a:solidFill>
        </a:fill>
      </a:tcStyle>
    </a:firstRow>
  </a:tblStyle>
  <a:tblStyle styleId="{FABFCF23-3B69-468F-B69F-88F6DE6A72F2}" styleName="Medium Style 1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8286" autoAdjust="0"/>
    <p:restoredTop sz="86395" autoAdjust="0"/>
  </p:normalViewPr>
  <p:slideViewPr>
    <p:cSldViewPr snapToGrid="0">
      <p:cViewPr varScale="1">
        <p:scale>
          <a:sx n="98" d="100"/>
          <a:sy n="98" d="100"/>
        </p:scale>
        <p:origin x="882" y="90"/>
      </p:cViewPr>
      <p:guideLst/>
    </p:cSldViewPr>
  </p:slideViewPr>
  <p:outlineViewPr>
    <p:cViewPr>
      <p:scale>
        <a:sx n="33" d="100"/>
        <a:sy n="33" d="100"/>
      </p:scale>
      <p:origin x="0" y="-8880"/>
    </p:cViewPr>
  </p:outlineViewPr>
  <p:notesTextViewPr>
    <p:cViewPr>
      <p:scale>
        <a:sx n="3" d="2"/>
        <a:sy n="3" d="2"/>
      </p:scale>
      <p:origin x="0" y="0"/>
    </p:cViewPr>
  </p:notesTextViewPr>
  <p:sorterViewPr>
    <p:cViewPr>
      <p:scale>
        <a:sx n="80" d="100"/>
        <a:sy n="80" d="100"/>
      </p:scale>
      <p:origin x="0" y="0"/>
    </p:cViewPr>
  </p:sorterViewPr>
  <p:notesViewPr>
    <p:cSldViewPr snapToGrid="0">
      <p:cViewPr varScale="1">
        <p:scale>
          <a:sx n="94" d="100"/>
          <a:sy n="94" d="100"/>
        </p:scale>
        <p:origin x="3226" y="101"/>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slide" Target="slides/slide46.xml"/><Relationship Id="rId55" Type="http://schemas.openxmlformats.org/officeDocument/2006/relationships/commentAuthors" Target="commentAuthors.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notesMaster" Target="notesMasters/notesMaster1.xml"/><Relationship Id="rId58" Type="http://schemas.openxmlformats.org/officeDocument/2006/relationships/theme" Target="theme/theme1.xml"/><Relationship Id="rId5" Type="http://schemas.openxmlformats.org/officeDocument/2006/relationships/slide" Target="slides/slide1.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presProps" Target="presProps.xml"/><Relationship Id="rId8" Type="http://schemas.openxmlformats.org/officeDocument/2006/relationships/slide" Target="slides/slide4.xml"/><Relationship Id="rId51" Type="http://schemas.openxmlformats.org/officeDocument/2006/relationships/slide" Target="slides/slide47.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tableStyles" Target="tableStyles.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handoutMaster" Target="handoutMasters/handoutMaster1.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viewProps" Target="viewProps.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53833FE-0184-4D8F-88C0-FA80490EFC63}" type="doc">
      <dgm:prSet loTypeId="urn:microsoft.com/office/officeart/2005/8/layout/chevron2" loCatId="process" qsTypeId="urn:microsoft.com/office/officeart/2005/8/quickstyle/simple1" qsCatId="simple" csTypeId="urn:microsoft.com/office/officeart/2005/8/colors/accent1_2" csCatId="accent1" phldr="1"/>
      <dgm:spPr/>
      <dgm:t>
        <a:bodyPr/>
        <a:lstStyle/>
        <a:p>
          <a:endParaRPr lang="en-GB"/>
        </a:p>
      </dgm:t>
    </dgm:pt>
    <dgm:pt modelId="{DFD6A895-33E3-4D1C-B7EA-8BBB90D13B9F}">
      <dgm:prSet phldrT="[Text]"/>
      <dgm:spPr>
        <a:xfrm rot="5400000">
          <a:off x="-166231" y="168261"/>
          <a:ext cx="1108212" cy="775748"/>
        </a:xfrm>
        <a:prstGeom prst="chevron">
          <a:avLst/>
        </a:prstGeom>
        <a:solidFill>
          <a:srgbClr val="4F81BD">
            <a:hueOff val="0"/>
            <a:satOff val="0"/>
            <a:lumOff val="0"/>
            <a:alphaOff val="0"/>
          </a:srgbClr>
        </a:solidFill>
        <a:ln w="25400" cap="flat" cmpd="sng" algn="ctr">
          <a:solidFill>
            <a:srgbClr val="4F81BD">
              <a:hueOff val="0"/>
              <a:satOff val="0"/>
              <a:lumOff val="0"/>
              <a:alphaOff val="0"/>
            </a:srgbClr>
          </a:solidFill>
          <a:prstDash val="solid"/>
        </a:ln>
        <a:effectLst/>
      </dgm:spPr>
      <dgm:t>
        <a:bodyPr/>
        <a:lstStyle/>
        <a:p>
          <a:pPr>
            <a:buNone/>
          </a:pPr>
          <a:r>
            <a:rPr lang="en-GB" dirty="0">
              <a:solidFill>
                <a:sysClr val="window" lastClr="FFFFFF"/>
              </a:solidFill>
              <a:latin typeface="Calibri"/>
              <a:ea typeface="+mn-ea"/>
              <a:cs typeface="+mn-cs"/>
            </a:rPr>
            <a:t>Being</a:t>
          </a:r>
        </a:p>
      </dgm:t>
    </dgm:pt>
    <dgm:pt modelId="{AE68DAB4-83BE-4AA2-A7FC-BEF500DAF606}" type="parTrans" cxnId="{6C2CA29A-A547-473E-890C-0FF6A7381F6F}">
      <dgm:prSet/>
      <dgm:spPr/>
      <dgm:t>
        <a:bodyPr/>
        <a:lstStyle/>
        <a:p>
          <a:endParaRPr lang="en-GB"/>
        </a:p>
      </dgm:t>
    </dgm:pt>
    <dgm:pt modelId="{E1159F98-BCA4-4D42-BC6B-41E5D7ED1C70}" type="sibTrans" cxnId="{6C2CA29A-A547-473E-890C-0FF6A7381F6F}">
      <dgm:prSet/>
      <dgm:spPr/>
      <dgm:t>
        <a:bodyPr/>
        <a:lstStyle/>
        <a:p>
          <a:endParaRPr lang="en-GB"/>
        </a:p>
      </dgm:t>
    </dgm:pt>
    <dgm:pt modelId="{3CE1AE50-F86D-4511-8EB1-7DD5A1762268}">
      <dgm:prSet phldrT="[Text]"/>
      <dgm:spPr>
        <a:xfrm rot="5400000">
          <a:off x="4538329" y="-3760551"/>
          <a:ext cx="720338" cy="8245500"/>
        </a:xfrm>
        <a:prstGeom prst="round2SameRect">
          <a:avLst/>
        </a:prstGeom>
        <a:solidFill>
          <a:sysClr val="window" lastClr="FFFFFF">
            <a:alpha val="90000"/>
            <a:hueOff val="0"/>
            <a:satOff val="0"/>
            <a:lumOff val="0"/>
            <a:alphaOff val="0"/>
          </a:sysClr>
        </a:solidFill>
        <a:ln w="25400" cap="flat" cmpd="sng" algn="ctr">
          <a:solidFill>
            <a:srgbClr val="4F81BD">
              <a:hueOff val="0"/>
              <a:satOff val="0"/>
              <a:lumOff val="0"/>
              <a:alphaOff val="0"/>
            </a:srgbClr>
          </a:solidFill>
          <a:prstDash val="solid"/>
        </a:ln>
        <a:effectLst/>
      </dgm:spPr>
      <dgm:t>
        <a:bodyPr/>
        <a:lstStyle/>
        <a:p>
          <a:pPr>
            <a:buChar char="•"/>
          </a:pPr>
          <a:r>
            <a:rPr lang="en-GB" dirty="0">
              <a:solidFill>
                <a:sysClr val="windowText" lastClr="000000">
                  <a:hueOff val="0"/>
                  <a:satOff val="0"/>
                  <a:lumOff val="0"/>
                  <a:alphaOff val="0"/>
                </a:sysClr>
              </a:solidFill>
              <a:latin typeface="Calibri"/>
              <a:ea typeface="+mn-ea"/>
              <a:cs typeface="+mn-cs"/>
            </a:rPr>
            <a:t>How aware are you of your body, thoughts feelings and emotions?</a:t>
          </a:r>
        </a:p>
      </dgm:t>
    </dgm:pt>
    <dgm:pt modelId="{EB2A7E3B-A7B9-4BCF-A2F6-02DEAAD40C2A}" type="parTrans" cxnId="{A12AFD3C-EB15-4852-9AFE-91D23D06FA0B}">
      <dgm:prSet/>
      <dgm:spPr/>
      <dgm:t>
        <a:bodyPr/>
        <a:lstStyle/>
        <a:p>
          <a:endParaRPr lang="en-GB"/>
        </a:p>
      </dgm:t>
    </dgm:pt>
    <dgm:pt modelId="{44376C77-8D66-43B5-9C8F-47BFE36DA958}" type="sibTrans" cxnId="{A12AFD3C-EB15-4852-9AFE-91D23D06FA0B}">
      <dgm:prSet/>
      <dgm:spPr/>
      <dgm:t>
        <a:bodyPr/>
        <a:lstStyle/>
        <a:p>
          <a:endParaRPr lang="en-GB"/>
        </a:p>
      </dgm:t>
    </dgm:pt>
    <dgm:pt modelId="{CCB19291-E69E-49DC-AD55-B618B601D78E}">
      <dgm:prSet phldrT="[Text]"/>
      <dgm:spPr>
        <a:xfrm rot="5400000">
          <a:off x="4538329" y="-3760551"/>
          <a:ext cx="720338" cy="8245500"/>
        </a:xfrm>
        <a:prstGeom prst="round2SameRect">
          <a:avLst/>
        </a:prstGeom>
        <a:solidFill>
          <a:sysClr val="window" lastClr="FFFFFF">
            <a:alpha val="90000"/>
            <a:hueOff val="0"/>
            <a:satOff val="0"/>
            <a:lumOff val="0"/>
            <a:alphaOff val="0"/>
          </a:sysClr>
        </a:solidFill>
        <a:ln w="25400" cap="flat" cmpd="sng" algn="ctr">
          <a:solidFill>
            <a:srgbClr val="4F81BD">
              <a:hueOff val="0"/>
              <a:satOff val="0"/>
              <a:lumOff val="0"/>
              <a:alphaOff val="0"/>
            </a:srgbClr>
          </a:solidFill>
          <a:prstDash val="solid"/>
        </a:ln>
        <a:effectLst/>
      </dgm:spPr>
      <dgm:t>
        <a:bodyPr/>
        <a:lstStyle/>
        <a:p>
          <a:pPr>
            <a:buChar char="•"/>
          </a:pPr>
          <a:r>
            <a:rPr lang="en-GB" dirty="0">
              <a:solidFill>
                <a:sysClr val="windowText" lastClr="000000">
                  <a:hueOff val="0"/>
                  <a:satOff val="0"/>
                  <a:lumOff val="0"/>
                  <a:alphaOff val="0"/>
                </a:sysClr>
              </a:solidFill>
              <a:latin typeface="Calibri"/>
              <a:ea typeface="+mn-ea"/>
              <a:cs typeface="+mn-cs"/>
            </a:rPr>
            <a:t>Do you understand your triggers of stress, how these will impact and how to manage?</a:t>
          </a:r>
        </a:p>
      </dgm:t>
    </dgm:pt>
    <dgm:pt modelId="{BD49875D-C5E8-4813-B191-7C42C3BB5F4B}" type="parTrans" cxnId="{2C1011F3-94D3-467A-996A-1A93F4414895}">
      <dgm:prSet/>
      <dgm:spPr/>
      <dgm:t>
        <a:bodyPr/>
        <a:lstStyle/>
        <a:p>
          <a:endParaRPr lang="en-GB"/>
        </a:p>
      </dgm:t>
    </dgm:pt>
    <dgm:pt modelId="{581B566C-3BA7-4068-A04D-394C0703E945}" type="sibTrans" cxnId="{2C1011F3-94D3-467A-996A-1A93F4414895}">
      <dgm:prSet/>
      <dgm:spPr/>
      <dgm:t>
        <a:bodyPr/>
        <a:lstStyle/>
        <a:p>
          <a:endParaRPr lang="en-GB"/>
        </a:p>
      </dgm:t>
    </dgm:pt>
    <dgm:pt modelId="{5D613760-A777-4B6D-A976-43FBE88CBC9F}">
      <dgm:prSet phldrT="[Text]"/>
      <dgm:spPr>
        <a:xfrm rot="5400000">
          <a:off x="-166231" y="1159555"/>
          <a:ext cx="1108212" cy="775748"/>
        </a:xfrm>
        <a:prstGeom prst="chevron">
          <a:avLst/>
        </a:prstGeom>
        <a:solidFill>
          <a:srgbClr val="4F81BD">
            <a:hueOff val="0"/>
            <a:satOff val="0"/>
            <a:lumOff val="0"/>
            <a:alphaOff val="0"/>
          </a:srgbClr>
        </a:solidFill>
        <a:ln w="25400" cap="flat" cmpd="sng" algn="ctr">
          <a:solidFill>
            <a:srgbClr val="4F81BD">
              <a:hueOff val="0"/>
              <a:satOff val="0"/>
              <a:lumOff val="0"/>
              <a:alphaOff val="0"/>
            </a:srgbClr>
          </a:solidFill>
          <a:prstDash val="solid"/>
        </a:ln>
        <a:effectLst/>
      </dgm:spPr>
      <dgm:t>
        <a:bodyPr/>
        <a:lstStyle/>
        <a:p>
          <a:pPr>
            <a:buNone/>
          </a:pPr>
          <a:r>
            <a:rPr lang="en-GB" dirty="0">
              <a:solidFill>
                <a:sysClr val="window" lastClr="FFFFFF"/>
              </a:solidFill>
              <a:latin typeface="Calibri"/>
              <a:ea typeface="+mn-ea"/>
              <a:cs typeface="+mn-cs"/>
            </a:rPr>
            <a:t>Focus</a:t>
          </a:r>
        </a:p>
      </dgm:t>
    </dgm:pt>
    <dgm:pt modelId="{BF69A352-08D5-49A2-BD00-2ADCAB90FF1D}" type="parTrans" cxnId="{801BBC98-14CB-421E-805F-AF4D7093FD46}">
      <dgm:prSet/>
      <dgm:spPr/>
      <dgm:t>
        <a:bodyPr/>
        <a:lstStyle/>
        <a:p>
          <a:endParaRPr lang="en-GB"/>
        </a:p>
      </dgm:t>
    </dgm:pt>
    <dgm:pt modelId="{D80A4419-BC76-464C-B577-C6DA54EC9896}" type="sibTrans" cxnId="{801BBC98-14CB-421E-805F-AF4D7093FD46}">
      <dgm:prSet/>
      <dgm:spPr/>
      <dgm:t>
        <a:bodyPr/>
        <a:lstStyle/>
        <a:p>
          <a:endParaRPr lang="en-GB"/>
        </a:p>
      </dgm:t>
    </dgm:pt>
    <dgm:pt modelId="{E8629217-1665-4218-B1A8-B4A5E15B00FF}">
      <dgm:prSet phldrT="[Text]"/>
      <dgm:spPr>
        <a:xfrm rot="5400000">
          <a:off x="4538329" y="-2769257"/>
          <a:ext cx="720338" cy="8245500"/>
        </a:xfrm>
        <a:prstGeom prst="round2SameRect">
          <a:avLst/>
        </a:prstGeom>
        <a:solidFill>
          <a:sysClr val="window" lastClr="FFFFFF">
            <a:alpha val="90000"/>
            <a:hueOff val="0"/>
            <a:satOff val="0"/>
            <a:lumOff val="0"/>
            <a:alphaOff val="0"/>
          </a:sysClr>
        </a:solidFill>
        <a:ln w="25400" cap="flat" cmpd="sng" algn="ctr">
          <a:solidFill>
            <a:srgbClr val="4F81BD">
              <a:hueOff val="0"/>
              <a:satOff val="0"/>
              <a:lumOff val="0"/>
              <a:alphaOff val="0"/>
            </a:srgbClr>
          </a:solidFill>
          <a:prstDash val="solid"/>
        </a:ln>
        <a:effectLst/>
      </dgm:spPr>
      <dgm:t>
        <a:bodyPr/>
        <a:lstStyle/>
        <a:p>
          <a:pPr>
            <a:buChar char="•"/>
          </a:pPr>
          <a:r>
            <a:rPr lang="en-GB" dirty="0">
              <a:solidFill>
                <a:sysClr val="windowText" lastClr="000000">
                  <a:hueOff val="0"/>
                  <a:satOff val="0"/>
                  <a:lumOff val="0"/>
                  <a:alphaOff val="0"/>
                </a:sysClr>
              </a:solidFill>
              <a:latin typeface="Calibri"/>
              <a:ea typeface="+mn-ea"/>
              <a:cs typeface="+mn-cs"/>
            </a:rPr>
            <a:t>Where is your attention focussed?</a:t>
          </a:r>
        </a:p>
      </dgm:t>
    </dgm:pt>
    <dgm:pt modelId="{18DF9D9F-4ED7-49D8-B302-B1FA2565D13D}" type="parTrans" cxnId="{0D91FBD5-3A20-4EE3-B35C-8D94685C29D3}">
      <dgm:prSet/>
      <dgm:spPr/>
      <dgm:t>
        <a:bodyPr/>
        <a:lstStyle/>
        <a:p>
          <a:endParaRPr lang="en-GB"/>
        </a:p>
      </dgm:t>
    </dgm:pt>
    <dgm:pt modelId="{41069988-CDDD-4E3A-9D06-947F288318C7}" type="sibTrans" cxnId="{0D91FBD5-3A20-4EE3-B35C-8D94685C29D3}">
      <dgm:prSet/>
      <dgm:spPr/>
      <dgm:t>
        <a:bodyPr/>
        <a:lstStyle/>
        <a:p>
          <a:endParaRPr lang="en-GB"/>
        </a:p>
      </dgm:t>
    </dgm:pt>
    <dgm:pt modelId="{BC79ECA1-AA31-4DE1-870E-60AB3479D476}">
      <dgm:prSet phldrT="[Text]"/>
      <dgm:spPr>
        <a:xfrm rot="5400000">
          <a:off x="-166231" y="2150850"/>
          <a:ext cx="1108212" cy="775748"/>
        </a:xfrm>
        <a:prstGeom prst="chevron">
          <a:avLst/>
        </a:prstGeom>
        <a:solidFill>
          <a:srgbClr val="4F81BD">
            <a:hueOff val="0"/>
            <a:satOff val="0"/>
            <a:lumOff val="0"/>
            <a:alphaOff val="0"/>
          </a:srgbClr>
        </a:solidFill>
        <a:ln w="25400" cap="flat" cmpd="sng" algn="ctr">
          <a:solidFill>
            <a:srgbClr val="4F81BD">
              <a:hueOff val="0"/>
              <a:satOff val="0"/>
              <a:lumOff val="0"/>
              <a:alphaOff val="0"/>
            </a:srgbClr>
          </a:solidFill>
          <a:prstDash val="solid"/>
        </a:ln>
        <a:effectLst/>
      </dgm:spPr>
      <dgm:t>
        <a:bodyPr/>
        <a:lstStyle/>
        <a:p>
          <a:pPr>
            <a:buNone/>
          </a:pPr>
          <a:r>
            <a:rPr lang="en-GB" dirty="0">
              <a:solidFill>
                <a:sysClr val="window" lastClr="FFFFFF"/>
              </a:solidFill>
              <a:latin typeface="Calibri"/>
              <a:ea typeface="+mn-ea"/>
              <a:cs typeface="+mn-cs"/>
            </a:rPr>
            <a:t>Physical</a:t>
          </a:r>
        </a:p>
      </dgm:t>
    </dgm:pt>
    <dgm:pt modelId="{D2DD5E5B-997E-4AC0-8C73-BAF9FFC0648A}" type="parTrans" cxnId="{50F22DE8-3183-4419-A94F-3F4CBA9E39A4}">
      <dgm:prSet/>
      <dgm:spPr/>
      <dgm:t>
        <a:bodyPr/>
        <a:lstStyle/>
        <a:p>
          <a:endParaRPr lang="en-GB"/>
        </a:p>
      </dgm:t>
    </dgm:pt>
    <dgm:pt modelId="{BB3A403C-6908-4C84-99E6-A9B0A6818051}" type="sibTrans" cxnId="{50F22DE8-3183-4419-A94F-3F4CBA9E39A4}">
      <dgm:prSet/>
      <dgm:spPr/>
      <dgm:t>
        <a:bodyPr/>
        <a:lstStyle/>
        <a:p>
          <a:endParaRPr lang="en-GB"/>
        </a:p>
      </dgm:t>
    </dgm:pt>
    <dgm:pt modelId="{E1DD39D7-9CDD-4915-8F4F-1B2CA68A1554}">
      <dgm:prSet phldrT="[Text]"/>
      <dgm:spPr>
        <a:xfrm rot="5400000">
          <a:off x="4538329" y="-1777962"/>
          <a:ext cx="720338" cy="8245500"/>
        </a:xfrm>
        <a:prstGeom prst="round2SameRect">
          <a:avLst/>
        </a:prstGeom>
        <a:solidFill>
          <a:sysClr val="window" lastClr="FFFFFF">
            <a:alpha val="90000"/>
            <a:hueOff val="0"/>
            <a:satOff val="0"/>
            <a:lumOff val="0"/>
            <a:alphaOff val="0"/>
          </a:sysClr>
        </a:solidFill>
        <a:ln w="25400" cap="flat" cmpd="sng" algn="ctr">
          <a:solidFill>
            <a:srgbClr val="4F81BD">
              <a:hueOff val="0"/>
              <a:satOff val="0"/>
              <a:lumOff val="0"/>
              <a:alphaOff val="0"/>
            </a:srgbClr>
          </a:solidFill>
          <a:prstDash val="solid"/>
        </a:ln>
        <a:effectLst/>
      </dgm:spPr>
      <dgm:t>
        <a:bodyPr/>
        <a:lstStyle/>
        <a:p>
          <a:pPr>
            <a:buChar char="•"/>
          </a:pPr>
          <a:r>
            <a:rPr lang="en-GB" dirty="0">
              <a:solidFill>
                <a:sysClr val="windowText" lastClr="000000">
                  <a:hueOff val="0"/>
                  <a:satOff val="0"/>
                  <a:lumOff val="0"/>
                  <a:alphaOff val="0"/>
                </a:sysClr>
              </a:solidFill>
              <a:latin typeface="Calibri"/>
              <a:ea typeface="+mn-ea"/>
              <a:cs typeface="+mn-cs"/>
            </a:rPr>
            <a:t>What is your physical health and wellbeing like?</a:t>
          </a:r>
        </a:p>
      </dgm:t>
    </dgm:pt>
    <dgm:pt modelId="{FF24E7F9-C992-4E3D-8AB1-3CBC660D7EE8}" type="parTrans" cxnId="{5A6B40AF-B25B-413B-959B-6EA80932FEC9}">
      <dgm:prSet/>
      <dgm:spPr/>
      <dgm:t>
        <a:bodyPr/>
        <a:lstStyle/>
        <a:p>
          <a:endParaRPr lang="en-GB"/>
        </a:p>
      </dgm:t>
    </dgm:pt>
    <dgm:pt modelId="{054899B9-1AFA-4F9E-989F-F9EF2A7FDD24}" type="sibTrans" cxnId="{5A6B40AF-B25B-413B-959B-6EA80932FEC9}">
      <dgm:prSet/>
      <dgm:spPr/>
      <dgm:t>
        <a:bodyPr/>
        <a:lstStyle/>
        <a:p>
          <a:endParaRPr lang="en-GB"/>
        </a:p>
      </dgm:t>
    </dgm:pt>
    <dgm:pt modelId="{D4471A87-08A4-41A8-B585-FD646D6E168C}">
      <dgm:prSet phldrT="[Text]"/>
      <dgm:spPr>
        <a:xfrm rot="5400000">
          <a:off x="4538329" y="-1777962"/>
          <a:ext cx="720338" cy="8245500"/>
        </a:xfrm>
        <a:prstGeom prst="round2SameRect">
          <a:avLst/>
        </a:prstGeom>
        <a:solidFill>
          <a:sysClr val="window" lastClr="FFFFFF">
            <a:alpha val="90000"/>
            <a:hueOff val="0"/>
            <a:satOff val="0"/>
            <a:lumOff val="0"/>
            <a:alphaOff val="0"/>
          </a:sysClr>
        </a:solidFill>
        <a:ln w="25400" cap="flat" cmpd="sng" algn="ctr">
          <a:solidFill>
            <a:srgbClr val="4F81BD">
              <a:hueOff val="0"/>
              <a:satOff val="0"/>
              <a:lumOff val="0"/>
              <a:alphaOff val="0"/>
            </a:srgbClr>
          </a:solidFill>
          <a:prstDash val="solid"/>
        </a:ln>
        <a:effectLst/>
      </dgm:spPr>
      <dgm:t>
        <a:bodyPr/>
        <a:lstStyle/>
        <a:p>
          <a:pPr>
            <a:buChar char="•"/>
          </a:pPr>
          <a:r>
            <a:rPr lang="en-GB" dirty="0">
              <a:solidFill>
                <a:sysClr val="windowText" lastClr="000000">
                  <a:hueOff val="0"/>
                  <a:satOff val="0"/>
                  <a:lumOff val="0"/>
                  <a:alphaOff val="0"/>
                </a:sysClr>
              </a:solidFill>
              <a:latin typeface="Calibri"/>
              <a:ea typeface="+mn-ea"/>
              <a:cs typeface="+mn-cs"/>
            </a:rPr>
            <a:t>Do you exercise to help release physical stress?</a:t>
          </a:r>
        </a:p>
      </dgm:t>
    </dgm:pt>
    <dgm:pt modelId="{65391B08-18C5-4A1D-939F-DBE9CA9749F5}" type="parTrans" cxnId="{70BBA39D-4966-4A80-BE3C-27706C166932}">
      <dgm:prSet/>
      <dgm:spPr/>
      <dgm:t>
        <a:bodyPr/>
        <a:lstStyle/>
        <a:p>
          <a:endParaRPr lang="en-GB"/>
        </a:p>
      </dgm:t>
    </dgm:pt>
    <dgm:pt modelId="{F42D613E-B7B4-42B9-AD20-3E4432215731}" type="sibTrans" cxnId="{70BBA39D-4966-4A80-BE3C-27706C166932}">
      <dgm:prSet/>
      <dgm:spPr/>
      <dgm:t>
        <a:bodyPr/>
        <a:lstStyle/>
        <a:p>
          <a:endParaRPr lang="en-GB"/>
        </a:p>
      </dgm:t>
    </dgm:pt>
    <dgm:pt modelId="{617F93C5-BE4B-4E90-9B42-325BD2078AC8}">
      <dgm:prSet phldrT="[Text]"/>
      <dgm:spPr>
        <a:xfrm rot="5400000">
          <a:off x="4538329" y="-2769257"/>
          <a:ext cx="720338" cy="8245500"/>
        </a:xfrm>
        <a:prstGeom prst="round2SameRect">
          <a:avLst/>
        </a:prstGeom>
        <a:solidFill>
          <a:sysClr val="window" lastClr="FFFFFF">
            <a:alpha val="90000"/>
            <a:hueOff val="0"/>
            <a:satOff val="0"/>
            <a:lumOff val="0"/>
            <a:alphaOff val="0"/>
          </a:sysClr>
        </a:solidFill>
        <a:ln w="25400" cap="flat" cmpd="sng" algn="ctr">
          <a:solidFill>
            <a:srgbClr val="4F81BD">
              <a:hueOff val="0"/>
              <a:satOff val="0"/>
              <a:lumOff val="0"/>
              <a:alphaOff val="0"/>
            </a:srgbClr>
          </a:solidFill>
          <a:prstDash val="solid"/>
        </a:ln>
        <a:effectLst/>
      </dgm:spPr>
      <dgm:t>
        <a:bodyPr/>
        <a:lstStyle/>
        <a:p>
          <a:pPr rtl="0">
            <a:buChar char="•"/>
          </a:pPr>
          <a:r>
            <a:rPr lang="en-GB" dirty="0">
              <a:solidFill>
                <a:sysClr val="windowText" lastClr="000000">
                  <a:hueOff val="0"/>
                  <a:satOff val="0"/>
                  <a:lumOff val="0"/>
                  <a:alphaOff val="0"/>
                </a:sysClr>
              </a:solidFill>
              <a:latin typeface="Calibri"/>
              <a:ea typeface="+mn-ea"/>
              <a:cs typeface="+mn-cs"/>
            </a:rPr>
            <a:t>Being more ‘in the present’ helps you be more engaged in the current situation rather than worrying about future or past </a:t>
          </a:r>
        </a:p>
      </dgm:t>
    </dgm:pt>
    <dgm:pt modelId="{314D640E-5701-4CC1-B3B2-B824D9006F58}" type="parTrans" cxnId="{BE99843D-FFA6-40AB-8ED8-A14D702C8281}">
      <dgm:prSet/>
      <dgm:spPr/>
      <dgm:t>
        <a:bodyPr/>
        <a:lstStyle/>
        <a:p>
          <a:endParaRPr lang="en-GB"/>
        </a:p>
      </dgm:t>
    </dgm:pt>
    <dgm:pt modelId="{AE72562F-C8F4-4843-8324-B6BBE6B8574E}" type="sibTrans" cxnId="{BE99843D-FFA6-40AB-8ED8-A14D702C8281}">
      <dgm:prSet/>
      <dgm:spPr/>
      <dgm:t>
        <a:bodyPr/>
        <a:lstStyle/>
        <a:p>
          <a:endParaRPr lang="en-GB"/>
        </a:p>
      </dgm:t>
    </dgm:pt>
    <dgm:pt modelId="{B4EC35FA-0DFE-4D55-9D24-33A10F79003E}">
      <dgm:prSet phldrT="[Text]"/>
      <dgm:spPr>
        <a:xfrm rot="5400000">
          <a:off x="-166231" y="3142144"/>
          <a:ext cx="1108212" cy="775748"/>
        </a:xfrm>
        <a:prstGeom prst="chevron">
          <a:avLst/>
        </a:prstGeom>
        <a:solidFill>
          <a:srgbClr val="4F81BD">
            <a:hueOff val="0"/>
            <a:satOff val="0"/>
            <a:lumOff val="0"/>
            <a:alphaOff val="0"/>
          </a:srgbClr>
        </a:solidFill>
        <a:ln w="25400" cap="flat" cmpd="sng" algn="ctr">
          <a:solidFill>
            <a:srgbClr val="4F81BD">
              <a:hueOff val="0"/>
              <a:satOff val="0"/>
              <a:lumOff val="0"/>
              <a:alphaOff val="0"/>
            </a:srgbClr>
          </a:solidFill>
          <a:prstDash val="solid"/>
        </a:ln>
        <a:effectLst/>
      </dgm:spPr>
      <dgm:t>
        <a:bodyPr/>
        <a:lstStyle/>
        <a:p>
          <a:pPr>
            <a:buNone/>
          </a:pPr>
          <a:r>
            <a:rPr lang="en-GB" dirty="0">
              <a:solidFill>
                <a:sysClr val="window" lastClr="FFFFFF"/>
              </a:solidFill>
              <a:latin typeface="Calibri"/>
              <a:ea typeface="+mn-ea"/>
              <a:cs typeface="+mn-cs"/>
            </a:rPr>
            <a:t>Mental</a:t>
          </a:r>
        </a:p>
      </dgm:t>
    </dgm:pt>
    <dgm:pt modelId="{5D48C557-0843-4836-B26F-D59D2951ECDD}" type="parTrans" cxnId="{628DD2A5-FD75-4AD0-80BE-770FD8971262}">
      <dgm:prSet/>
      <dgm:spPr/>
      <dgm:t>
        <a:bodyPr/>
        <a:lstStyle/>
        <a:p>
          <a:endParaRPr lang="en-GB"/>
        </a:p>
      </dgm:t>
    </dgm:pt>
    <dgm:pt modelId="{22E08F1E-F2DA-4724-840B-1A0175FB601A}" type="sibTrans" cxnId="{628DD2A5-FD75-4AD0-80BE-770FD8971262}">
      <dgm:prSet/>
      <dgm:spPr/>
      <dgm:t>
        <a:bodyPr/>
        <a:lstStyle/>
        <a:p>
          <a:endParaRPr lang="en-GB"/>
        </a:p>
      </dgm:t>
    </dgm:pt>
    <dgm:pt modelId="{DC3F4AA8-7E61-4748-B7A8-CAE0488738CA}">
      <dgm:prSet phldrT="[Text]"/>
      <dgm:spPr>
        <a:xfrm rot="5400000">
          <a:off x="4538329" y="-786668"/>
          <a:ext cx="720338" cy="8245500"/>
        </a:xfrm>
        <a:prstGeom prst="round2SameRect">
          <a:avLst/>
        </a:prstGeom>
        <a:solidFill>
          <a:sysClr val="window" lastClr="FFFFFF">
            <a:alpha val="90000"/>
            <a:hueOff val="0"/>
            <a:satOff val="0"/>
            <a:lumOff val="0"/>
            <a:alphaOff val="0"/>
          </a:sysClr>
        </a:solidFill>
        <a:ln w="25400" cap="flat" cmpd="sng" algn="ctr">
          <a:solidFill>
            <a:srgbClr val="4F81BD">
              <a:hueOff val="0"/>
              <a:satOff val="0"/>
              <a:lumOff val="0"/>
              <a:alphaOff val="0"/>
            </a:srgbClr>
          </a:solidFill>
          <a:prstDash val="solid"/>
        </a:ln>
        <a:effectLst/>
      </dgm:spPr>
      <dgm:t>
        <a:bodyPr/>
        <a:lstStyle/>
        <a:p>
          <a:pPr>
            <a:buChar char="•"/>
          </a:pPr>
          <a:r>
            <a:rPr lang="en-GB" dirty="0">
              <a:solidFill>
                <a:sysClr val="windowText" lastClr="000000">
                  <a:hueOff val="0"/>
                  <a:satOff val="0"/>
                  <a:lumOff val="0"/>
                  <a:alphaOff val="0"/>
                </a:sysClr>
              </a:solidFill>
              <a:latin typeface="Calibri"/>
              <a:ea typeface="+mn-ea"/>
              <a:cs typeface="+mn-cs"/>
            </a:rPr>
            <a:t>How would you rate your mental and emotional wellbeing?</a:t>
          </a:r>
        </a:p>
      </dgm:t>
    </dgm:pt>
    <dgm:pt modelId="{F0B013A8-7FB6-4D71-B4CD-7F900BB5142F}" type="parTrans" cxnId="{9CF78483-1069-4370-B5A8-91BD7A065027}">
      <dgm:prSet/>
      <dgm:spPr/>
      <dgm:t>
        <a:bodyPr/>
        <a:lstStyle/>
        <a:p>
          <a:endParaRPr lang="en-GB"/>
        </a:p>
      </dgm:t>
    </dgm:pt>
    <dgm:pt modelId="{51C46EDE-BE4B-4EEF-BEA6-4A8DE7F280D7}" type="sibTrans" cxnId="{9CF78483-1069-4370-B5A8-91BD7A065027}">
      <dgm:prSet/>
      <dgm:spPr/>
      <dgm:t>
        <a:bodyPr/>
        <a:lstStyle/>
        <a:p>
          <a:endParaRPr lang="en-GB"/>
        </a:p>
      </dgm:t>
    </dgm:pt>
    <dgm:pt modelId="{C7692ED7-F796-4D5D-AB37-EC91DDDCF9D9}">
      <dgm:prSet phldrT="[Text]"/>
      <dgm:spPr>
        <a:xfrm rot="5400000">
          <a:off x="4538329" y="-786668"/>
          <a:ext cx="720338" cy="8245500"/>
        </a:xfrm>
        <a:prstGeom prst="round2SameRect">
          <a:avLst/>
        </a:prstGeom>
        <a:solidFill>
          <a:sysClr val="window" lastClr="FFFFFF">
            <a:alpha val="90000"/>
            <a:hueOff val="0"/>
            <a:satOff val="0"/>
            <a:lumOff val="0"/>
            <a:alphaOff val="0"/>
          </a:sysClr>
        </a:solidFill>
        <a:ln w="25400" cap="flat" cmpd="sng" algn="ctr">
          <a:solidFill>
            <a:srgbClr val="4F81BD">
              <a:hueOff val="0"/>
              <a:satOff val="0"/>
              <a:lumOff val="0"/>
              <a:alphaOff val="0"/>
            </a:srgbClr>
          </a:solidFill>
          <a:prstDash val="solid"/>
        </a:ln>
        <a:effectLst/>
      </dgm:spPr>
      <dgm:t>
        <a:bodyPr/>
        <a:lstStyle/>
        <a:p>
          <a:pPr rtl="0">
            <a:buChar char="•"/>
          </a:pPr>
          <a:r>
            <a:rPr lang="en-GB" dirty="0">
              <a:solidFill>
                <a:sysClr val="windowText" lastClr="000000">
                  <a:hueOff val="0"/>
                  <a:satOff val="0"/>
                  <a:lumOff val="0"/>
                  <a:alphaOff val="0"/>
                </a:sysClr>
              </a:solidFill>
              <a:latin typeface="Calibri"/>
              <a:ea typeface="+mn-ea"/>
              <a:cs typeface="+mn-cs"/>
            </a:rPr>
            <a:t>Are there areas you can improve?  Are there activities that may help you?</a:t>
          </a:r>
        </a:p>
      </dgm:t>
    </dgm:pt>
    <dgm:pt modelId="{0DD480B2-B5B0-4CD0-B37F-81C7FCA17D71}" type="parTrans" cxnId="{05016554-E45A-444D-8B0D-FE7F19BDF585}">
      <dgm:prSet/>
      <dgm:spPr/>
      <dgm:t>
        <a:bodyPr/>
        <a:lstStyle/>
        <a:p>
          <a:endParaRPr lang="en-GB"/>
        </a:p>
      </dgm:t>
    </dgm:pt>
    <dgm:pt modelId="{94E7D2F1-F266-4059-B2A0-460519703D4D}" type="sibTrans" cxnId="{05016554-E45A-444D-8B0D-FE7F19BDF585}">
      <dgm:prSet/>
      <dgm:spPr/>
      <dgm:t>
        <a:bodyPr/>
        <a:lstStyle/>
        <a:p>
          <a:endParaRPr lang="en-GB"/>
        </a:p>
      </dgm:t>
    </dgm:pt>
    <dgm:pt modelId="{2287E925-495E-4D08-BD39-87CA9A6D5B6A}">
      <dgm:prSet phldrT="[Text]"/>
      <dgm:spPr>
        <a:xfrm rot="5400000">
          <a:off x="-166231" y="4133438"/>
          <a:ext cx="1108212" cy="775748"/>
        </a:xfrm>
        <a:prstGeom prst="chevron">
          <a:avLst/>
        </a:prstGeom>
        <a:solidFill>
          <a:srgbClr val="4F81BD">
            <a:hueOff val="0"/>
            <a:satOff val="0"/>
            <a:lumOff val="0"/>
            <a:alphaOff val="0"/>
          </a:srgbClr>
        </a:solidFill>
        <a:ln w="25400" cap="flat" cmpd="sng" algn="ctr">
          <a:solidFill>
            <a:srgbClr val="4F81BD">
              <a:hueOff val="0"/>
              <a:satOff val="0"/>
              <a:lumOff val="0"/>
              <a:alphaOff val="0"/>
            </a:srgbClr>
          </a:solidFill>
          <a:prstDash val="solid"/>
        </a:ln>
        <a:effectLst/>
      </dgm:spPr>
      <dgm:t>
        <a:bodyPr/>
        <a:lstStyle/>
        <a:p>
          <a:pPr>
            <a:buNone/>
          </a:pPr>
          <a:r>
            <a:rPr lang="en-GB" dirty="0">
              <a:solidFill>
                <a:sysClr val="window" lastClr="FFFFFF"/>
              </a:solidFill>
              <a:latin typeface="Calibri"/>
              <a:ea typeface="+mn-ea"/>
              <a:cs typeface="+mn-cs"/>
            </a:rPr>
            <a:t>Positivity</a:t>
          </a:r>
        </a:p>
      </dgm:t>
    </dgm:pt>
    <dgm:pt modelId="{5D368264-F7DB-4F6F-8E74-DA6CEF645F1C}" type="parTrans" cxnId="{6430F187-F772-49AE-8434-CBAD2FC540C0}">
      <dgm:prSet/>
      <dgm:spPr/>
      <dgm:t>
        <a:bodyPr/>
        <a:lstStyle/>
        <a:p>
          <a:endParaRPr lang="en-GB"/>
        </a:p>
      </dgm:t>
    </dgm:pt>
    <dgm:pt modelId="{06D984A7-8EDC-482E-B30A-632F897AFDF9}" type="sibTrans" cxnId="{6430F187-F772-49AE-8434-CBAD2FC540C0}">
      <dgm:prSet/>
      <dgm:spPr/>
      <dgm:t>
        <a:bodyPr/>
        <a:lstStyle/>
        <a:p>
          <a:endParaRPr lang="en-GB"/>
        </a:p>
      </dgm:t>
    </dgm:pt>
    <dgm:pt modelId="{7761B440-3460-406D-B4D4-040149911244}">
      <dgm:prSet phldrT="[Text]"/>
      <dgm:spPr>
        <a:xfrm rot="5400000">
          <a:off x="4538329" y="204625"/>
          <a:ext cx="720338" cy="8245500"/>
        </a:xfrm>
        <a:prstGeom prst="round2SameRect">
          <a:avLst/>
        </a:prstGeom>
        <a:solidFill>
          <a:sysClr val="window" lastClr="FFFFFF">
            <a:alpha val="90000"/>
            <a:hueOff val="0"/>
            <a:satOff val="0"/>
            <a:lumOff val="0"/>
            <a:alphaOff val="0"/>
          </a:sysClr>
        </a:solidFill>
        <a:ln w="25400" cap="flat" cmpd="sng" algn="ctr">
          <a:solidFill>
            <a:srgbClr val="4F81BD">
              <a:hueOff val="0"/>
              <a:satOff val="0"/>
              <a:lumOff val="0"/>
              <a:alphaOff val="0"/>
            </a:srgbClr>
          </a:solidFill>
          <a:prstDash val="solid"/>
        </a:ln>
        <a:effectLst/>
      </dgm:spPr>
      <dgm:t>
        <a:bodyPr/>
        <a:lstStyle/>
        <a:p>
          <a:pPr>
            <a:buChar char="•"/>
          </a:pPr>
          <a:r>
            <a:rPr lang="en-GB" dirty="0">
              <a:solidFill>
                <a:sysClr val="windowText" lastClr="000000">
                  <a:hueOff val="0"/>
                  <a:satOff val="0"/>
                  <a:lumOff val="0"/>
                  <a:alphaOff val="0"/>
                </a:sysClr>
              </a:solidFill>
              <a:latin typeface="Calibri"/>
              <a:ea typeface="+mn-ea"/>
              <a:cs typeface="+mn-cs"/>
            </a:rPr>
            <a:t>How is your general attitude to work and life – do you feel more positive or negative?</a:t>
          </a:r>
        </a:p>
        <a:p>
          <a:r>
            <a:rPr lang="en-GB" dirty="0">
              <a:solidFill>
                <a:sysClr val="windowText" lastClr="000000">
                  <a:hueOff val="0"/>
                  <a:satOff val="0"/>
                  <a:lumOff val="0"/>
                  <a:alphaOff val="0"/>
                </a:sysClr>
              </a:solidFill>
              <a:latin typeface="Calibri"/>
              <a:ea typeface="+mn-ea"/>
              <a:cs typeface="+mn-cs"/>
            </a:rPr>
            <a:t>	</a:t>
          </a:r>
        </a:p>
      </dgm:t>
    </dgm:pt>
    <dgm:pt modelId="{1A1870C0-C473-4427-B875-B393769C9531}" type="parTrans" cxnId="{CED3A175-AD47-4501-93FD-0B9E9DAC90AB}">
      <dgm:prSet/>
      <dgm:spPr/>
      <dgm:t>
        <a:bodyPr/>
        <a:lstStyle/>
        <a:p>
          <a:endParaRPr lang="en-GB"/>
        </a:p>
      </dgm:t>
    </dgm:pt>
    <dgm:pt modelId="{33F63A2B-EEA2-4FFE-B3F8-58671D6E723E}" type="sibTrans" cxnId="{CED3A175-AD47-4501-93FD-0B9E9DAC90AB}">
      <dgm:prSet/>
      <dgm:spPr/>
      <dgm:t>
        <a:bodyPr/>
        <a:lstStyle/>
        <a:p>
          <a:endParaRPr lang="en-GB"/>
        </a:p>
      </dgm:t>
    </dgm:pt>
    <dgm:pt modelId="{2A1FC0AC-3E6A-4FE3-A8F5-882C28595F4B}" type="pres">
      <dgm:prSet presAssocID="{953833FE-0184-4D8F-88C0-FA80490EFC63}" presName="linearFlow" presStyleCnt="0">
        <dgm:presLayoutVars>
          <dgm:dir/>
          <dgm:animLvl val="lvl"/>
          <dgm:resizeHandles val="exact"/>
        </dgm:presLayoutVars>
      </dgm:prSet>
      <dgm:spPr/>
    </dgm:pt>
    <dgm:pt modelId="{49F649FB-F4A3-47BF-9F6E-AB237EBEF2D5}" type="pres">
      <dgm:prSet presAssocID="{DFD6A895-33E3-4D1C-B7EA-8BBB90D13B9F}" presName="composite" presStyleCnt="0"/>
      <dgm:spPr/>
    </dgm:pt>
    <dgm:pt modelId="{A0D3D31D-B6F8-498D-AADA-86A3DABB21ED}" type="pres">
      <dgm:prSet presAssocID="{DFD6A895-33E3-4D1C-B7EA-8BBB90D13B9F}" presName="parentText" presStyleLbl="alignNode1" presStyleIdx="0" presStyleCnt="5">
        <dgm:presLayoutVars>
          <dgm:chMax val="1"/>
          <dgm:bulletEnabled val="1"/>
        </dgm:presLayoutVars>
      </dgm:prSet>
      <dgm:spPr/>
    </dgm:pt>
    <dgm:pt modelId="{5CE6C71D-6E75-415F-B909-60112F6F9D19}" type="pres">
      <dgm:prSet presAssocID="{DFD6A895-33E3-4D1C-B7EA-8BBB90D13B9F}" presName="descendantText" presStyleLbl="alignAcc1" presStyleIdx="0" presStyleCnt="5">
        <dgm:presLayoutVars>
          <dgm:bulletEnabled val="1"/>
        </dgm:presLayoutVars>
      </dgm:prSet>
      <dgm:spPr/>
    </dgm:pt>
    <dgm:pt modelId="{B90C9173-6F46-4103-87C0-A79111019EB0}" type="pres">
      <dgm:prSet presAssocID="{E1159F98-BCA4-4D42-BC6B-41E5D7ED1C70}" presName="sp" presStyleCnt="0"/>
      <dgm:spPr/>
    </dgm:pt>
    <dgm:pt modelId="{F7777CC7-44BF-42A2-B563-01705091F221}" type="pres">
      <dgm:prSet presAssocID="{5D613760-A777-4B6D-A976-43FBE88CBC9F}" presName="composite" presStyleCnt="0"/>
      <dgm:spPr/>
    </dgm:pt>
    <dgm:pt modelId="{CC592083-16E9-456A-BB95-91E1234CCCF9}" type="pres">
      <dgm:prSet presAssocID="{5D613760-A777-4B6D-A976-43FBE88CBC9F}" presName="parentText" presStyleLbl="alignNode1" presStyleIdx="1" presStyleCnt="5">
        <dgm:presLayoutVars>
          <dgm:chMax val="1"/>
          <dgm:bulletEnabled val="1"/>
        </dgm:presLayoutVars>
      </dgm:prSet>
      <dgm:spPr/>
    </dgm:pt>
    <dgm:pt modelId="{9DAC18E6-36AD-4179-8FD0-D855BAD5A3BD}" type="pres">
      <dgm:prSet presAssocID="{5D613760-A777-4B6D-A976-43FBE88CBC9F}" presName="descendantText" presStyleLbl="alignAcc1" presStyleIdx="1" presStyleCnt="5">
        <dgm:presLayoutVars>
          <dgm:bulletEnabled val="1"/>
        </dgm:presLayoutVars>
      </dgm:prSet>
      <dgm:spPr/>
    </dgm:pt>
    <dgm:pt modelId="{5CFF5837-552C-4C3E-88DD-D6F023FF7A7C}" type="pres">
      <dgm:prSet presAssocID="{D80A4419-BC76-464C-B577-C6DA54EC9896}" presName="sp" presStyleCnt="0"/>
      <dgm:spPr/>
    </dgm:pt>
    <dgm:pt modelId="{13C147B1-3064-4771-AB0F-915F1783E746}" type="pres">
      <dgm:prSet presAssocID="{BC79ECA1-AA31-4DE1-870E-60AB3479D476}" presName="composite" presStyleCnt="0"/>
      <dgm:spPr/>
    </dgm:pt>
    <dgm:pt modelId="{02F95025-2F91-4740-86CA-3500F2AAEBD4}" type="pres">
      <dgm:prSet presAssocID="{BC79ECA1-AA31-4DE1-870E-60AB3479D476}" presName="parentText" presStyleLbl="alignNode1" presStyleIdx="2" presStyleCnt="5">
        <dgm:presLayoutVars>
          <dgm:chMax val="1"/>
          <dgm:bulletEnabled val="1"/>
        </dgm:presLayoutVars>
      </dgm:prSet>
      <dgm:spPr/>
    </dgm:pt>
    <dgm:pt modelId="{D7457536-F112-4363-A6F5-D7FB01AED954}" type="pres">
      <dgm:prSet presAssocID="{BC79ECA1-AA31-4DE1-870E-60AB3479D476}" presName="descendantText" presStyleLbl="alignAcc1" presStyleIdx="2" presStyleCnt="5">
        <dgm:presLayoutVars>
          <dgm:bulletEnabled val="1"/>
        </dgm:presLayoutVars>
      </dgm:prSet>
      <dgm:spPr/>
    </dgm:pt>
    <dgm:pt modelId="{C1DECCE8-7525-4C51-91F8-6253B37E80FC}" type="pres">
      <dgm:prSet presAssocID="{BB3A403C-6908-4C84-99E6-A9B0A6818051}" presName="sp" presStyleCnt="0"/>
      <dgm:spPr/>
    </dgm:pt>
    <dgm:pt modelId="{AA706C8B-7220-41FA-A563-1C371EFE6F33}" type="pres">
      <dgm:prSet presAssocID="{B4EC35FA-0DFE-4D55-9D24-33A10F79003E}" presName="composite" presStyleCnt="0"/>
      <dgm:spPr/>
    </dgm:pt>
    <dgm:pt modelId="{2C8F955B-B2AF-413D-89C0-0DA47CF23105}" type="pres">
      <dgm:prSet presAssocID="{B4EC35FA-0DFE-4D55-9D24-33A10F79003E}" presName="parentText" presStyleLbl="alignNode1" presStyleIdx="3" presStyleCnt="5">
        <dgm:presLayoutVars>
          <dgm:chMax val="1"/>
          <dgm:bulletEnabled val="1"/>
        </dgm:presLayoutVars>
      </dgm:prSet>
      <dgm:spPr/>
    </dgm:pt>
    <dgm:pt modelId="{A8F5F4AF-4FC3-4F23-998C-49F267428EE3}" type="pres">
      <dgm:prSet presAssocID="{B4EC35FA-0DFE-4D55-9D24-33A10F79003E}" presName="descendantText" presStyleLbl="alignAcc1" presStyleIdx="3" presStyleCnt="5">
        <dgm:presLayoutVars>
          <dgm:bulletEnabled val="1"/>
        </dgm:presLayoutVars>
      </dgm:prSet>
      <dgm:spPr/>
    </dgm:pt>
    <dgm:pt modelId="{2D8D7E80-AB69-44E8-86AA-DCFFAA35F6AF}" type="pres">
      <dgm:prSet presAssocID="{22E08F1E-F2DA-4724-840B-1A0175FB601A}" presName="sp" presStyleCnt="0"/>
      <dgm:spPr/>
    </dgm:pt>
    <dgm:pt modelId="{4A579C67-01B9-4368-87E5-F765516E3FC9}" type="pres">
      <dgm:prSet presAssocID="{2287E925-495E-4D08-BD39-87CA9A6D5B6A}" presName="composite" presStyleCnt="0"/>
      <dgm:spPr/>
    </dgm:pt>
    <dgm:pt modelId="{376720E0-BCEB-4596-89E1-8A8CE9959E88}" type="pres">
      <dgm:prSet presAssocID="{2287E925-495E-4D08-BD39-87CA9A6D5B6A}" presName="parentText" presStyleLbl="alignNode1" presStyleIdx="4" presStyleCnt="5">
        <dgm:presLayoutVars>
          <dgm:chMax val="1"/>
          <dgm:bulletEnabled val="1"/>
        </dgm:presLayoutVars>
      </dgm:prSet>
      <dgm:spPr/>
    </dgm:pt>
    <dgm:pt modelId="{2357B2D3-0698-461D-902C-44677FB9041F}" type="pres">
      <dgm:prSet presAssocID="{2287E925-495E-4D08-BD39-87CA9A6D5B6A}" presName="descendantText" presStyleLbl="alignAcc1" presStyleIdx="4" presStyleCnt="5">
        <dgm:presLayoutVars>
          <dgm:bulletEnabled val="1"/>
        </dgm:presLayoutVars>
      </dgm:prSet>
      <dgm:spPr/>
    </dgm:pt>
  </dgm:ptLst>
  <dgm:cxnLst>
    <dgm:cxn modelId="{C85FFF25-8D9B-47BB-A37A-F524141570C4}" type="presOf" srcId="{B4EC35FA-0DFE-4D55-9D24-33A10F79003E}" destId="{2C8F955B-B2AF-413D-89C0-0DA47CF23105}" srcOrd="0" destOrd="0" presId="urn:microsoft.com/office/officeart/2005/8/layout/chevron2"/>
    <dgm:cxn modelId="{A12AFD3C-EB15-4852-9AFE-91D23D06FA0B}" srcId="{DFD6A895-33E3-4D1C-B7EA-8BBB90D13B9F}" destId="{3CE1AE50-F86D-4511-8EB1-7DD5A1762268}" srcOrd="0" destOrd="0" parTransId="{EB2A7E3B-A7B9-4BCF-A2F6-02DEAAD40C2A}" sibTransId="{44376C77-8D66-43B5-9C8F-47BFE36DA958}"/>
    <dgm:cxn modelId="{BE99843D-FFA6-40AB-8ED8-A14D702C8281}" srcId="{5D613760-A777-4B6D-A976-43FBE88CBC9F}" destId="{617F93C5-BE4B-4E90-9B42-325BD2078AC8}" srcOrd="1" destOrd="0" parTransId="{314D640E-5701-4CC1-B3B2-B824D9006F58}" sibTransId="{AE72562F-C8F4-4843-8324-B6BBE6B8574E}"/>
    <dgm:cxn modelId="{1528494C-A4CE-4675-A7CF-D12B43995DE1}" type="presOf" srcId="{DFD6A895-33E3-4D1C-B7EA-8BBB90D13B9F}" destId="{A0D3D31D-B6F8-498D-AADA-86A3DABB21ED}" srcOrd="0" destOrd="0" presId="urn:microsoft.com/office/officeart/2005/8/layout/chevron2"/>
    <dgm:cxn modelId="{054B5D51-53C6-4B62-9AA8-6CC47FDAA869}" type="presOf" srcId="{BC79ECA1-AA31-4DE1-870E-60AB3479D476}" destId="{02F95025-2F91-4740-86CA-3500F2AAEBD4}" srcOrd="0" destOrd="0" presId="urn:microsoft.com/office/officeart/2005/8/layout/chevron2"/>
    <dgm:cxn modelId="{05016554-E45A-444D-8B0D-FE7F19BDF585}" srcId="{B4EC35FA-0DFE-4D55-9D24-33A10F79003E}" destId="{C7692ED7-F796-4D5D-AB37-EC91DDDCF9D9}" srcOrd="1" destOrd="0" parTransId="{0DD480B2-B5B0-4CD0-B37F-81C7FCA17D71}" sibTransId="{94E7D2F1-F266-4059-B2A0-460519703D4D}"/>
    <dgm:cxn modelId="{CED3A175-AD47-4501-93FD-0B9E9DAC90AB}" srcId="{2287E925-495E-4D08-BD39-87CA9A6D5B6A}" destId="{7761B440-3460-406D-B4D4-040149911244}" srcOrd="0" destOrd="0" parTransId="{1A1870C0-C473-4427-B875-B393769C9531}" sibTransId="{33F63A2B-EEA2-4FFE-B3F8-58671D6E723E}"/>
    <dgm:cxn modelId="{18076F58-9C02-4338-9DCB-94590DF31B0E}" type="presOf" srcId="{E8629217-1665-4218-B1A8-B4A5E15B00FF}" destId="{9DAC18E6-36AD-4179-8FD0-D855BAD5A3BD}" srcOrd="0" destOrd="0" presId="urn:microsoft.com/office/officeart/2005/8/layout/chevron2"/>
    <dgm:cxn modelId="{66EF5782-C1D8-4BC0-BF26-11E95AEA2B1F}" type="presOf" srcId="{3CE1AE50-F86D-4511-8EB1-7DD5A1762268}" destId="{5CE6C71D-6E75-415F-B909-60112F6F9D19}" srcOrd="0" destOrd="0" presId="urn:microsoft.com/office/officeart/2005/8/layout/chevron2"/>
    <dgm:cxn modelId="{8BCFAE82-1F53-42D8-80D6-61E6236D3A37}" type="presOf" srcId="{E1DD39D7-9CDD-4915-8F4F-1B2CA68A1554}" destId="{D7457536-F112-4363-A6F5-D7FB01AED954}" srcOrd="0" destOrd="0" presId="urn:microsoft.com/office/officeart/2005/8/layout/chevron2"/>
    <dgm:cxn modelId="{9CF78483-1069-4370-B5A8-91BD7A065027}" srcId="{B4EC35FA-0DFE-4D55-9D24-33A10F79003E}" destId="{DC3F4AA8-7E61-4748-B7A8-CAE0488738CA}" srcOrd="0" destOrd="0" parTransId="{F0B013A8-7FB6-4D71-B4CD-7F900BB5142F}" sibTransId="{51C46EDE-BE4B-4EEF-BEA6-4A8DE7F280D7}"/>
    <dgm:cxn modelId="{6430F187-F772-49AE-8434-CBAD2FC540C0}" srcId="{953833FE-0184-4D8F-88C0-FA80490EFC63}" destId="{2287E925-495E-4D08-BD39-87CA9A6D5B6A}" srcOrd="4" destOrd="0" parTransId="{5D368264-F7DB-4F6F-8E74-DA6CEF645F1C}" sibTransId="{06D984A7-8EDC-482E-B30A-632F897AFDF9}"/>
    <dgm:cxn modelId="{3DAD0F88-C91E-4B21-9332-C765A058881F}" type="presOf" srcId="{D4471A87-08A4-41A8-B585-FD646D6E168C}" destId="{D7457536-F112-4363-A6F5-D7FB01AED954}" srcOrd="0" destOrd="1" presId="urn:microsoft.com/office/officeart/2005/8/layout/chevron2"/>
    <dgm:cxn modelId="{801BBC98-14CB-421E-805F-AF4D7093FD46}" srcId="{953833FE-0184-4D8F-88C0-FA80490EFC63}" destId="{5D613760-A777-4B6D-A976-43FBE88CBC9F}" srcOrd="1" destOrd="0" parTransId="{BF69A352-08D5-49A2-BD00-2ADCAB90FF1D}" sibTransId="{D80A4419-BC76-464C-B577-C6DA54EC9896}"/>
    <dgm:cxn modelId="{6C2CA29A-A547-473E-890C-0FF6A7381F6F}" srcId="{953833FE-0184-4D8F-88C0-FA80490EFC63}" destId="{DFD6A895-33E3-4D1C-B7EA-8BBB90D13B9F}" srcOrd="0" destOrd="0" parTransId="{AE68DAB4-83BE-4AA2-A7FC-BEF500DAF606}" sibTransId="{E1159F98-BCA4-4D42-BC6B-41E5D7ED1C70}"/>
    <dgm:cxn modelId="{45727D9D-E9D0-4D99-A766-01DF244E3DE0}" type="presOf" srcId="{7761B440-3460-406D-B4D4-040149911244}" destId="{2357B2D3-0698-461D-902C-44677FB9041F}" srcOrd="0" destOrd="0" presId="urn:microsoft.com/office/officeart/2005/8/layout/chevron2"/>
    <dgm:cxn modelId="{70BBA39D-4966-4A80-BE3C-27706C166932}" srcId="{BC79ECA1-AA31-4DE1-870E-60AB3479D476}" destId="{D4471A87-08A4-41A8-B585-FD646D6E168C}" srcOrd="1" destOrd="0" parTransId="{65391B08-18C5-4A1D-939F-DBE9CA9749F5}" sibTransId="{F42D613E-B7B4-42B9-AD20-3E4432215731}"/>
    <dgm:cxn modelId="{BB79F99E-6DB5-4C5E-B619-83B81E033918}" type="presOf" srcId="{953833FE-0184-4D8F-88C0-FA80490EFC63}" destId="{2A1FC0AC-3E6A-4FE3-A8F5-882C28595F4B}" srcOrd="0" destOrd="0" presId="urn:microsoft.com/office/officeart/2005/8/layout/chevron2"/>
    <dgm:cxn modelId="{53A717A0-B675-44D8-9221-A23597549F99}" type="presOf" srcId="{CCB19291-E69E-49DC-AD55-B618B601D78E}" destId="{5CE6C71D-6E75-415F-B909-60112F6F9D19}" srcOrd="0" destOrd="1" presId="urn:microsoft.com/office/officeart/2005/8/layout/chevron2"/>
    <dgm:cxn modelId="{628DD2A5-FD75-4AD0-80BE-770FD8971262}" srcId="{953833FE-0184-4D8F-88C0-FA80490EFC63}" destId="{B4EC35FA-0DFE-4D55-9D24-33A10F79003E}" srcOrd="3" destOrd="0" parTransId="{5D48C557-0843-4836-B26F-D59D2951ECDD}" sibTransId="{22E08F1E-F2DA-4724-840B-1A0175FB601A}"/>
    <dgm:cxn modelId="{D542CFA8-4F36-4996-B8A7-DA066DE61E34}" type="presOf" srcId="{5D613760-A777-4B6D-A976-43FBE88CBC9F}" destId="{CC592083-16E9-456A-BB95-91E1234CCCF9}" srcOrd="0" destOrd="0" presId="urn:microsoft.com/office/officeart/2005/8/layout/chevron2"/>
    <dgm:cxn modelId="{5A6B40AF-B25B-413B-959B-6EA80932FEC9}" srcId="{BC79ECA1-AA31-4DE1-870E-60AB3479D476}" destId="{E1DD39D7-9CDD-4915-8F4F-1B2CA68A1554}" srcOrd="0" destOrd="0" parTransId="{FF24E7F9-C992-4E3D-8AB1-3CBC660D7EE8}" sibTransId="{054899B9-1AFA-4F9E-989F-F9EF2A7FDD24}"/>
    <dgm:cxn modelId="{0D91FBD5-3A20-4EE3-B35C-8D94685C29D3}" srcId="{5D613760-A777-4B6D-A976-43FBE88CBC9F}" destId="{E8629217-1665-4218-B1A8-B4A5E15B00FF}" srcOrd="0" destOrd="0" parTransId="{18DF9D9F-4ED7-49D8-B302-B1FA2565D13D}" sibTransId="{41069988-CDDD-4E3A-9D06-947F288318C7}"/>
    <dgm:cxn modelId="{BCB77CDD-5FC6-4813-8975-66C18A2D91A6}" type="presOf" srcId="{DC3F4AA8-7E61-4748-B7A8-CAE0488738CA}" destId="{A8F5F4AF-4FC3-4F23-998C-49F267428EE3}" srcOrd="0" destOrd="0" presId="urn:microsoft.com/office/officeart/2005/8/layout/chevron2"/>
    <dgm:cxn modelId="{262BF9DE-76A1-47B3-826B-004E0B98FDD0}" type="presOf" srcId="{2287E925-495E-4D08-BD39-87CA9A6D5B6A}" destId="{376720E0-BCEB-4596-89E1-8A8CE9959E88}" srcOrd="0" destOrd="0" presId="urn:microsoft.com/office/officeart/2005/8/layout/chevron2"/>
    <dgm:cxn modelId="{50F22DE8-3183-4419-A94F-3F4CBA9E39A4}" srcId="{953833FE-0184-4D8F-88C0-FA80490EFC63}" destId="{BC79ECA1-AA31-4DE1-870E-60AB3479D476}" srcOrd="2" destOrd="0" parTransId="{D2DD5E5B-997E-4AC0-8C73-BAF9FFC0648A}" sibTransId="{BB3A403C-6908-4C84-99E6-A9B0A6818051}"/>
    <dgm:cxn modelId="{2C1011F3-94D3-467A-996A-1A93F4414895}" srcId="{DFD6A895-33E3-4D1C-B7EA-8BBB90D13B9F}" destId="{CCB19291-E69E-49DC-AD55-B618B601D78E}" srcOrd="1" destOrd="0" parTransId="{BD49875D-C5E8-4813-B191-7C42C3BB5F4B}" sibTransId="{581B566C-3BA7-4068-A04D-394C0703E945}"/>
    <dgm:cxn modelId="{E78282FE-71A7-433B-85CE-CB4E02EF3339}" type="presOf" srcId="{C7692ED7-F796-4D5D-AB37-EC91DDDCF9D9}" destId="{A8F5F4AF-4FC3-4F23-998C-49F267428EE3}" srcOrd="0" destOrd="1" presId="urn:microsoft.com/office/officeart/2005/8/layout/chevron2"/>
    <dgm:cxn modelId="{C23D15FF-27C1-4920-A7BD-DF0A17A1D060}" type="presOf" srcId="{617F93C5-BE4B-4E90-9B42-325BD2078AC8}" destId="{9DAC18E6-36AD-4179-8FD0-D855BAD5A3BD}" srcOrd="0" destOrd="1" presId="urn:microsoft.com/office/officeart/2005/8/layout/chevron2"/>
    <dgm:cxn modelId="{CBE3518E-307F-42D6-B3A4-5C40F0EE541A}" type="presParOf" srcId="{2A1FC0AC-3E6A-4FE3-A8F5-882C28595F4B}" destId="{49F649FB-F4A3-47BF-9F6E-AB237EBEF2D5}" srcOrd="0" destOrd="0" presId="urn:microsoft.com/office/officeart/2005/8/layout/chevron2"/>
    <dgm:cxn modelId="{0E13A242-4A5E-43F7-82E5-1EC4AD1CD3E9}" type="presParOf" srcId="{49F649FB-F4A3-47BF-9F6E-AB237EBEF2D5}" destId="{A0D3D31D-B6F8-498D-AADA-86A3DABB21ED}" srcOrd="0" destOrd="0" presId="urn:microsoft.com/office/officeart/2005/8/layout/chevron2"/>
    <dgm:cxn modelId="{73815F5F-1C84-467D-ADC0-BAC7FEB95066}" type="presParOf" srcId="{49F649FB-F4A3-47BF-9F6E-AB237EBEF2D5}" destId="{5CE6C71D-6E75-415F-B909-60112F6F9D19}" srcOrd="1" destOrd="0" presId="urn:microsoft.com/office/officeart/2005/8/layout/chevron2"/>
    <dgm:cxn modelId="{443C303B-7AA7-4239-8F9F-25C2BE43CF7D}" type="presParOf" srcId="{2A1FC0AC-3E6A-4FE3-A8F5-882C28595F4B}" destId="{B90C9173-6F46-4103-87C0-A79111019EB0}" srcOrd="1" destOrd="0" presId="urn:microsoft.com/office/officeart/2005/8/layout/chevron2"/>
    <dgm:cxn modelId="{D37CE842-0618-4F24-A5EA-BE0E28679F02}" type="presParOf" srcId="{2A1FC0AC-3E6A-4FE3-A8F5-882C28595F4B}" destId="{F7777CC7-44BF-42A2-B563-01705091F221}" srcOrd="2" destOrd="0" presId="urn:microsoft.com/office/officeart/2005/8/layout/chevron2"/>
    <dgm:cxn modelId="{A916888E-50ED-4CFC-831C-41AD4511BE91}" type="presParOf" srcId="{F7777CC7-44BF-42A2-B563-01705091F221}" destId="{CC592083-16E9-456A-BB95-91E1234CCCF9}" srcOrd="0" destOrd="0" presId="urn:microsoft.com/office/officeart/2005/8/layout/chevron2"/>
    <dgm:cxn modelId="{A84AE2F6-F71D-45AA-9923-12B6B435F65D}" type="presParOf" srcId="{F7777CC7-44BF-42A2-B563-01705091F221}" destId="{9DAC18E6-36AD-4179-8FD0-D855BAD5A3BD}" srcOrd="1" destOrd="0" presId="urn:microsoft.com/office/officeart/2005/8/layout/chevron2"/>
    <dgm:cxn modelId="{A594952C-B9C5-4ED0-A4A4-1016196E4025}" type="presParOf" srcId="{2A1FC0AC-3E6A-4FE3-A8F5-882C28595F4B}" destId="{5CFF5837-552C-4C3E-88DD-D6F023FF7A7C}" srcOrd="3" destOrd="0" presId="urn:microsoft.com/office/officeart/2005/8/layout/chevron2"/>
    <dgm:cxn modelId="{1EC0BAA8-955A-4A8C-914A-9CA66C093BA2}" type="presParOf" srcId="{2A1FC0AC-3E6A-4FE3-A8F5-882C28595F4B}" destId="{13C147B1-3064-4771-AB0F-915F1783E746}" srcOrd="4" destOrd="0" presId="urn:microsoft.com/office/officeart/2005/8/layout/chevron2"/>
    <dgm:cxn modelId="{23D3BDC4-5ABE-47A6-A3B2-B60B7B990384}" type="presParOf" srcId="{13C147B1-3064-4771-AB0F-915F1783E746}" destId="{02F95025-2F91-4740-86CA-3500F2AAEBD4}" srcOrd="0" destOrd="0" presId="urn:microsoft.com/office/officeart/2005/8/layout/chevron2"/>
    <dgm:cxn modelId="{6572EA01-2AFD-46EB-AB32-3614776F6411}" type="presParOf" srcId="{13C147B1-3064-4771-AB0F-915F1783E746}" destId="{D7457536-F112-4363-A6F5-D7FB01AED954}" srcOrd="1" destOrd="0" presId="urn:microsoft.com/office/officeart/2005/8/layout/chevron2"/>
    <dgm:cxn modelId="{33A1464E-745A-4950-B096-E111CAA2746C}" type="presParOf" srcId="{2A1FC0AC-3E6A-4FE3-A8F5-882C28595F4B}" destId="{C1DECCE8-7525-4C51-91F8-6253B37E80FC}" srcOrd="5" destOrd="0" presId="urn:microsoft.com/office/officeart/2005/8/layout/chevron2"/>
    <dgm:cxn modelId="{8C39DA91-EB9F-4C64-9B37-559F534144EF}" type="presParOf" srcId="{2A1FC0AC-3E6A-4FE3-A8F5-882C28595F4B}" destId="{AA706C8B-7220-41FA-A563-1C371EFE6F33}" srcOrd="6" destOrd="0" presId="urn:microsoft.com/office/officeart/2005/8/layout/chevron2"/>
    <dgm:cxn modelId="{2DFA90CE-5FAB-4110-8C4A-ABCBD86DF948}" type="presParOf" srcId="{AA706C8B-7220-41FA-A563-1C371EFE6F33}" destId="{2C8F955B-B2AF-413D-89C0-0DA47CF23105}" srcOrd="0" destOrd="0" presId="urn:microsoft.com/office/officeart/2005/8/layout/chevron2"/>
    <dgm:cxn modelId="{6DD7220C-10EA-45EC-8ED5-3663D35E14C2}" type="presParOf" srcId="{AA706C8B-7220-41FA-A563-1C371EFE6F33}" destId="{A8F5F4AF-4FC3-4F23-998C-49F267428EE3}" srcOrd="1" destOrd="0" presId="urn:microsoft.com/office/officeart/2005/8/layout/chevron2"/>
    <dgm:cxn modelId="{575B0049-7C27-4279-89A3-58ED00F3C16C}" type="presParOf" srcId="{2A1FC0AC-3E6A-4FE3-A8F5-882C28595F4B}" destId="{2D8D7E80-AB69-44E8-86AA-DCFFAA35F6AF}" srcOrd="7" destOrd="0" presId="urn:microsoft.com/office/officeart/2005/8/layout/chevron2"/>
    <dgm:cxn modelId="{B6685730-2F4B-4243-B693-1975C4158DF2}" type="presParOf" srcId="{2A1FC0AC-3E6A-4FE3-A8F5-882C28595F4B}" destId="{4A579C67-01B9-4368-87E5-F765516E3FC9}" srcOrd="8" destOrd="0" presId="urn:microsoft.com/office/officeart/2005/8/layout/chevron2"/>
    <dgm:cxn modelId="{DD58EC15-42CE-47C6-BA2D-CDEC8BBC1CDC}" type="presParOf" srcId="{4A579C67-01B9-4368-87E5-F765516E3FC9}" destId="{376720E0-BCEB-4596-89E1-8A8CE9959E88}" srcOrd="0" destOrd="0" presId="urn:microsoft.com/office/officeart/2005/8/layout/chevron2"/>
    <dgm:cxn modelId="{E2CCD6B0-F7C0-458D-9F7F-E783A3F6D6B3}" type="presParOf" srcId="{4A579C67-01B9-4368-87E5-F765516E3FC9}" destId="{2357B2D3-0698-461D-902C-44677FB9041F}" srcOrd="1" destOrd="0" presId="urn:microsoft.com/office/officeart/2005/8/layout/chevron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0D3D31D-B6F8-498D-AADA-86A3DABB21ED}">
      <dsp:nvSpPr>
        <dsp:cNvPr id="0" name=""/>
        <dsp:cNvSpPr/>
      </dsp:nvSpPr>
      <dsp:spPr>
        <a:xfrm rot="5400000">
          <a:off x="-166231" y="168261"/>
          <a:ext cx="1108212" cy="775748"/>
        </a:xfrm>
        <a:prstGeom prst="chevron">
          <a:avLst/>
        </a:prstGeom>
        <a:solidFill>
          <a:srgbClr val="4F81BD">
            <a:hueOff val="0"/>
            <a:satOff val="0"/>
            <a:lumOff val="0"/>
            <a:alphaOff val="0"/>
          </a:srgbClr>
        </a:solidFill>
        <a:ln w="25400" cap="flat" cmpd="sng" algn="ctr">
          <a:solidFill>
            <a:srgbClr val="4F81BD">
              <a:hueOff val="0"/>
              <a:satOff val="0"/>
              <a:lumOff val="0"/>
              <a:alphaOff val="0"/>
            </a:srgb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en-GB" sz="1600" kern="1200" dirty="0">
              <a:solidFill>
                <a:sysClr val="window" lastClr="FFFFFF"/>
              </a:solidFill>
              <a:latin typeface="Calibri"/>
              <a:ea typeface="+mn-ea"/>
              <a:cs typeface="+mn-cs"/>
            </a:rPr>
            <a:t>Being</a:t>
          </a:r>
        </a:p>
      </dsp:txBody>
      <dsp:txXfrm rot="-5400000">
        <a:off x="1" y="389903"/>
        <a:ext cx="775748" cy="332464"/>
      </dsp:txXfrm>
    </dsp:sp>
    <dsp:sp modelId="{5CE6C71D-6E75-415F-B909-60112F6F9D19}">
      <dsp:nvSpPr>
        <dsp:cNvPr id="0" name=""/>
        <dsp:cNvSpPr/>
      </dsp:nvSpPr>
      <dsp:spPr>
        <a:xfrm rot="5400000">
          <a:off x="4538329" y="-3760551"/>
          <a:ext cx="720338" cy="8245500"/>
        </a:xfrm>
        <a:prstGeom prst="round2SameRect">
          <a:avLst/>
        </a:prstGeom>
        <a:solidFill>
          <a:sysClr val="window" lastClr="FFFFFF">
            <a:alpha val="90000"/>
            <a:hueOff val="0"/>
            <a:satOff val="0"/>
            <a:lumOff val="0"/>
            <a:alphaOff val="0"/>
          </a:sysClr>
        </a:solidFill>
        <a:ln w="25400" cap="flat" cmpd="sng" algn="ctr">
          <a:solidFill>
            <a:srgbClr val="4F81BD">
              <a:hueOff val="0"/>
              <a:satOff val="0"/>
              <a:lumOff val="0"/>
              <a:alphaOff val="0"/>
            </a:srgb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99568" tIns="8890" rIns="8890" bIns="8890" numCol="1" spcCol="1270" anchor="ctr" anchorCtr="0">
          <a:noAutofit/>
        </a:bodyPr>
        <a:lstStyle/>
        <a:p>
          <a:pPr marL="114300" lvl="1" indent="-114300" algn="l" defTabSz="622300">
            <a:lnSpc>
              <a:spcPct val="90000"/>
            </a:lnSpc>
            <a:spcBef>
              <a:spcPct val="0"/>
            </a:spcBef>
            <a:spcAft>
              <a:spcPct val="15000"/>
            </a:spcAft>
            <a:buChar char="•"/>
          </a:pPr>
          <a:r>
            <a:rPr lang="en-GB" sz="1400" kern="1200" dirty="0">
              <a:solidFill>
                <a:sysClr val="windowText" lastClr="000000">
                  <a:hueOff val="0"/>
                  <a:satOff val="0"/>
                  <a:lumOff val="0"/>
                  <a:alphaOff val="0"/>
                </a:sysClr>
              </a:solidFill>
              <a:latin typeface="Calibri"/>
              <a:ea typeface="+mn-ea"/>
              <a:cs typeface="+mn-cs"/>
            </a:rPr>
            <a:t>How aware are you of your body, thoughts feelings and emotions?</a:t>
          </a:r>
        </a:p>
        <a:p>
          <a:pPr marL="114300" lvl="1" indent="-114300" algn="l" defTabSz="622300">
            <a:lnSpc>
              <a:spcPct val="90000"/>
            </a:lnSpc>
            <a:spcBef>
              <a:spcPct val="0"/>
            </a:spcBef>
            <a:spcAft>
              <a:spcPct val="15000"/>
            </a:spcAft>
            <a:buChar char="•"/>
          </a:pPr>
          <a:r>
            <a:rPr lang="en-GB" sz="1400" kern="1200" dirty="0">
              <a:solidFill>
                <a:sysClr val="windowText" lastClr="000000">
                  <a:hueOff val="0"/>
                  <a:satOff val="0"/>
                  <a:lumOff val="0"/>
                  <a:alphaOff val="0"/>
                </a:sysClr>
              </a:solidFill>
              <a:latin typeface="Calibri"/>
              <a:ea typeface="+mn-ea"/>
              <a:cs typeface="+mn-cs"/>
            </a:rPr>
            <a:t>Do you understand your triggers of stress, how these will impact and how to manage?</a:t>
          </a:r>
        </a:p>
      </dsp:txBody>
      <dsp:txXfrm rot="-5400000">
        <a:off x="775748" y="37194"/>
        <a:ext cx="8210336" cy="650010"/>
      </dsp:txXfrm>
    </dsp:sp>
    <dsp:sp modelId="{CC592083-16E9-456A-BB95-91E1234CCCF9}">
      <dsp:nvSpPr>
        <dsp:cNvPr id="0" name=""/>
        <dsp:cNvSpPr/>
      </dsp:nvSpPr>
      <dsp:spPr>
        <a:xfrm rot="5400000">
          <a:off x="-166231" y="1159555"/>
          <a:ext cx="1108212" cy="775748"/>
        </a:xfrm>
        <a:prstGeom prst="chevron">
          <a:avLst/>
        </a:prstGeom>
        <a:solidFill>
          <a:srgbClr val="4F81BD">
            <a:hueOff val="0"/>
            <a:satOff val="0"/>
            <a:lumOff val="0"/>
            <a:alphaOff val="0"/>
          </a:srgbClr>
        </a:solidFill>
        <a:ln w="25400" cap="flat" cmpd="sng" algn="ctr">
          <a:solidFill>
            <a:srgbClr val="4F81BD">
              <a:hueOff val="0"/>
              <a:satOff val="0"/>
              <a:lumOff val="0"/>
              <a:alphaOff val="0"/>
            </a:srgb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en-GB" sz="1600" kern="1200" dirty="0">
              <a:solidFill>
                <a:sysClr val="window" lastClr="FFFFFF"/>
              </a:solidFill>
              <a:latin typeface="Calibri"/>
              <a:ea typeface="+mn-ea"/>
              <a:cs typeface="+mn-cs"/>
            </a:rPr>
            <a:t>Focus</a:t>
          </a:r>
        </a:p>
      </dsp:txBody>
      <dsp:txXfrm rot="-5400000">
        <a:off x="1" y="1381197"/>
        <a:ext cx="775748" cy="332464"/>
      </dsp:txXfrm>
    </dsp:sp>
    <dsp:sp modelId="{9DAC18E6-36AD-4179-8FD0-D855BAD5A3BD}">
      <dsp:nvSpPr>
        <dsp:cNvPr id="0" name=""/>
        <dsp:cNvSpPr/>
      </dsp:nvSpPr>
      <dsp:spPr>
        <a:xfrm rot="5400000">
          <a:off x="4538329" y="-2769257"/>
          <a:ext cx="720338" cy="8245500"/>
        </a:xfrm>
        <a:prstGeom prst="round2SameRect">
          <a:avLst/>
        </a:prstGeom>
        <a:solidFill>
          <a:sysClr val="window" lastClr="FFFFFF">
            <a:alpha val="90000"/>
            <a:hueOff val="0"/>
            <a:satOff val="0"/>
            <a:lumOff val="0"/>
            <a:alphaOff val="0"/>
          </a:sysClr>
        </a:solidFill>
        <a:ln w="25400" cap="flat" cmpd="sng" algn="ctr">
          <a:solidFill>
            <a:srgbClr val="4F81BD">
              <a:hueOff val="0"/>
              <a:satOff val="0"/>
              <a:lumOff val="0"/>
              <a:alphaOff val="0"/>
            </a:srgb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99568" tIns="8890" rIns="8890" bIns="8890" numCol="1" spcCol="1270" anchor="ctr" anchorCtr="0">
          <a:noAutofit/>
        </a:bodyPr>
        <a:lstStyle/>
        <a:p>
          <a:pPr marL="114300" lvl="1" indent="-114300" algn="l" defTabSz="622300">
            <a:lnSpc>
              <a:spcPct val="90000"/>
            </a:lnSpc>
            <a:spcBef>
              <a:spcPct val="0"/>
            </a:spcBef>
            <a:spcAft>
              <a:spcPct val="15000"/>
            </a:spcAft>
            <a:buChar char="•"/>
          </a:pPr>
          <a:r>
            <a:rPr lang="en-GB" sz="1400" kern="1200" dirty="0">
              <a:solidFill>
                <a:sysClr val="windowText" lastClr="000000">
                  <a:hueOff val="0"/>
                  <a:satOff val="0"/>
                  <a:lumOff val="0"/>
                  <a:alphaOff val="0"/>
                </a:sysClr>
              </a:solidFill>
              <a:latin typeface="Calibri"/>
              <a:ea typeface="+mn-ea"/>
              <a:cs typeface="+mn-cs"/>
            </a:rPr>
            <a:t>Where is your attention focussed?</a:t>
          </a:r>
        </a:p>
        <a:p>
          <a:pPr marL="114300" lvl="1" indent="-114300" algn="l" defTabSz="622300" rtl="0">
            <a:lnSpc>
              <a:spcPct val="90000"/>
            </a:lnSpc>
            <a:spcBef>
              <a:spcPct val="0"/>
            </a:spcBef>
            <a:spcAft>
              <a:spcPct val="15000"/>
            </a:spcAft>
            <a:buChar char="•"/>
          </a:pPr>
          <a:r>
            <a:rPr lang="en-GB" sz="1400" kern="1200" dirty="0">
              <a:solidFill>
                <a:sysClr val="windowText" lastClr="000000">
                  <a:hueOff val="0"/>
                  <a:satOff val="0"/>
                  <a:lumOff val="0"/>
                  <a:alphaOff val="0"/>
                </a:sysClr>
              </a:solidFill>
              <a:latin typeface="Calibri"/>
              <a:ea typeface="+mn-ea"/>
              <a:cs typeface="+mn-cs"/>
            </a:rPr>
            <a:t>Being more ‘in the present’ helps you be more engaged in the current situation rather than worrying about future or past </a:t>
          </a:r>
        </a:p>
      </dsp:txBody>
      <dsp:txXfrm rot="-5400000">
        <a:off x="775748" y="1028488"/>
        <a:ext cx="8210336" cy="650010"/>
      </dsp:txXfrm>
    </dsp:sp>
    <dsp:sp modelId="{02F95025-2F91-4740-86CA-3500F2AAEBD4}">
      <dsp:nvSpPr>
        <dsp:cNvPr id="0" name=""/>
        <dsp:cNvSpPr/>
      </dsp:nvSpPr>
      <dsp:spPr>
        <a:xfrm rot="5400000">
          <a:off x="-166231" y="2150850"/>
          <a:ext cx="1108212" cy="775748"/>
        </a:xfrm>
        <a:prstGeom prst="chevron">
          <a:avLst/>
        </a:prstGeom>
        <a:solidFill>
          <a:srgbClr val="4F81BD">
            <a:hueOff val="0"/>
            <a:satOff val="0"/>
            <a:lumOff val="0"/>
            <a:alphaOff val="0"/>
          </a:srgbClr>
        </a:solidFill>
        <a:ln w="25400" cap="flat" cmpd="sng" algn="ctr">
          <a:solidFill>
            <a:srgbClr val="4F81BD">
              <a:hueOff val="0"/>
              <a:satOff val="0"/>
              <a:lumOff val="0"/>
              <a:alphaOff val="0"/>
            </a:srgb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en-GB" sz="1600" kern="1200" dirty="0">
              <a:solidFill>
                <a:sysClr val="window" lastClr="FFFFFF"/>
              </a:solidFill>
              <a:latin typeface="Calibri"/>
              <a:ea typeface="+mn-ea"/>
              <a:cs typeface="+mn-cs"/>
            </a:rPr>
            <a:t>Physical</a:t>
          </a:r>
        </a:p>
      </dsp:txBody>
      <dsp:txXfrm rot="-5400000">
        <a:off x="1" y="2372492"/>
        <a:ext cx="775748" cy="332464"/>
      </dsp:txXfrm>
    </dsp:sp>
    <dsp:sp modelId="{D7457536-F112-4363-A6F5-D7FB01AED954}">
      <dsp:nvSpPr>
        <dsp:cNvPr id="0" name=""/>
        <dsp:cNvSpPr/>
      </dsp:nvSpPr>
      <dsp:spPr>
        <a:xfrm rot="5400000">
          <a:off x="4538329" y="-1777962"/>
          <a:ext cx="720338" cy="8245500"/>
        </a:xfrm>
        <a:prstGeom prst="round2SameRect">
          <a:avLst/>
        </a:prstGeom>
        <a:solidFill>
          <a:sysClr val="window" lastClr="FFFFFF">
            <a:alpha val="90000"/>
            <a:hueOff val="0"/>
            <a:satOff val="0"/>
            <a:lumOff val="0"/>
            <a:alphaOff val="0"/>
          </a:sysClr>
        </a:solidFill>
        <a:ln w="25400" cap="flat" cmpd="sng" algn="ctr">
          <a:solidFill>
            <a:srgbClr val="4F81BD">
              <a:hueOff val="0"/>
              <a:satOff val="0"/>
              <a:lumOff val="0"/>
              <a:alphaOff val="0"/>
            </a:srgb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99568" tIns="8890" rIns="8890" bIns="8890" numCol="1" spcCol="1270" anchor="ctr" anchorCtr="0">
          <a:noAutofit/>
        </a:bodyPr>
        <a:lstStyle/>
        <a:p>
          <a:pPr marL="114300" lvl="1" indent="-114300" algn="l" defTabSz="622300">
            <a:lnSpc>
              <a:spcPct val="90000"/>
            </a:lnSpc>
            <a:spcBef>
              <a:spcPct val="0"/>
            </a:spcBef>
            <a:spcAft>
              <a:spcPct val="15000"/>
            </a:spcAft>
            <a:buChar char="•"/>
          </a:pPr>
          <a:r>
            <a:rPr lang="en-GB" sz="1400" kern="1200" dirty="0">
              <a:solidFill>
                <a:sysClr val="windowText" lastClr="000000">
                  <a:hueOff val="0"/>
                  <a:satOff val="0"/>
                  <a:lumOff val="0"/>
                  <a:alphaOff val="0"/>
                </a:sysClr>
              </a:solidFill>
              <a:latin typeface="Calibri"/>
              <a:ea typeface="+mn-ea"/>
              <a:cs typeface="+mn-cs"/>
            </a:rPr>
            <a:t>What is your physical health and wellbeing like?</a:t>
          </a:r>
        </a:p>
        <a:p>
          <a:pPr marL="114300" lvl="1" indent="-114300" algn="l" defTabSz="622300">
            <a:lnSpc>
              <a:spcPct val="90000"/>
            </a:lnSpc>
            <a:spcBef>
              <a:spcPct val="0"/>
            </a:spcBef>
            <a:spcAft>
              <a:spcPct val="15000"/>
            </a:spcAft>
            <a:buChar char="•"/>
          </a:pPr>
          <a:r>
            <a:rPr lang="en-GB" sz="1400" kern="1200" dirty="0">
              <a:solidFill>
                <a:sysClr val="windowText" lastClr="000000">
                  <a:hueOff val="0"/>
                  <a:satOff val="0"/>
                  <a:lumOff val="0"/>
                  <a:alphaOff val="0"/>
                </a:sysClr>
              </a:solidFill>
              <a:latin typeface="Calibri"/>
              <a:ea typeface="+mn-ea"/>
              <a:cs typeface="+mn-cs"/>
            </a:rPr>
            <a:t>Do you exercise to help release physical stress?</a:t>
          </a:r>
        </a:p>
      </dsp:txBody>
      <dsp:txXfrm rot="-5400000">
        <a:off x="775748" y="2019783"/>
        <a:ext cx="8210336" cy="650010"/>
      </dsp:txXfrm>
    </dsp:sp>
    <dsp:sp modelId="{2C8F955B-B2AF-413D-89C0-0DA47CF23105}">
      <dsp:nvSpPr>
        <dsp:cNvPr id="0" name=""/>
        <dsp:cNvSpPr/>
      </dsp:nvSpPr>
      <dsp:spPr>
        <a:xfrm rot="5400000">
          <a:off x="-166231" y="3142144"/>
          <a:ext cx="1108212" cy="775748"/>
        </a:xfrm>
        <a:prstGeom prst="chevron">
          <a:avLst/>
        </a:prstGeom>
        <a:solidFill>
          <a:srgbClr val="4F81BD">
            <a:hueOff val="0"/>
            <a:satOff val="0"/>
            <a:lumOff val="0"/>
            <a:alphaOff val="0"/>
          </a:srgbClr>
        </a:solidFill>
        <a:ln w="25400" cap="flat" cmpd="sng" algn="ctr">
          <a:solidFill>
            <a:srgbClr val="4F81BD">
              <a:hueOff val="0"/>
              <a:satOff val="0"/>
              <a:lumOff val="0"/>
              <a:alphaOff val="0"/>
            </a:srgb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en-GB" sz="1600" kern="1200" dirty="0">
              <a:solidFill>
                <a:sysClr val="window" lastClr="FFFFFF"/>
              </a:solidFill>
              <a:latin typeface="Calibri"/>
              <a:ea typeface="+mn-ea"/>
              <a:cs typeface="+mn-cs"/>
            </a:rPr>
            <a:t>Mental</a:t>
          </a:r>
        </a:p>
      </dsp:txBody>
      <dsp:txXfrm rot="-5400000">
        <a:off x="1" y="3363786"/>
        <a:ext cx="775748" cy="332464"/>
      </dsp:txXfrm>
    </dsp:sp>
    <dsp:sp modelId="{A8F5F4AF-4FC3-4F23-998C-49F267428EE3}">
      <dsp:nvSpPr>
        <dsp:cNvPr id="0" name=""/>
        <dsp:cNvSpPr/>
      </dsp:nvSpPr>
      <dsp:spPr>
        <a:xfrm rot="5400000">
          <a:off x="4538329" y="-786668"/>
          <a:ext cx="720338" cy="8245500"/>
        </a:xfrm>
        <a:prstGeom prst="round2SameRect">
          <a:avLst/>
        </a:prstGeom>
        <a:solidFill>
          <a:sysClr val="window" lastClr="FFFFFF">
            <a:alpha val="90000"/>
            <a:hueOff val="0"/>
            <a:satOff val="0"/>
            <a:lumOff val="0"/>
            <a:alphaOff val="0"/>
          </a:sysClr>
        </a:solidFill>
        <a:ln w="25400" cap="flat" cmpd="sng" algn="ctr">
          <a:solidFill>
            <a:srgbClr val="4F81BD">
              <a:hueOff val="0"/>
              <a:satOff val="0"/>
              <a:lumOff val="0"/>
              <a:alphaOff val="0"/>
            </a:srgb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99568" tIns="8890" rIns="8890" bIns="8890" numCol="1" spcCol="1270" anchor="ctr" anchorCtr="0">
          <a:noAutofit/>
        </a:bodyPr>
        <a:lstStyle/>
        <a:p>
          <a:pPr marL="114300" lvl="1" indent="-114300" algn="l" defTabSz="622300">
            <a:lnSpc>
              <a:spcPct val="90000"/>
            </a:lnSpc>
            <a:spcBef>
              <a:spcPct val="0"/>
            </a:spcBef>
            <a:spcAft>
              <a:spcPct val="15000"/>
            </a:spcAft>
            <a:buChar char="•"/>
          </a:pPr>
          <a:r>
            <a:rPr lang="en-GB" sz="1400" kern="1200" dirty="0">
              <a:solidFill>
                <a:sysClr val="windowText" lastClr="000000">
                  <a:hueOff val="0"/>
                  <a:satOff val="0"/>
                  <a:lumOff val="0"/>
                  <a:alphaOff val="0"/>
                </a:sysClr>
              </a:solidFill>
              <a:latin typeface="Calibri"/>
              <a:ea typeface="+mn-ea"/>
              <a:cs typeface="+mn-cs"/>
            </a:rPr>
            <a:t>How would you rate your mental and emotional wellbeing?</a:t>
          </a:r>
        </a:p>
        <a:p>
          <a:pPr marL="114300" lvl="1" indent="-114300" algn="l" defTabSz="622300" rtl="0">
            <a:lnSpc>
              <a:spcPct val="90000"/>
            </a:lnSpc>
            <a:spcBef>
              <a:spcPct val="0"/>
            </a:spcBef>
            <a:spcAft>
              <a:spcPct val="15000"/>
            </a:spcAft>
            <a:buChar char="•"/>
          </a:pPr>
          <a:r>
            <a:rPr lang="en-GB" sz="1400" kern="1200" dirty="0">
              <a:solidFill>
                <a:sysClr val="windowText" lastClr="000000">
                  <a:hueOff val="0"/>
                  <a:satOff val="0"/>
                  <a:lumOff val="0"/>
                  <a:alphaOff val="0"/>
                </a:sysClr>
              </a:solidFill>
              <a:latin typeface="Calibri"/>
              <a:ea typeface="+mn-ea"/>
              <a:cs typeface="+mn-cs"/>
            </a:rPr>
            <a:t>Are there areas you can improve?  Are there activities that may help you?</a:t>
          </a:r>
        </a:p>
      </dsp:txBody>
      <dsp:txXfrm rot="-5400000">
        <a:off x="775748" y="3011077"/>
        <a:ext cx="8210336" cy="650010"/>
      </dsp:txXfrm>
    </dsp:sp>
    <dsp:sp modelId="{376720E0-BCEB-4596-89E1-8A8CE9959E88}">
      <dsp:nvSpPr>
        <dsp:cNvPr id="0" name=""/>
        <dsp:cNvSpPr/>
      </dsp:nvSpPr>
      <dsp:spPr>
        <a:xfrm rot="5400000">
          <a:off x="-166231" y="4133438"/>
          <a:ext cx="1108212" cy="775748"/>
        </a:xfrm>
        <a:prstGeom prst="chevron">
          <a:avLst/>
        </a:prstGeom>
        <a:solidFill>
          <a:srgbClr val="4F81BD">
            <a:hueOff val="0"/>
            <a:satOff val="0"/>
            <a:lumOff val="0"/>
            <a:alphaOff val="0"/>
          </a:srgbClr>
        </a:solidFill>
        <a:ln w="25400" cap="flat" cmpd="sng" algn="ctr">
          <a:solidFill>
            <a:srgbClr val="4F81BD">
              <a:hueOff val="0"/>
              <a:satOff val="0"/>
              <a:lumOff val="0"/>
              <a:alphaOff val="0"/>
            </a:srgb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en-GB" sz="1600" kern="1200" dirty="0">
              <a:solidFill>
                <a:sysClr val="window" lastClr="FFFFFF"/>
              </a:solidFill>
              <a:latin typeface="Calibri"/>
              <a:ea typeface="+mn-ea"/>
              <a:cs typeface="+mn-cs"/>
            </a:rPr>
            <a:t>Positivity</a:t>
          </a:r>
        </a:p>
      </dsp:txBody>
      <dsp:txXfrm rot="-5400000">
        <a:off x="1" y="4355080"/>
        <a:ext cx="775748" cy="332464"/>
      </dsp:txXfrm>
    </dsp:sp>
    <dsp:sp modelId="{2357B2D3-0698-461D-902C-44677FB9041F}">
      <dsp:nvSpPr>
        <dsp:cNvPr id="0" name=""/>
        <dsp:cNvSpPr/>
      </dsp:nvSpPr>
      <dsp:spPr>
        <a:xfrm rot="5400000">
          <a:off x="4538329" y="204625"/>
          <a:ext cx="720338" cy="8245500"/>
        </a:xfrm>
        <a:prstGeom prst="round2SameRect">
          <a:avLst/>
        </a:prstGeom>
        <a:solidFill>
          <a:sysClr val="window" lastClr="FFFFFF">
            <a:alpha val="90000"/>
            <a:hueOff val="0"/>
            <a:satOff val="0"/>
            <a:lumOff val="0"/>
            <a:alphaOff val="0"/>
          </a:sysClr>
        </a:solidFill>
        <a:ln w="25400" cap="flat" cmpd="sng" algn="ctr">
          <a:solidFill>
            <a:srgbClr val="4F81BD">
              <a:hueOff val="0"/>
              <a:satOff val="0"/>
              <a:lumOff val="0"/>
              <a:alphaOff val="0"/>
            </a:srgb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99568" tIns="8890" rIns="8890" bIns="8890" numCol="1" spcCol="1270" anchor="ctr" anchorCtr="0">
          <a:noAutofit/>
        </a:bodyPr>
        <a:lstStyle/>
        <a:p>
          <a:pPr marL="114300" lvl="1" indent="-114300" algn="l" defTabSz="622300">
            <a:lnSpc>
              <a:spcPct val="90000"/>
            </a:lnSpc>
            <a:spcBef>
              <a:spcPct val="0"/>
            </a:spcBef>
            <a:spcAft>
              <a:spcPct val="15000"/>
            </a:spcAft>
            <a:buChar char="•"/>
          </a:pPr>
          <a:r>
            <a:rPr lang="en-GB" sz="1400" kern="1200" dirty="0">
              <a:solidFill>
                <a:sysClr val="windowText" lastClr="000000">
                  <a:hueOff val="0"/>
                  <a:satOff val="0"/>
                  <a:lumOff val="0"/>
                  <a:alphaOff val="0"/>
                </a:sysClr>
              </a:solidFill>
              <a:latin typeface="Calibri"/>
              <a:ea typeface="+mn-ea"/>
              <a:cs typeface="+mn-cs"/>
            </a:rPr>
            <a:t>How is your general attitude to work and life – do you feel more positive or negative?</a:t>
          </a:r>
        </a:p>
        <a:p>
          <a:pPr marL="114300" lvl="1" indent="-114300" algn="l" defTabSz="622300">
            <a:lnSpc>
              <a:spcPct val="90000"/>
            </a:lnSpc>
            <a:spcBef>
              <a:spcPct val="0"/>
            </a:spcBef>
            <a:spcAft>
              <a:spcPct val="15000"/>
            </a:spcAft>
          </a:pPr>
          <a:r>
            <a:rPr lang="en-GB" sz="1400" kern="1200" dirty="0">
              <a:solidFill>
                <a:sysClr val="windowText" lastClr="000000">
                  <a:hueOff val="0"/>
                  <a:satOff val="0"/>
                  <a:lumOff val="0"/>
                  <a:alphaOff val="0"/>
                </a:sysClr>
              </a:solidFill>
              <a:latin typeface="Calibri"/>
              <a:ea typeface="+mn-ea"/>
              <a:cs typeface="+mn-cs"/>
            </a:rPr>
            <a:t>	</a:t>
          </a:r>
        </a:p>
      </dsp:txBody>
      <dsp:txXfrm rot="-5400000">
        <a:off x="775748" y="4002370"/>
        <a:ext cx="8210336" cy="650010"/>
      </dsp:txXfrm>
    </dsp:sp>
  </dsp:spTree>
</dsp:drawing>
</file>

<file path=ppt/diagrams/layout1.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CA2EEC95-64DF-BC69-FC71-A682B404867F}"/>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a:extLst>
              <a:ext uri="{FF2B5EF4-FFF2-40B4-BE49-F238E27FC236}">
                <a16:creationId xmlns:a16="http://schemas.microsoft.com/office/drawing/2014/main" id="{E9611872-9401-5D00-CCCA-46DDE0B8B9C8}"/>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E3C6D816-94D6-40FC-B977-F8A94C7E4824}" type="datetimeFigureOut">
              <a:rPr lang="en-GB" smtClean="0"/>
              <a:t>08/04/2024</a:t>
            </a:fld>
            <a:endParaRPr lang="en-GB"/>
          </a:p>
        </p:txBody>
      </p:sp>
      <p:sp>
        <p:nvSpPr>
          <p:cNvPr id="4" name="Footer Placeholder 3">
            <a:extLst>
              <a:ext uri="{FF2B5EF4-FFF2-40B4-BE49-F238E27FC236}">
                <a16:creationId xmlns:a16="http://schemas.microsoft.com/office/drawing/2014/main" id="{46056112-4593-5EC1-B7DA-2B07022F7ACD}"/>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a:extLst>
              <a:ext uri="{FF2B5EF4-FFF2-40B4-BE49-F238E27FC236}">
                <a16:creationId xmlns:a16="http://schemas.microsoft.com/office/drawing/2014/main" id="{019C22BD-2C7D-A062-42A2-EA161F716A20}"/>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F00EB188-56CE-4FCB-8130-436851797F69}" type="slidenum">
              <a:rPr lang="en-GB" smtClean="0"/>
              <a:t>‹#›</a:t>
            </a:fld>
            <a:endParaRPr lang="en-GB"/>
          </a:p>
        </p:txBody>
      </p:sp>
    </p:spTree>
    <p:extLst>
      <p:ext uri="{BB962C8B-B14F-4D97-AF65-F5344CB8AC3E}">
        <p14:creationId xmlns:p14="http://schemas.microsoft.com/office/powerpoint/2010/main" val="316218160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9EED4C3-48B6-4E4A-9B0F-8051E56348DC}" type="datetimeFigureOut">
              <a:rPr lang="en-GB" smtClean="0"/>
              <a:t>08/04/2024</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A4EC7EF-95E1-3D44-A982-BC7A3E9C617E}" type="slidenum">
              <a:rPr lang="en-GB" smtClean="0"/>
              <a:t>‹#›</a:t>
            </a:fld>
            <a:endParaRPr lang="en-GB"/>
          </a:p>
        </p:txBody>
      </p:sp>
    </p:spTree>
    <p:extLst>
      <p:ext uri="{BB962C8B-B14F-4D97-AF65-F5344CB8AC3E}">
        <p14:creationId xmlns:p14="http://schemas.microsoft.com/office/powerpoint/2010/main" val="150163314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Standard title slide</a:t>
            </a:r>
          </a:p>
        </p:txBody>
      </p:sp>
      <p:sp>
        <p:nvSpPr>
          <p:cNvPr id="4" name="Slide Number Placeholder 3"/>
          <p:cNvSpPr>
            <a:spLocks noGrp="1"/>
          </p:cNvSpPr>
          <p:nvPr>
            <p:ph type="sldNum" sz="quarter" idx="5"/>
          </p:nvPr>
        </p:nvSpPr>
        <p:spPr/>
        <p:txBody>
          <a:bodyPr/>
          <a:lstStyle/>
          <a:p>
            <a:fld id="{9A4EC7EF-95E1-3D44-A982-BC7A3E9C617E}" type="slidenum">
              <a:rPr lang="en-GB" smtClean="0"/>
              <a:t>1</a:t>
            </a:fld>
            <a:endParaRPr lang="en-GB"/>
          </a:p>
        </p:txBody>
      </p:sp>
    </p:spTree>
    <p:extLst>
      <p:ext uri="{BB962C8B-B14F-4D97-AF65-F5344CB8AC3E}">
        <p14:creationId xmlns:p14="http://schemas.microsoft.com/office/powerpoint/2010/main" val="247575609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Clr>
                <a:schemeClr val="dk1"/>
              </a:buClr>
              <a:buSzPts val="1100"/>
              <a:buNone/>
            </a:pPr>
            <a:r>
              <a:rPr lang="en-GB" sz="800" dirty="0">
                <a:solidFill>
                  <a:srgbClr val="FF0000"/>
                </a:solidFill>
                <a:latin typeface="Arial" panose="020B0604020202020204" pitchFamily="34" charset="0"/>
                <a:cs typeface="Arial" panose="020B0604020202020204" pitchFamily="34" charset="0"/>
              </a:rPr>
              <a:t>Plain slide with subhead and bullets</a:t>
            </a:r>
          </a:p>
        </p:txBody>
      </p:sp>
      <p:sp>
        <p:nvSpPr>
          <p:cNvPr id="4" name="Slide Number Placeholder 3"/>
          <p:cNvSpPr>
            <a:spLocks noGrp="1"/>
          </p:cNvSpPr>
          <p:nvPr>
            <p:ph type="sldNum" sz="quarter" idx="5"/>
          </p:nvPr>
        </p:nvSpPr>
        <p:spPr/>
        <p:txBody>
          <a:bodyPr/>
          <a:lstStyle/>
          <a:p>
            <a:fld id="{9A4EC7EF-95E1-3D44-A982-BC7A3E9C617E}" type="slidenum">
              <a:rPr lang="en-GB" smtClean="0"/>
              <a:t>10</a:t>
            </a:fld>
            <a:endParaRPr lang="en-GB"/>
          </a:p>
        </p:txBody>
      </p:sp>
    </p:spTree>
    <p:extLst>
      <p:ext uri="{BB962C8B-B14F-4D97-AF65-F5344CB8AC3E}">
        <p14:creationId xmlns:p14="http://schemas.microsoft.com/office/powerpoint/2010/main" val="103927056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Clr>
                <a:schemeClr val="dk1"/>
              </a:buClr>
              <a:buSzPts val="1100"/>
              <a:buNone/>
            </a:pPr>
            <a:r>
              <a:rPr lang="en-GB" sz="800" dirty="0">
                <a:solidFill>
                  <a:srgbClr val="FF0000"/>
                </a:solidFill>
                <a:latin typeface="Arial" panose="020B0604020202020204" pitchFamily="34" charset="0"/>
                <a:cs typeface="Arial" panose="020B0604020202020204" pitchFamily="34" charset="0"/>
              </a:rPr>
              <a:t>Plain slide with subhead and bullets</a:t>
            </a:r>
          </a:p>
        </p:txBody>
      </p:sp>
      <p:sp>
        <p:nvSpPr>
          <p:cNvPr id="4" name="Slide Number Placeholder 3"/>
          <p:cNvSpPr>
            <a:spLocks noGrp="1"/>
          </p:cNvSpPr>
          <p:nvPr>
            <p:ph type="sldNum" sz="quarter" idx="5"/>
          </p:nvPr>
        </p:nvSpPr>
        <p:spPr/>
        <p:txBody>
          <a:bodyPr/>
          <a:lstStyle/>
          <a:p>
            <a:fld id="{9A4EC7EF-95E1-3D44-A982-BC7A3E9C617E}" type="slidenum">
              <a:rPr lang="en-GB" smtClean="0"/>
              <a:t>11</a:t>
            </a:fld>
            <a:endParaRPr lang="en-GB"/>
          </a:p>
        </p:txBody>
      </p:sp>
    </p:spTree>
    <p:extLst>
      <p:ext uri="{BB962C8B-B14F-4D97-AF65-F5344CB8AC3E}">
        <p14:creationId xmlns:p14="http://schemas.microsoft.com/office/powerpoint/2010/main" val="384797692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Clr>
                <a:schemeClr val="dk1"/>
              </a:buClr>
              <a:buSzPts val="1100"/>
              <a:buNone/>
            </a:pPr>
            <a:r>
              <a:rPr lang="en-GB" sz="800" dirty="0">
                <a:solidFill>
                  <a:srgbClr val="FF0000"/>
                </a:solidFill>
                <a:latin typeface="Arial" panose="020B0604020202020204" pitchFamily="34" charset="0"/>
                <a:cs typeface="Arial" panose="020B0604020202020204" pitchFamily="34" charset="0"/>
              </a:rPr>
              <a:t>Plain slide with subhead and bullets</a:t>
            </a:r>
          </a:p>
        </p:txBody>
      </p:sp>
      <p:sp>
        <p:nvSpPr>
          <p:cNvPr id="4" name="Slide Number Placeholder 3"/>
          <p:cNvSpPr>
            <a:spLocks noGrp="1"/>
          </p:cNvSpPr>
          <p:nvPr>
            <p:ph type="sldNum" sz="quarter" idx="5"/>
          </p:nvPr>
        </p:nvSpPr>
        <p:spPr/>
        <p:txBody>
          <a:bodyPr/>
          <a:lstStyle/>
          <a:p>
            <a:fld id="{9A4EC7EF-95E1-3D44-A982-BC7A3E9C617E}" type="slidenum">
              <a:rPr lang="en-GB" smtClean="0"/>
              <a:t>12</a:t>
            </a:fld>
            <a:endParaRPr lang="en-GB"/>
          </a:p>
        </p:txBody>
      </p:sp>
    </p:spTree>
    <p:extLst>
      <p:ext uri="{BB962C8B-B14F-4D97-AF65-F5344CB8AC3E}">
        <p14:creationId xmlns:p14="http://schemas.microsoft.com/office/powerpoint/2010/main" val="285066847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Clr>
                <a:schemeClr val="dk1"/>
              </a:buClr>
              <a:buSzPts val="1100"/>
              <a:buNone/>
            </a:pPr>
            <a:r>
              <a:rPr lang="en-GB" sz="800" dirty="0">
                <a:solidFill>
                  <a:srgbClr val="FF0000"/>
                </a:solidFill>
                <a:latin typeface="Arial" panose="020B0604020202020204" pitchFamily="34" charset="0"/>
                <a:cs typeface="Arial" panose="020B0604020202020204" pitchFamily="34" charset="0"/>
              </a:rPr>
              <a:t>Plain slide with subhead and bullets</a:t>
            </a:r>
          </a:p>
        </p:txBody>
      </p:sp>
      <p:sp>
        <p:nvSpPr>
          <p:cNvPr id="4" name="Slide Number Placeholder 3"/>
          <p:cNvSpPr>
            <a:spLocks noGrp="1"/>
          </p:cNvSpPr>
          <p:nvPr>
            <p:ph type="sldNum" sz="quarter" idx="5"/>
          </p:nvPr>
        </p:nvSpPr>
        <p:spPr/>
        <p:txBody>
          <a:bodyPr/>
          <a:lstStyle/>
          <a:p>
            <a:fld id="{9A4EC7EF-95E1-3D44-A982-BC7A3E9C617E}" type="slidenum">
              <a:rPr lang="en-GB" smtClean="0"/>
              <a:t>13</a:t>
            </a:fld>
            <a:endParaRPr lang="en-GB"/>
          </a:p>
        </p:txBody>
      </p:sp>
    </p:spTree>
    <p:extLst>
      <p:ext uri="{BB962C8B-B14F-4D97-AF65-F5344CB8AC3E}">
        <p14:creationId xmlns:p14="http://schemas.microsoft.com/office/powerpoint/2010/main" val="111004514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Clr>
                <a:schemeClr val="dk1"/>
              </a:buClr>
              <a:buSzPts val="1100"/>
              <a:buNone/>
            </a:pPr>
            <a:r>
              <a:rPr lang="en-GB" sz="800" dirty="0">
                <a:solidFill>
                  <a:srgbClr val="FF0000"/>
                </a:solidFill>
                <a:latin typeface="Arial" panose="020B0604020202020204" pitchFamily="34" charset="0"/>
                <a:cs typeface="Arial" panose="020B0604020202020204" pitchFamily="34" charset="0"/>
              </a:rPr>
              <a:t>Plain slide with subhead and bullets</a:t>
            </a:r>
          </a:p>
        </p:txBody>
      </p:sp>
      <p:sp>
        <p:nvSpPr>
          <p:cNvPr id="4" name="Slide Number Placeholder 3"/>
          <p:cNvSpPr>
            <a:spLocks noGrp="1"/>
          </p:cNvSpPr>
          <p:nvPr>
            <p:ph type="sldNum" sz="quarter" idx="5"/>
          </p:nvPr>
        </p:nvSpPr>
        <p:spPr/>
        <p:txBody>
          <a:bodyPr/>
          <a:lstStyle/>
          <a:p>
            <a:fld id="{9A4EC7EF-95E1-3D44-A982-BC7A3E9C617E}" type="slidenum">
              <a:rPr lang="en-GB" smtClean="0"/>
              <a:t>14</a:t>
            </a:fld>
            <a:endParaRPr lang="en-GB"/>
          </a:p>
        </p:txBody>
      </p:sp>
    </p:spTree>
    <p:extLst>
      <p:ext uri="{BB962C8B-B14F-4D97-AF65-F5344CB8AC3E}">
        <p14:creationId xmlns:p14="http://schemas.microsoft.com/office/powerpoint/2010/main" val="86521265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Clr>
                <a:schemeClr val="dk1"/>
              </a:buClr>
              <a:buSzPts val="1100"/>
              <a:buNone/>
            </a:pPr>
            <a:r>
              <a:rPr lang="en-GB" sz="800" dirty="0">
                <a:solidFill>
                  <a:srgbClr val="FF0000"/>
                </a:solidFill>
                <a:latin typeface="Arial" panose="020B0604020202020204" pitchFamily="34" charset="0"/>
                <a:cs typeface="Arial" panose="020B0604020202020204" pitchFamily="34" charset="0"/>
              </a:rPr>
              <a:t>Plain slide with subhead and bullets</a:t>
            </a:r>
          </a:p>
        </p:txBody>
      </p:sp>
      <p:sp>
        <p:nvSpPr>
          <p:cNvPr id="4" name="Slide Number Placeholder 3"/>
          <p:cNvSpPr>
            <a:spLocks noGrp="1"/>
          </p:cNvSpPr>
          <p:nvPr>
            <p:ph type="sldNum" sz="quarter" idx="5"/>
          </p:nvPr>
        </p:nvSpPr>
        <p:spPr/>
        <p:txBody>
          <a:bodyPr/>
          <a:lstStyle/>
          <a:p>
            <a:fld id="{9A4EC7EF-95E1-3D44-A982-BC7A3E9C617E}" type="slidenum">
              <a:rPr lang="en-GB" smtClean="0"/>
              <a:t>15</a:t>
            </a:fld>
            <a:endParaRPr lang="en-GB"/>
          </a:p>
        </p:txBody>
      </p:sp>
    </p:spTree>
    <p:extLst>
      <p:ext uri="{BB962C8B-B14F-4D97-AF65-F5344CB8AC3E}">
        <p14:creationId xmlns:p14="http://schemas.microsoft.com/office/powerpoint/2010/main" val="4740721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Clr>
                <a:schemeClr val="dk1"/>
              </a:buClr>
              <a:buSzPts val="1100"/>
              <a:buNone/>
            </a:pPr>
            <a:r>
              <a:rPr lang="en-GB" sz="800" dirty="0">
                <a:solidFill>
                  <a:srgbClr val="FF0000"/>
                </a:solidFill>
                <a:latin typeface="Arial" panose="020B0604020202020204" pitchFamily="34" charset="0"/>
                <a:cs typeface="Arial" panose="020B0604020202020204" pitchFamily="34" charset="0"/>
              </a:rPr>
              <a:t>Plain slide with subhead and bullets</a:t>
            </a:r>
          </a:p>
        </p:txBody>
      </p:sp>
      <p:sp>
        <p:nvSpPr>
          <p:cNvPr id="4" name="Slide Number Placeholder 3"/>
          <p:cNvSpPr>
            <a:spLocks noGrp="1"/>
          </p:cNvSpPr>
          <p:nvPr>
            <p:ph type="sldNum" sz="quarter" idx="5"/>
          </p:nvPr>
        </p:nvSpPr>
        <p:spPr/>
        <p:txBody>
          <a:bodyPr/>
          <a:lstStyle/>
          <a:p>
            <a:fld id="{9A4EC7EF-95E1-3D44-A982-BC7A3E9C617E}" type="slidenum">
              <a:rPr lang="en-GB" smtClean="0"/>
              <a:t>16</a:t>
            </a:fld>
            <a:endParaRPr lang="en-GB"/>
          </a:p>
        </p:txBody>
      </p:sp>
    </p:spTree>
    <p:extLst>
      <p:ext uri="{BB962C8B-B14F-4D97-AF65-F5344CB8AC3E}">
        <p14:creationId xmlns:p14="http://schemas.microsoft.com/office/powerpoint/2010/main" val="254594799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Clr>
                <a:schemeClr val="dk1"/>
              </a:buClr>
              <a:buSzPts val="1100"/>
              <a:buNone/>
            </a:pPr>
            <a:r>
              <a:rPr lang="en-GB" sz="800" dirty="0">
                <a:solidFill>
                  <a:srgbClr val="FF0000"/>
                </a:solidFill>
                <a:latin typeface="Arial" panose="020B0604020202020204" pitchFamily="34" charset="0"/>
                <a:cs typeface="Arial" panose="020B0604020202020204" pitchFamily="34" charset="0"/>
              </a:rPr>
              <a:t>Plain slide with subhead and bullets</a:t>
            </a:r>
          </a:p>
        </p:txBody>
      </p:sp>
      <p:sp>
        <p:nvSpPr>
          <p:cNvPr id="4" name="Slide Number Placeholder 3"/>
          <p:cNvSpPr>
            <a:spLocks noGrp="1"/>
          </p:cNvSpPr>
          <p:nvPr>
            <p:ph type="sldNum" sz="quarter" idx="5"/>
          </p:nvPr>
        </p:nvSpPr>
        <p:spPr/>
        <p:txBody>
          <a:bodyPr/>
          <a:lstStyle/>
          <a:p>
            <a:fld id="{9A4EC7EF-95E1-3D44-A982-BC7A3E9C617E}" type="slidenum">
              <a:rPr lang="en-GB" smtClean="0"/>
              <a:t>17</a:t>
            </a:fld>
            <a:endParaRPr lang="en-GB"/>
          </a:p>
        </p:txBody>
      </p:sp>
    </p:spTree>
    <p:extLst>
      <p:ext uri="{BB962C8B-B14F-4D97-AF65-F5344CB8AC3E}">
        <p14:creationId xmlns:p14="http://schemas.microsoft.com/office/powerpoint/2010/main" val="184469216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Clr>
                <a:schemeClr val="dk1"/>
              </a:buClr>
              <a:buSzPts val="1100"/>
              <a:buNone/>
            </a:pPr>
            <a:r>
              <a:rPr lang="en-GB" sz="800" dirty="0">
                <a:solidFill>
                  <a:srgbClr val="FF0000"/>
                </a:solidFill>
                <a:latin typeface="Arial" panose="020B0604020202020204" pitchFamily="34" charset="0"/>
                <a:cs typeface="Arial" panose="020B0604020202020204" pitchFamily="34" charset="0"/>
              </a:rPr>
              <a:t>Plain slide with subhead and bullets</a:t>
            </a:r>
          </a:p>
        </p:txBody>
      </p:sp>
      <p:sp>
        <p:nvSpPr>
          <p:cNvPr id="4" name="Slide Number Placeholder 3"/>
          <p:cNvSpPr>
            <a:spLocks noGrp="1"/>
          </p:cNvSpPr>
          <p:nvPr>
            <p:ph type="sldNum" sz="quarter" idx="5"/>
          </p:nvPr>
        </p:nvSpPr>
        <p:spPr/>
        <p:txBody>
          <a:bodyPr/>
          <a:lstStyle/>
          <a:p>
            <a:fld id="{9A4EC7EF-95E1-3D44-A982-BC7A3E9C617E}" type="slidenum">
              <a:rPr lang="en-GB" smtClean="0"/>
              <a:t>18</a:t>
            </a:fld>
            <a:endParaRPr lang="en-GB"/>
          </a:p>
        </p:txBody>
      </p:sp>
    </p:spTree>
    <p:extLst>
      <p:ext uri="{BB962C8B-B14F-4D97-AF65-F5344CB8AC3E}">
        <p14:creationId xmlns:p14="http://schemas.microsoft.com/office/powerpoint/2010/main" val="339581202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Clr>
                <a:schemeClr val="dk1"/>
              </a:buClr>
              <a:buSzPts val="1100"/>
              <a:buNone/>
            </a:pPr>
            <a:r>
              <a:rPr lang="en-GB" sz="800" dirty="0">
                <a:solidFill>
                  <a:srgbClr val="FF0000"/>
                </a:solidFill>
                <a:latin typeface="Arial" panose="020B0604020202020204" pitchFamily="34" charset="0"/>
                <a:cs typeface="Arial" panose="020B0604020202020204" pitchFamily="34" charset="0"/>
              </a:rPr>
              <a:t>Plain slide with subhead and bullets</a:t>
            </a:r>
          </a:p>
        </p:txBody>
      </p:sp>
      <p:sp>
        <p:nvSpPr>
          <p:cNvPr id="4" name="Slide Number Placeholder 3"/>
          <p:cNvSpPr>
            <a:spLocks noGrp="1"/>
          </p:cNvSpPr>
          <p:nvPr>
            <p:ph type="sldNum" sz="quarter" idx="5"/>
          </p:nvPr>
        </p:nvSpPr>
        <p:spPr/>
        <p:txBody>
          <a:bodyPr/>
          <a:lstStyle/>
          <a:p>
            <a:fld id="{9A4EC7EF-95E1-3D44-A982-BC7A3E9C617E}" type="slidenum">
              <a:rPr lang="en-GB" smtClean="0"/>
              <a:t>19</a:t>
            </a:fld>
            <a:endParaRPr lang="en-GB"/>
          </a:p>
        </p:txBody>
      </p:sp>
    </p:spTree>
    <p:extLst>
      <p:ext uri="{BB962C8B-B14F-4D97-AF65-F5344CB8AC3E}">
        <p14:creationId xmlns:p14="http://schemas.microsoft.com/office/powerpoint/2010/main" val="233588460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Clr>
                <a:schemeClr val="dk1"/>
              </a:buClr>
              <a:buSzPts val="1100"/>
              <a:buNone/>
            </a:pPr>
            <a:r>
              <a:rPr lang="en-GB" sz="800" dirty="0">
                <a:solidFill>
                  <a:srgbClr val="FF0000"/>
                </a:solidFill>
                <a:latin typeface="Arial" panose="020B0604020202020204" pitchFamily="34" charset="0"/>
                <a:cs typeface="Arial" panose="020B0604020202020204" pitchFamily="34" charset="0"/>
              </a:rPr>
              <a:t>Plain slide with subhead and bullets</a:t>
            </a:r>
          </a:p>
        </p:txBody>
      </p:sp>
      <p:sp>
        <p:nvSpPr>
          <p:cNvPr id="4" name="Slide Number Placeholder 3"/>
          <p:cNvSpPr>
            <a:spLocks noGrp="1"/>
          </p:cNvSpPr>
          <p:nvPr>
            <p:ph type="sldNum" sz="quarter" idx="5"/>
          </p:nvPr>
        </p:nvSpPr>
        <p:spPr/>
        <p:txBody>
          <a:bodyPr/>
          <a:lstStyle/>
          <a:p>
            <a:fld id="{9A4EC7EF-95E1-3D44-A982-BC7A3E9C617E}" type="slidenum">
              <a:rPr lang="en-GB" smtClean="0"/>
              <a:t>2</a:t>
            </a:fld>
            <a:endParaRPr lang="en-GB"/>
          </a:p>
        </p:txBody>
      </p:sp>
    </p:spTree>
    <p:extLst>
      <p:ext uri="{BB962C8B-B14F-4D97-AF65-F5344CB8AC3E}">
        <p14:creationId xmlns:p14="http://schemas.microsoft.com/office/powerpoint/2010/main" val="44415103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Clr>
                <a:schemeClr val="dk1"/>
              </a:buClr>
              <a:buSzPts val="1100"/>
              <a:buNone/>
            </a:pPr>
            <a:r>
              <a:rPr lang="en-GB" sz="800" dirty="0">
                <a:solidFill>
                  <a:srgbClr val="FF0000"/>
                </a:solidFill>
                <a:latin typeface="Arial" panose="020B0604020202020204" pitchFamily="34" charset="0"/>
                <a:cs typeface="Arial" panose="020B0604020202020204" pitchFamily="34" charset="0"/>
              </a:rPr>
              <a:t>Plain slide with subhead and bullets</a:t>
            </a:r>
          </a:p>
        </p:txBody>
      </p:sp>
      <p:sp>
        <p:nvSpPr>
          <p:cNvPr id="4" name="Slide Number Placeholder 3"/>
          <p:cNvSpPr>
            <a:spLocks noGrp="1"/>
          </p:cNvSpPr>
          <p:nvPr>
            <p:ph type="sldNum" sz="quarter" idx="5"/>
          </p:nvPr>
        </p:nvSpPr>
        <p:spPr/>
        <p:txBody>
          <a:bodyPr/>
          <a:lstStyle/>
          <a:p>
            <a:fld id="{9A4EC7EF-95E1-3D44-A982-BC7A3E9C617E}" type="slidenum">
              <a:rPr lang="en-GB" smtClean="0"/>
              <a:t>20</a:t>
            </a:fld>
            <a:endParaRPr lang="en-GB"/>
          </a:p>
        </p:txBody>
      </p:sp>
    </p:spTree>
    <p:extLst>
      <p:ext uri="{BB962C8B-B14F-4D97-AF65-F5344CB8AC3E}">
        <p14:creationId xmlns:p14="http://schemas.microsoft.com/office/powerpoint/2010/main" val="167600717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Clr>
                <a:schemeClr val="dk1"/>
              </a:buClr>
              <a:buSzPts val="1100"/>
              <a:buNone/>
            </a:pPr>
            <a:r>
              <a:rPr lang="en-GB" sz="800" dirty="0">
                <a:solidFill>
                  <a:srgbClr val="FF0000"/>
                </a:solidFill>
                <a:latin typeface="Arial" panose="020B0604020202020204" pitchFamily="34" charset="0"/>
                <a:cs typeface="Arial" panose="020B0604020202020204" pitchFamily="34" charset="0"/>
              </a:rPr>
              <a:t>Plain slide with subhead and bullets</a:t>
            </a:r>
          </a:p>
        </p:txBody>
      </p:sp>
      <p:sp>
        <p:nvSpPr>
          <p:cNvPr id="4" name="Slide Number Placeholder 3"/>
          <p:cNvSpPr>
            <a:spLocks noGrp="1"/>
          </p:cNvSpPr>
          <p:nvPr>
            <p:ph type="sldNum" sz="quarter" idx="5"/>
          </p:nvPr>
        </p:nvSpPr>
        <p:spPr/>
        <p:txBody>
          <a:bodyPr/>
          <a:lstStyle/>
          <a:p>
            <a:fld id="{9A4EC7EF-95E1-3D44-A982-BC7A3E9C617E}" type="slidenum">
              <a:rPr lang="en-GB" smtClean="0"/>
              <a:t>21</a:t>
            </a:fld>
            <a:endParaRPr lang="en-GB"/>
          </a:p>
        </p:txBody>
      </p:sp>
    </p:spTree>
    <p:extLst>
      <p:ext uri="{BB962C8B-B14F-4D97-AF65-F5344CB8AC3E}">
        <p14:creationId xmlns:p14="http://schemas.microsoft.com/office/powerpoint/2010/main" val="272992052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Clr>
                <a:schemeClr val="dk1"/>
              </a:buClr>
              <a:buSzPts val="1100"/>
              <a:buNone/>
            </a:pPr>
            <a:r>
              <a:rPr lang="en-GB" sz="800" dirty="0">
                <a:solidFill>
                  <a:srgbClr val="FF0000"/>
                </a:solidFill>
                <a:latin typeface="Arial" panose="020B0604020202020204" pitchFamily="34" charset="0"/>
                <a:cs typeface="Arial" panose="020B0604020202020204" pitchFamily="34" charset="0"/>
              </a:rPr>
              <a:t>Plain slide with subhead and bullets</a:t>
            </a:r>
          </a:p>
        </p:txBody>
      </p:sp>
      <p:sp>
        <p:nvSpPr>
          <p:cNvPr id="4" name="Slide Number Placeholder 3"/>
          <p:cNvSpPr>
            <a:spLocks noGrp="1"/>
          </p:cNvSpPr>
          <p:nvPr>
            <p:ph type="sldNum" sz="quarter" idx="5"/>
          </p:nvPr>
        </p:nvSpPr>
        <p:spPr/>
        <p:txBody>
          <a:bodyPr/>
          <a:lstStyle/>
          <a:p>
            <a:fld id="{9A4EC7EF-95E1-3D44-A982-BC7A3E9C617E}" type="slidenum">
              <a:rPr lang="en-GB" smtClean="0"/>
              <a:t>22</a:t>
            </a:fld>
            <a:endParaRPr lang="en-GB"/>
          </a:p>
        </p:txBody>
      </p:sp>
    </p:spTree>
    <p:extLst>
      <p:ext uri="{BB962C8B-B14F-4D97-AF65-F5344CB8AC3E}">
        <p14:creationId xmlns:p14="http://schemas.microsoft.com/office/powerpoint/2010/main" val="131508088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Clr>
                <a:schemeClr val="dk1"/>
              </a:buClr>
              <a:buSzPts val="1100"/>
              <a:buNone/>
            </a:pPr>
            <a:r>
              <a:rPr lang="en-GB" sz="800" dirty="0">
                <a:solidFill>
                  <a:srgbClr val="FF0000"/>
                </a:solidFill>
                <a:latin typeface="Arial" panose="020B0604020202020204" pitchFamily="34" charset="0"/>
                <a:cs typeface="Arial" panose="020B0604020202020204" pitchFamily="34" charset="0"/>
              </a:rPr>
              <a:t>Plain slide with subhead and bullets</a:t>
            </a:r>
          </a:p>
        </p:txBody>
      </p:sp>
      <p:sp>
        <p:nvSpPr>
          <p:cNvPr id="4" name="Slide Number Placeholder 3"/>
          <p:cNvSpPr>
            <a:spLocks noGrp="1"/>
          </p:cNvSpPr>
          <p:nvPr>
            <p:ph type="sldNum" sz="quarter" idx="5"/>
          </p:nvPr>
        </p:nvSpPr>
        <p:spPr/>
        <p:txBody>
          <a:bodyPr/>
          <a:lstStyle/>
          <a:p>
            <a:fld id="{9A4EC7EF-95E1-3D44-A982-BC7A3E9C617E}" type="slidenum">
              <a:rPr lang="en-GB" smtClean="0"/>
              <a:t>23</a:t>
            </a:fld>
            <a:endParaRPr lang="en-GB"/>
          </a:p>
        </p:txBody>
      </p:sp>
    </p:spTree>
    <p:extLst>
      <p:ext uri="{BB962C8B-B14F-4D97-AF65-F5344CB8AC3E}">
        <p14:creationId xmlns:p14="http://schemas.microsoft.com/office/powerpoint/2010/main" val="313364933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Clr>
                <a:schemeClr val="dk1"/>
              </a:buClr>
              <a:buSzPts val="1100"/>
              <a:buNone/>
            </a:pPr>
            <a:r>
              <a:rPr lang="en-GB" sz="800" dirty="0">
                <a:solidFill>
                  <a:srgbClr val="FF0000"/>
                </a:solidFill>
                <a:latin typeface="Arial" panose="020B0604020202020204" pitchFamily="34" charset="0"/>
                <a:cs typeface="Arial" panose="020B0604020202020204" pitchFamily="34" charset="0"/>
              </a:rPr>
              <a:t>Plain slide with subhead and bullets</a:t>
            </a:r>
          </a:p>
        </p:txBody>
      </p:sp>
      <p:sp>
        <p:nvSpPr>
          <p:cNvPr id="4" name="Slide Number Placeholder 3"/>
          <p:cNvSpPr>
            <a:spLocks noGrp="1"/>
          </p:cNvSpPr>
          <p:nvPr>
            <p:ph type="sldNum" sz="quarter" idx="5"/>
          </p:nvPr>
        </p:nvSpPr>
        <p:spPr/>
        <p:txBody>
          <a:bodyPr/>
          <a:lstStyle/>
          <a:p>
            <a:fld id="{9A4EC7EF-95E1-3D44-A982-BC7A3E9C617E}" type="slidenum">
              <a:rPr lang="en-GB" smtClean="0"/>
              <a:t>24</a:t>
            </a:fld>
            <a:endParaRPr lang="en-GB"/>
          </a:p>
        </p:txBody>
      </p:sp>
    </p:spTree>
    <p:extLst>
      <p:ext uri="{BB962C8B-B14F-4D97-AF65-F5344CB8AC3E}">
        <p14:creationId xmlns:p14="http://schemas.microsoft.com/office/powerpoint/2010/main" val="104851302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Clr>
                <a:schemeClr val="dk1"/>
              </a:buClr>
              <a:buSzPts val="1100"/>
              <a:buNone/>
            </a:pPr>
            <a:r>
              <a:rPr lang="en-GB" sz="800" dirty="0">
                <a:solidFill>
                  <a:srgbClr val="FF0000"/>
                </a:solidFill>
                <a:latin typeface="Arial" panose="020B0604020202020204" pitchFamily="34" charset="0"/>
                <a:cs typeface="Arial" panose="020B0604020202020204" pitchFamily="34" charset="0"/>
              </a:rPr>
              <a:t>Plain slide with subhead and bullets</a:t>
            </a:r>
          </a:p>
        </p:txBody>
      </p:sp>
      <p:sp>
        <p:nvSpPr>
          <p:cNvPr id="4" name="Slide Number Placeholder 3"/>
          <p:cNvSpPr>
            <a:spLocks noGrp="1"/>
          </p:cNvSpPr>
          <p:nvPr>
            <p:ph type="sldNum" sz="quarter" idx="5"/>
          </p:nvPr>
        </p:nvSpPr>
        <p:spPr/>
        <p:txBody>
          <a:bodyPr/>
          <a:lstStyle/>
          <a:p>
            <a:fld id="{9A4EC7EF-95E1-3D44-A982-BC7A3E9C617E}" type="slidenum">
              <a:rPr lang="en-GB" smtClean="0"/>
              <a:t>25</a:t>
            </a:fld>
            <a:endParaRPr lang="en-GB"/>
          </a:p>
        </p:txBody>
      </p:sp>
    </p:spTree>
    <p:extLst>
      <p:ext uri="{BB962C8B-B14F-4D97-AF65-F5344CB8AC3E}">
        <p14:creationId xmlns:p14="http://schemas.microsoft.com/office/powerpoint/2010/main" val="365566316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Clr>
                <a:schemeClr val="dk1"/>
              </a:buClr>
              <a:buSzPts val="1100"/>
              <a:buNone/>
            </a:pPr>
            <a:r>
              <a:rPr lang="en-GB" sz="800" dirty="0">
                <a:solidFill>
                  <a:srgbClr val="FF0000"/>
                </a:solidFill>
                <a:latin typeface="Arial" panose="020B0604020202020204" pitchFamily="34" charset="0"/>
                <a:cs typeface="Arial" panose="020B0604020202020204" pitchFamily="34" charset="0"/>
              </a:rPr>
              <a:t>Plain slide with subhead and bullets</a:t>
            </a:r>
          </a:p>
        </p:txBody>
      </p:sp>
      <p:sp>
        <p:nvSpPr>
          <p:cNvPr id="4" name="Slide Number Placeholder 3"/>
          <p:cNvSpPr>
            <a:spLocks noGrp="1"/>
          </p:cNvSpPr>
          <p:nvPr>
            <p:ph type="sldNum" sz="quarter" idx="5"/>
          </p:nvPr>
        </p:nvSpPr>
        <p:spPr/>
        <p:txBody>
          <a:bodyPr/>
          <a:lstStyle/>
          <a:p>
            <a:fld id="{9A4EC7EF-95E1-3D44-A982-BC7A3E9C617E}" type="slidenum">
              <a:rPr lang="en-GB" smtClean="0"/>
              <a:t>26</a:t>
            </a:fld>
            <a:endParaRPr lang="en-GB"/>
          </a:p>
        </p:txBody>
      </p:sp>
    </p:spTree>
    <p:extLst>
      <p:ext uri="{BB962C8B-B14F-4D97-AF65-F5344CB8AC3E}">
        <p14:creationId xmlns:p14="http://schemas.microsoft.com/office/powerpoint/2010/main" val="4023948239"/>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Clr>
                <a:schemeClr val="dk1"/>
              </a:buClr>
              <a:buSzPts val="1100"/>
              <a:buNone/>
            </a:pPr>
            <a:r>
              <a:rPr lang="en-GB" sz="800" dirty="0">
                <a:solidFill>
                  <a:srgbClr val="FF0000"/>
                </a:solidFill>
                <a:latin typeface="Arial" panose="020B0604020202020204" pitchFamily="34" charset="0"/>
                <a:cs typeface="Arial" panose="020B0604020202020204" pitchFamily="34" charset="0"/>
              </a:rPr>
              <a:t>Plain slide with subhead and bullets</a:t>
            </a:r>
          </a:p>
        </p:txBody>
      </p:sp>
      <p:sp>
        <p:nvSpPr>
          <p:cNvPr id="4" name="Slide Number Placeholder 3"/>
          <p:cNvSpPr>
            <a:spLocks noGrp="1"/>
          </p:cNvSpPr>
          <p:nvPr>
            <p:ph type="sldNum" sz="quarter" idx="5"/>
          </p:nvPr>
        </p:nvSpPr>
        <p:spPr/>
        <p:txBody>
          <a:bodyPr/>
          <a:lstStyle/>
          <a:p>
            <a:fld id="{9A4EC7EF-95E1-3D44-A982-BC7A3E9C617E}" type="slidenum">
              <a:rPr lang="en-GB" smtClean="0"/>
              <a:t>27</a:t>
            </a:fld>
            <a:endParaRPr lang="en-GB"/>
          </a:p>
        </p:txBody>
      </p:sp>
    </p:spTree>
    <p:extLst>
      <p:ext uri="{BB962C8B-B14F-4D97-AF65-F5344CB8AC3E}">
        <p14:creationId xmlns:p14="http://schemas.microsoft.com/office/powerpoint/2010/main" val="1889787495"/>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Clr>
                <a:schemeClr val="dk1"/>
              </a:buClr>
              <a:buSzPts val="1100"/>
              <a:buNone/>
            </a:pPr>
            <a:r>
              <a:rPr lang="en-GB" sz="800" dirty="0">
                <a:solidFill>
                  <a:srgbClr val="FF0000"/>
                </a:solidFill>
                <a:latin typeface="Arial" panose="020B0604020202020204" pitchFamily="34" charset="0"/>
                <a:cs typeface="Arial" panose="020B0604020202020204" pitchFamily="34" charset="0"/>
              </a:rPr>
              <a:t>Plain slide with subhead and bullets</a:t>
            </a:r>
          </a:p>
        </p:txBody>
      </p:sp>
      <p:sp>
        <p:nvSpPr>
          <p:cNvPr id="4" name="Slide Number Placeholder 3"/>
          <p:cNvSpPr>
            <a:spLocks noGrp="1"/>
          </p:cNvSpPr>
          <p:nvPr>
            <p:ph type="sldNum" sz="quarter" idx="5"/>
          </p:nvPr>
        </p:nvSpPr>
        <p:spPr/>
        <p:txBody>
          <a:bodyPr/>
          <a:lstStyle/>
          <a:p>
            <a:fld id="{9A4EC7EF-95E1-3D44-A982-BC7A3E9C617E}" type="slidenum">
              <a:rPr lang="en-GB" smtClean="0"/>
              <a:t>28</a:t>
            </a:fld>
            <a:endParaRPr lang="en-GB"/>
          </a:p>
        </p:txBody>
      </p:sp>
    </p:spTree>
    <p:extLst>
      <p:ext uri="{BB962C8B-B14F-4D97-AF65-F5344CB8AC3E}">
        <p14:creationId xmlns:p14="http://schemas.microsoft.com/office/powerpoint/2010/main" val="2557676227"/>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Clr>
                <a:schemeClr val="dk1"/>
              </a:buClr>
              <a:buSzPts val="1100"/>
              <a:buNone/>
            </a:pPr>
            <a:r>
              <a:rPr lang="en-GB" sz="800" dirty="0">
                <a:solidFill>
                  <a:srgbClr val="FF0000"/>
                </a:solidFill>
                <a:latin typeface="Arial" panose="020B0604020202020204" pitchFamily="34" charset="0"/>
                <a:cs typeface="Arial" panose="020B0604020202020204" pitchFamily="34" charset="0"/>
              </a:rPr>
              <a:t>Plain slide with subhead and bullets</a:t>
            </a:r>
          </a:p>
        </p:txBody>
      </p:sp>
      <p:sp>
        <p:nvSpPr>
          <p:cNvPr id="4" name="Slide Number Placeholder 3"/>
          <p:cNvSpPr>
            <a:spLocks noGrp="1"/>
          </p:cNvSpPr>
          <p:nvPr>
            <p:ph type="sldNum" sz="quarter" idx="5"/>
          </p:nvPr>
        </p:nvSpPr>
        <p:spPr/>
        <p:txBody>
          <a:bodyPr/>
          <a:lstStyle/>
          <a:p>
            <a:fld id="{9A4EC7EF-95E1-3D44-A982-BC7A3E9C617E}" type="slidenum">
              <a:rPr lang="en-GB" smtClean="0"/>
              <a:t>29</a:t>
            </a:fld>
            <a:endParaRPr lang="en-GB"/>
          </a:p>
        </p:txBody>
      </p:sp>
    </p:spTree>
    <p:extLst>
      <p:ext uri="{BB962C8B-B14F-4D97-AF65-F5344CB8AC3E}">
        <p14:creationId xmlns:p14="http://schemas.microsoft.com/office/powerpoint/2010/main" val="152496146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Clr>
                <a:schemeClr val="dk1"/>
              </a:buClr>
              <a:buSzPts val="1100"/>
              <a:buNone/>
            </a:pPr>
            <a:r>
              <a:rPr lang="en-GB" sz="800" dirty="0">
                <a:solidFill>
                  <a:srgbClr val="FF0000"/>
                </a:solidFill>
                <a:latin typeface="Arial" panose="020B0604020202020204" pitchFamily="34" charset="0"/>
                <a:cs typeface="Arial" panose="020B0604020202020204" pitchFamily="34" charset="0"/>
              </a:rPr>
              <a:t>Plain slide with subhead and bullets</a:t>
            </a:r>
          </a:p>
        </p:txBody>
      </p:sp>
      <p:sp>
        <p:nvSpPr>
          <p:cNvPr id="4" name="Slide Number Placeholder 3"/>
          <p:cNvSpPr>
            <a:spLocks noGrp="1"/>
          </p:cNvSpPr>
          <p:nvPr>
            <p:ph type="sldNum" sz="quarter" idx="5"/>
          </p:nvPr>
        </p:nvSpPr>
        <p:spPr/>
        <p:txBody>
          <a:bodyPr/>
          <a:lstStyle/>
          <a:p>
            <a:fld id="{9A4EC7EF-95E1-3D44-A982-BC7A3E9C617E}" type="slidenum">
              <a:rPr lang="en-GB" smtClean="0"/>
              <a:t>3</a:t>
            </a:fld>
            <a:endParaRPr lang="en-GB"/>
          </a:p>
        </p:txBody>
      </p:sp>
    </p:spTree>
    <p:extLst>
      <p:ext uri="{BB962C8B-B14F-4D97-AF65-F5344CB8AC3E}">
        <p14:creationId xmlns:p14="http://schemas.microsoft.com/office/powerpoint/2010/main" val="1866900376"/>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Clr>
                <a:schemeClr val="dk1"/>
              </a:buClr>
              <a:buSzPts val="1100"/>
              <a:buNone/>
            </a:pPr>
            <a:r>
              <a:rPr lang="en-GB" sz="800" dirty="0">
                <a:solidFill>
                  <a:srgbClr val="FF0000"/>
                </a:solidFill>
                <a:latin typeface="Arial" panose="020B0604020202020204" pitchFamily="34" charset="0"/>
                <a:cs typeface="Arial" panose="020B0604020202020204" pitchFamily="34" charset="0"/>
              </a:rPr>
              <a:t>Plain slide with subhead and bullets</a:t>
            </a:r>
          </a:p>
        </p:txBody>
      </p:sp>
      <p:sp>
        <p:nvSpPr>
          <p:cNvPr id="4" name="Slide Number Placeholder 3"/>
          <p:cNvSpPr>
            <a:spLocks noGrp="1"/>
          </p:cNvSpPr>
          <p:nvPr>
            <p:ph type="sldNum" sz="quarter" idx="5"/>
          </p:nvPr>
        </p:nvSpPr>
        <p:spPr/>
        <p:txBody>
          <a:bodyPr/>
          <a:lstStyle/>
          <a:p>
            <a:fld id="{9A4EC7EF-95E1-3D44-A982-BC7A3E9C617E}" type="slidenum">
              <a:rPr lang="en-GB" smtClean="0"/>
              <a:t>30</a:t>
            </a:fld>
            <a:endParaRPr lang="en-GB"/>
          </a:p>
        </p:txBody>
      </p:sp>
    </p:spTree>
    <p:extLst>
      <p:ext uri="{BB962C8B-B14F-4D97-AF65-F5344CB8AC3E}">
        <p14:creationId xmlns:p14="http://schemas.microsoft.com/office/powerpoint/2010/main" val="411650762"/>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Clr>
                <a:schemeClr val="dk1"/>
              </a:buClr>
              <a:buSzPts val="1100"/>
              <a:buNone/>
            </a:pPr>
            <a:r>
              <a:rPr lang="en-GB" sz="800" dirty="0">
                <a:solidFill>
                  <a:srgbClr val="FF0000"/>
                </a:solidFill>
                <a:latin typeface="Arial" panose="020B0604020202020204" pitchFamily="34" charset="0"/>
                <a:cs typeface="Arial" panose="020B0604020202020204" pitchFamily="34" charset="0"/>
              </a:rPr>
              <a:t>Plain slide with subhead and bullets</a:t>
            </a:r>
          </a:p>
        </p:txBody>
      </p:sp>
      <p:sp>
        <p:nvSpPr>
          <p:cNvPr id="4" name="Slide Number Placeholder 3"/>
          <p:cNvSpPr>
            <a:spLocks noGrp="1"/>
          </p:cNvSpPr>
          <p:nvPr>
            <p:ph type="sldNum" sz="quarter" idx="5"/>
          </p:nvPr>
        </p:nvSpPr>
        <p:spPr/>
        <p:txBody>
          <a:bodyPr/>
          <a:lstStyle/>
          <a:p>
            <a:fld id="{9A4EC7EF-95E1-3D44-A982-BC7A3E9C617E}" type="slidenum">
              <a:rPr lang="en-GB" smtClean="0"/>
              <a:t>31</a:t>
            </a:fld>
            <a:endParaRPr lang="en-GB"/>
          </a:p>
        </p:txBody>
      </p:sp>
    </p:spTree>
    <p:extLst>
      <p:ext uri="{BB962C8B-B14F-4D97-AF65-F5344CB8AC3E}">
        <p14:creationId xmlns:p14="http://schemas.microsoft.com/office/powerpoint/2010/main" val="2729966788"/>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Clr>
                <a:schemeClr val="dk1"/>
              </a:buClr>
              <a:buSzPts val="1100"/>
              <a:buNone/>
            </a:pPr>
            <a:r>
              <a:rPr lang="en-GB" sz="800" dirty="0">
                <a:solidFill>
                  <a:srgbClr val="FF0000"/>
                </a:solidFill>
                <a:latin typeface="Arial" panose="020B0604020202020204" pitchFamily="34" charset="0"/>
                <a:cs typeface="Arial" panose="020B0604020202020204" pitchFamily="34" charset="0"/>
              </a:rPr>
              <a:t>Plain slide with subhead and bullets</a:t>
            </a:r>
          </a:p>
        </p:txBody>
      </p:sp>
      <p:sp>
        <p:nvSpPr>
          <p:cNvPr id="4" name="Slide Number Placeholder 3"/>
          <p:cNvSpPr>
            <a:spLocks noGrp="1"/>
          </p:cNvSpPr>
          <p:nvPr>
            <p:ph type="sldNum" sz="quarter" idx="5"/>
          </p:nvPr>
        </p:nvSpPr>
        <p:spPr/>
        <p:txBody>
          <a:bodyPr/>
          <a:lstStyle/>
          <a:p>
            <a:fld id="{9A4EC7EF-95E1-3D44-A982-BC7A3E9C617E}" type="slidenum">
              <a:rPr lang="en-GB" smtClean="0"/>
              <a:t>32</a:t>
            </a:fld>
            <a:endParaRPr lang="en-GB"/>
          </a:p>
        </p:txBody>
      </p:sp>
    </p:spTree>
    <p:extLst>
      <p:ext uri="{BB962C8B-B14F-4D97-AF65-F5344CB8AC3E}">
        <p14:creationId xmlns:p14="http://schemas.microsoft.com/office/powerpoint/2010/main" val="1716856275"/>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Clr>
                <a:schemeClr val="dk1"/>
              </a:buClr>
              <a:buSzPts val="1100"/>
              <a:buNone/>
            </a:pPr>
            <a:r>
              <a:rPr lang="en-GB" sz="800" dirty="0">
                <a:solidFill>
                  <a:srgbClr val="FF0000"/>
                </a:solidFill>
                <a:latin typeface="Arial" panose="020B0604020202020204" pitchFamily="34" charset="0"/>
                <a:cs typeface="Arial" panose="020B0604020202020204" pitchFamily="34" charset="0"/>
              </a:rPr>
              <a:t>Plain slide with subhead and bullets</a:t>
            </a:r>
          </a:p>
        </p:txBody>
      </p:sp>
      <p:sp>
        <p:nvSpPr>
          <p:cNvPr id="4" name="Slide Number Placeholder 3"/>
          <p:cNvSpPr>
            <a:spLocks noGrp="1"/>
          </p:cNvSpPr>
          <p:nvPr>
            <p:ph type="sldNum" sz="quarter" idx="5"/>
          </p:nvPr>
        </p:nvSpPr>
        <p:spPr/>
        <p:txBody>
          <a:bodyPr/>
          <a:lstStyle/>
          <a:p>
            <a:fld id="{9A4EC7EF-95E1-3D44-A982-BC7A3E9C617E}" type="slidenum">
              <a:rPr lang="en-GB" smtClean="0"/>
              <a:t>33</a:t>
            </a:fld>
            <a:endParaRPr lang="en-GB"/>
          </a:p>
        </p:txBody>
      </p:sp>
    </p:spTree>
    <p:extLst>
      <p:ext uri="{BB962C8B-B14F-4D97-AF65-F5344CB8AC3E}">
        <p14:creationId xmlns:p14="http://schemas.microsoft.com/office/powerpoint/2010/main" val="3239368821"/>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Clr>
                <a:schemeClr val="dk1"/>
              </a:buClr>
              <a:buSzPts val="1100"/>
              <a:buNone/>
            </a:pPr>
            <a:r>
              <a:rPr lang="en-GB" sz="800" dirty="0">
                <a:solidFill>
                  <a:srgbClr val="FF0000"/>
                </a:solidFill>
                <a:latin typeface="Arial" panose="020B0604020202020204" pitchFamily="34" charset="0"/>
                <a:cs typeface="Arial" panose="020B0604020202020204" pitchFamily="34" charset="0"/>
              </a:rPr>
              <a:t>Plain slide with subhead and bullets</a:t>
            </a:r>
          </a:p>
        </p:txBody>
      </p:sp>
      <p:sp>
        <p:nvSpPr>
          <p:cNvPr id="4" name="Slide Number Placeholder 3"/>
          <p:cNvSpPr>
            <a:spLocks noGrp="1"/>
          </p:cNvSpPr>
          <p:nvPr>
            <p:ph type="sldNum" sz="quarter" idx="5"/>
          </p:nvPr>
        </p:nvSpPr>
        <p:spPr/>
        <p:txBody>
          <a:bodyPr/>
          <a:lstStyle/>
          <a:p>
            <a:fld id="{9A4EC7EF-95E1-3D44-A982-BC7A3E9C617E}" type="slidenum">
              <a:rPr lang="en-GB" smtClean="0"/>
              <a:t>34</a:t>
            </a:fld>
            <a:endParaRPr lang="en-GB"/>
          </a:p>
        </p:txBody>
      </p:sp>
    </p:spTree>
    <p:extLst>
      <p:ext uri="{BB962C8B-B14F-4D97-AF65-F5344CB8AC3E}">
        <p14:creationId xmlns:p14="http://schemas.microsoft.com/office/powerpoint/2010/main" val="1805745729"/>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Clr>
                <a:schemeClr val="dk1"/>
              </a:buClr>
              <a:buSzPts val="1100"/>
              <a:buNone/>
            </a:pPr>
            <a:r>
              <a:rPr lang="en-GB" sz="800" dirty="0">
                <a:solidFill>
                  <a:srgbClr val="FF0000"/>
                </a:solidFill>
                <a:latin typeface="Arial" panose="020B0604020202020204" pitchFamily="34" charset="0"/>
                <a:cs typeface="Arial" panose="020B0604020202020204" pitchFamily="34" charset="0"/>
              </a:rPr>
              <a:t>Plain slide with subhead and bullets</a:t>
            </a:r>
          </a:p>
        </p:txBody>
      </p:sp>
      <p:sp>
        <p:nvSpPr>
          <p:cNvPr id="4" name="Slide Number Placeholder 3"/>
          <p:cNvSpPr>
            <a:spLocks noGrp="1"/>
          </p:cNvSpPr>
          <p:nvPr>
            <p:ph type="sldNum" sz="quarter" idx="5"/>
          </p:nvPr>
        </p:nvSpPr>
        <p:spPr/>
        <p:txBody>
          <a:bodyPr/>
          <a:lstStyle/>
          <a:p>
            <a:fld id="{9A4EC7EF-95E1-3D44-A982-BC7A3E9C617E}" type="slidenum">
              <a:rPr lang="en-GB" smtClean="0"/>
              <a:t>35</a:t>
            </a:fld>
            <a:endParaRPr lang="en-GB"/>
          </a:p>
        </p:txBody>
      </p:sp>
    </p:spTree>
    <p:extLst>
      <p:ext uri="{BB962C8B-B14F-4D97-AF65-F5344CB8AC3E}">
        <p14:creationId xmlns:p14="http://schemas.microsoft.com/office/powerpoint/2010/main" val="1031775136"/>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Clr>
                <a:schemeClr val="dk1"/>
              </a:buClr>
              <a:buSzPts val="1100"/>
              <a:buNone/>
            </a:pPr>
            <a:r>
              <a:rPr lang="en-GB" sz="800" dirty="0">
                <a:solidFill>
                  <a:srgbClr val="FF0000"/>
                </a:solidFill>
                <a:latin typeface="Arial" panose="020B0604020202020204" pitchFamily="34" charset="0"/>
                <a:cs typeface="Arial" panose="020B0604020202020204" pitchFamily="34" charset="0"/>
              </a:rPr>
              <a:t>Plain slide with subhead and bullets</a:t>
            </a:r>
          </a:p>
        </p:txBody>
      </p:sp>
      <p:sp>
        <p:nvSpPr>
          <p:cNvPr id="4" name="Slide Number Placeholder 3"/>
          <p:cNvSpPr>
            <a:spLocks noGrp="1"/>
          </p:cNvSpPr>
          <p:nvPr>
            <p:ph type="sldNum" sz="quarter" idx="5"/>
          </p:nvPr>
        </p:nvSpPr>
        <p:spPr/>
        <p:txBody>
          <a:bodyPr/>
          <a:lstStyle/>
          <a:p>
            <a:fld id="{9A4EC7EF-95E1-3D44-A982-BC7A3E9C617E}" type="slidenum">
              <a:rPr lang="en-GB" smtClean="0"/>
              <a:t>36</a:t>
            </a:fld>
            <a:endParaRPr lang="en-GB"/>
          </a:p>
        </p:txBody>
      </p:sp>
    </p:spTree>
    <p:extLst>
      <p:ext uri="{BB962C8B-B14F-4D97-AF65-F5344CB8AC3E}">
        <p14:creationId xmlns:p14="http://schemas.microsoft.com/office/powerpoint/2010/main" val="1794520224"/>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Clr>
                <a:schemeClr val="dk1"/>
              </a:buClr>
              <a:buSzPts val="1100"/>
              <a:buNone/>
            </a:pPr>
            <a:r>
              <a:rPr lang="en-GB" sz="800" dirty="0">
                <a:solidFill>
                  <a:srgbClr val="FF0000"/>
                </a:solidFill>
                <a:latin typeface="Arial" panose="020B0604020202020204" pitchFamily="34" charset="0"/>
                <a:cs typeface="Arial" panose="020B0604020202020204" pitchFamily="34" charset="0"/>
              </a:rPr>
              <a:t>Plain slide with subhead and bullets</a:t>
            </a:r>
          </a:p>
        </p:txBody>
      </p:sp>
      <p:sp>
        <p:nvSpPr>
          <p:cNvPr id="4" name="Slide Number Placeholder 3"/>
          <p:cNvSpPr>
            <a:spLocks noGrp="1"/>
          </p:cNvSpPr>
          <p:nvPr>
            <p:ph type="sldNum" sz="quarter" idx="5"/>
          </p:nvPr>
        </p:nvSpPr>
        <p:spPr/>
        <p:txBody>
          <a:bodyPr/>
          <a:lstStyle/>
          <a:p>
            <a:fld id="{9A4EC7EF-95E1-3D44-A982-BC7A3E9C617E}" type="slidenum">
              <a:rPr lang="en-GB" smtClean="0"/>
              <a:t>37</a:t>
            </a:fld>
            <a:endParaRPr lang="en-GB"/>
          </a:p>
        </p:txBody>
      </p:sp>
    </p:spTree>
    <p:extLst>
      <p:ext uri="{BB962C8B-B14F-4D97-AF65-F5344CB8AC3E}">
        <p14:creationId xmlns:p14="http://schemas.microsoft.com/office/powerpoint/2010/main" val="1213106621"/>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Clr>
                <a:schemeClr val="dk1"/>
              </a:buClr>
              <a:buSzPts val="1100"/>
              <a:buNone/>
            </a:pPr>
            <a:r>
              <a:rPr lang="en-GB" sz="800" dirty="0">
                <a:solidFill>
                  <a:srgbClr val="FF0000"/>
                </a:solidFill>
                <a:latin typeface="Arial" panose="020B0604020202020204" pitchFamily="34" charset="0"/>
                <a:cs typeface="Arial" panose="020B0604020202020204" pitchFamily="34" charset="0"/>
              </a:rPr>
              <a:t>Plain slide with subhead and bullets</a:t>
            </a:r>
          </a:p>
        </p:txBody>
      </p:sp>
      <p:sp>
        <p:nvSpPr>
          <p:cNvPr id="4" name="Slide Number Placeholder 3"/>
          <p:cNvSpPr>
            <a:spLocks noGrp="1"/>
          </p:cNvSpPr>
          <p:nvPr>
            <p:ph type="sldNum" sz="quarter" idx="5"/>
          </p:nvPr>
        </p:nvSpPr>
        <p:spPr/>
        <p:txBody>
          <a:bodyPr/>
          <a:lstStyle/>
          <a:p>
            <a:fld id="{9A4EC7EF-95E1-3D44-A982-BC7A3E9C617E}" type="slidenum">
              <a:rPr lang="en-GB" smtClean="0"/>
              <a:t>38</a:t>
            </a:fld>
            <a:endParaRPr lang="en-GB"/>
          </a:p>
        </p:txBody>
      </p:sp>
    </p:spTree>
    <p:extLst>
      <p:ext uri="{BB962C8B-B14F-4D97-AF65-F5344CB8AC3E}">
        <p14:creationId xmlns:p14="http://schemas.microsoft.com/office/powerpoint/2010/main" val="2880072257"/>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Clr>
                <a:schemeClr val="dk1"/>
              </a:buClr>
              <a:buSzPts val="1100"/>
              <a:buNone/>
            </a:pPr>
            <a:r>
              <a:rPr lang="en-GB" sz="800" dirty="0">
                <a:solidFill>
                  <a:srgbClr val="FF0000"/>
                </a:solidFill>
                <a:latin typeface="Arial" panose="020B0604020202020204" pitchFamily="34" charset="0"/>
                <a:cs typeface="Arial" panose="020B0604020202020204" pitchFamily="34" charset="0"/>
              </a:rPr>
              <a:t>Plain slide with subhead and bullets</a:t>
            </a:r>
          </a:p>
        </p:txBody>
      </p:sp>
      <p:sp>
        <p:nvSpPr>
          <p:cNvPr id="4" name="Slide Number Placeholder 3"/>
          <p:cNvSpPr>
            <a:spLocks noGrp="1"/>
          </p:cNvSpPr>
          <p:nvPr>
            <p:ph type="sldNum" sz="quarter" idx="5"/>
          </p:nvPr>
        </p:nvSpPr>
        <p:spPr/>
        <p:txBody>
          <a:bodyPr/>
          <a:lstStyle/>
          <a:p>
            <a:fld id="{9A4EC7EF-95E1-3D44-A982-BC7A3E9C617E}" type="slidenum">
              <a:rPr lang="en-GB" smtClean="0"/>
              <a:t>39</a:t>
            </a:fld>
            <a:endParaRPr lang="en-GB"/>
          </a:p>
        </p:txBody>
      </p:sp>
    </p:spTree>
    <p:extLst>
      <p:ext uri="{BB962C8B-B14F-4D97-AF65-F5344CB8AC3E}">
        <p14:creationId xmlns:p14="http://schemas.microsoft.com/office/powerpoint/2010/main" val="293286223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Clr>
                <a:schemeClr val="dk1"/>
              </a:buClr>
              <a:buSzPts val="1100"/>
              <a:buNone/>
            </a:pPr>
            <a:r>
              <a:rPr lang="en-GB" sz="800" dirty="0">
                <a:solidFill>
                  <a:srgbClr val="FF0000"/>
                </a:solidFill>
                <a:latin typeface="Arial" panose="020B0604020202020204" pitchFamily="34" charset="0"/>
                <a:cs typeface="Arial" panose="020B0604020202020204" pitchFamily="34" charset="0"/>
              </a:rPr>
              <a:t>Plain slide with subhead and bullets</a:t>
            </a:r>
          </a:p>
        </p:txBody>
      </p:sp>
      <p:sp>
        <p:nvSpPr>
          <p:cNvPr id="4" name="Slide Number Placeholder 3"/>
          <p:cNvSpPr>
            <a:spLocks noGrp="1"/>
          </p:cNvSpPr>
          <p:nvPr>
            <p:ph type="sldNum" sz="quarter" idx="5"/>
          </p:nvPr>
        </p:nvSpPr>
        <p:spPr/>
        <p:txBody>
          <a:bodyPr/>
          <a:lstStyle/>
          <a:p>
            <a:fld id="{9A4EC7EF-95E1-3D44-A982-BC7A3E9C617E}" type="slidenum">
              <a:rPr lang="en-GB" smtClean="0"/>
              <a:t>4</a:t>
            </a:fld>
            <a:endParaRPr lang="en-GB"/>
          </a:p>
        </p:txBody>
      </p:sp>
    </p:spTree>
    <p:extLst>
      <p:ext uri="{BB962C8B-B14F-4D97-AF65-F5344CB8AC3E}">
        <p14:creationId xmlns:p14="http://schemas.microsoft.com/office/powerpoint/2010/main" val="3361478382"/>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Clr>
                <a:schemeClr val="dk1"/>
              </a:buClr>
              <a:buSzPts val="1100"/>
              <a:buNone/>
            </a:pPr>
            <a:r>
              <a:rPr lang="en-GB" sz="800" dirty="0">
                <a:solidFill>
                  <a:srgbClr val="FF0000"/>
                </a:solidFill>
                <a:latin typeface="Arial" panose="020B0604020202020204" pitchFamily="34" charset="0"/>
                <a:cs typeface="Arial" panose="020B0604020202020204" pitchFamily="34" charset="0"/>
              </a:rPr>
              <a:t>Plain slide with subhead and bullets</a:t>
            </a:r>
          </a:p>
        </p:txBody>
      </p:sp>
      <p:sp>
        <p:nvSpPr>
          <p:cNvPr id="4" name="Slide Number Placeholder 3"/>
          <p:cNvSpPr>
            <a:spLocks noGrp="1"/>
          </p:cNvSpPr>
          <p:nvPr>
            <p:ph type="sldNum" sz="quarter" idx="5"/>
          </p:nvPr>
        </p:nvSpPr>
        <p:spPr/>
        <p:txBody>
          <a:bodyPr/>
          <a:lstStyle/>
          <a:p>
            <a:fld id="{9A4EC7EF-95E1-3D44-A982-BC7A3E9C617E}" type="slidenum">
              <a:rPr lang="en-GB" smtClean="0"/>
              <a:t>40</a:t>
            </a:fld>
            <a:endParaRPr lang="en-GB"/>
          </a:p>
        </p:txBody>
      </p:sp>
    </p:spTree>
    <p:extLst>
      <p:ext uri="{BB962C8B-B14F-4D97-AF65-F5344CB8AC3E}">
        <p14:creationId xmlns:p14="http://schemas.microsoft.com/office/powerpoint/2010/main" val="943371803"/>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Clr>
                <a:schemeClr val="dk1"/>
              </a:buClr>
              <a:buSzPts val="1100"/>
              <a:buNone/>
            </a:pPr>
            <a:r>
              <a:rPr lang="en-GB" sz="800" dirty="0">
                <a:solidFill>
                  <a:srgbClr val="FF0000"/>
                </a:solidFill>
                <a:latin typeface="Arial" panose="020B0604020202020204" pitchFamily="34" charset="0"/>
                <a:cs typeface="Arial" panose="020B0604020202020204" pitchFamily="34" charset="0"/>
              </a:rPr>
              <a:t>Plain slide with subhead and bullets</a:t>
            </a:r>
          </a:p>
        </p:txBody>
      </p:sp>
      <p:sp>
        <p:nvSpPr>
          <p:cNvPr id="4" name="Slide Number Placeholder 3"/>
          <p:cNvSpPr>
            <a:spLocks noGrp="1"/>
          </p:cNvSpPr>
          <p:nvPr>
            <p:ph type="sldNum" sz="quarter" idx="5"/>
          </p:nvPr>
        </p:nvSpPr>
        <p:spPr/>
        <p:txBody>
          <a:bodyPr/>
          <a:lstStyle/>
          <a:p>
            <a:fld id="{9A4EC7EF-95E1-3D44-A982-BC7A3E9C617E}" type="slidenum">
              <a:rPr lang="en-GB" smtClean="0"/>
              <a:t>41</a:t>
            </a:fld>
            <a:endParaRPr lang="en-GB"/>
          </a:p>
        </p:txBody>
      </p:sp>
    </p:spTree>
    <p:extLst>
      <p:ext uri="{BB962C8B-B14F-4D97-AF65-F5344CB8AC3E}">
        <p14:creationId xmlns:p14="http://schemas.microsoft.com/office/powerpoint/2010/main" val="1240321648"/>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Clr>
                <a:schemeClr val="dk1"/>
              </a:buClr>
              <a:buSzPts val="1100"/>
              <a:buNone/>
            </a:pPr>
            <a:r>
              <a:rPr lang="en-GB" sz="800" dirty="0">
                <a:solidFill>
                  <a:srgbClr val="FF0000"/>
                </a:solidFill>
                <a:latin typeface="Arial" panose="020B0604020202020204" pitchFamily="34" charset="0"/>
                <a:cs typeface="Arial" panose="020B0604020202020204" pitchFamily="34" charset="0"/>
              </a:rPr>
              <a:t>Plain slide with subhead and bullets</a:t>
            </a:r>
          </a:p>
        </p:txBody>
      </p:sp>
      <p:sp>
        <p:nvSpPr>
          <p:cNvPr id="4" name="Slide Number Placeholder 3"/>
          <p:cNvSpPr>
            <a:spLocks noGrp="1"/>
          </p:cNvSpPr>
          <p:nvPr>
            <p:ph type="sldNum" sz="quarter" idx="5"/>
          </p:nvPr>
        </p:nvSpPr>
        <p:spPr/>
        <p:txBody>
          <a:bodyPr/>
          <a:lstStyle/>
          <a:p>
            <a:fld id="{9A4EC7EF-95E1-3D44-A982-BC7A3E9C617E}" type="slidenum">
              <a:rPr lang="en-GB" smtClean="0"/>
              <a:t>42</a:t>
            </a:fld>
            <a:endParaRPr lang="en-GB"/>
          </a:p>
        </p:txBody>
      </p:sp>
    </p:spTree>
    <p:extLst>
      <p:ext uri="{BB962C8B-B14F-4D97-AF65-F5344CB8AC3E}">
        <p14:creationId xmlns:p14="http://schemas.microsoft.com/office/powerpoint/2010/main" val="1769722532"/>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Clr>
                <a:schemeClr val="dk1"/>
              </a:buClr>
              <a:buSzPts val="1100"/>
              <a:buNone/>
            </a:pPr>
            <a:r>
              <a:rPr lang="en-GB" sz="800" dirty="0">
                <a:solidFill>
                  <a:srgbClr val="FF0000"/>
                </a:solidFill>
                <a:latin typeface="Arial" panose="020B0604020202020204" pitchFamily="34" charset="0"/>
                <a:cs typeface="Arial" panose="020B0604020202020204" pitchFamily="34" charset="0"/>
              </a:rPr>
              <a:t>Plain slide with subhead and bullets</a:t>
            </a:r>
          </a:p>
        </p:txBody>
      </p:sp>
      <p:sp>
        <p:nvSpPr>
          <p:cNvPr id="4" name="Slide Number Placeholder 3"/>
          <p:cNvSpPr>
            <a:spLocks noGrp="1"/>
          </p:cNvSpPr>
          <p:nvPr>
            <p:ph type="sldNum" sz="quarter" idx="5"/>
          </p:nvPr>
        </p:nvSpPr>
        <p:spPr/>
        <p:txBody>
          <a:bodyPr/>
          <a:lstStyle/>
          <a:p>
            <a:fld id="{9A4EC7EF-95E1-3D44-A982-BC7A3E9C617E}" type="slidenum">
              <a:rPr lang="en-GB" smtClean="0"/>
              <a:t>43</a:t>
            </a:fld>
            <a:endParaRPr lang="en-GB"/>
          </a:p>
        </p:txBody>
      </p:sp>
    </p:spTree>
    <p:extLst>
      <p:ext uri="{BB962C8B-B14F-4D97-AF65-F5344CB8AC3E}">
        <p14:creationId xmlns:p14="http://schemas.microsoft.com/office/powerpoint/2010/main" val="66145592"/>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Clr>
                <a:schemeClr val="dk1"/>
              </a:buClr>
              <a:buSzPts val="1100"/>
              <a:buNone/>
            </a:pPr>
            <a:r>
              <a:rPr lang="en-GB" sz="800" dirty="0">
                <a:solidFill>
                  <a:srgbClr val="FF0000"/>
                </a:solidFill>
                <a:latin typeface="Arial" panose="020B0604020202020204" pitchFamily="34" charset="0"/>
                <a:cs typeface="Arial" panose="020B0604020202020204" pitchFamily="34" charset="0"/>
              </a:rPr>
              <a:t>Plain slide with subhead and bullets</a:t>
            </a:r>
          </a:p>
        </p:txBody>
      </p:sp>
      <p:sp>
        <p:nvSpPr>
          <p:cNvPr id="4" name="Slide Number Placeholder 3"/>
          <p:cNvSpPr>
            <a:spLocks noGrp="1"/>
          </p:cNvSpPr>
          <p:nvPr>
            <p:ph type="sldNum" sz="quarter" idx="5"/>
          </p:nvPr>
        </p:nvSpPr>
        <p:spPr/>
        <p:txBody>
          <a:bodyPr/>
          <a:lstStyle/>
          <a:p>
            <a:fld id="{9A4EC7EF-95E1-3D44-A982-BC7A3E9C617E}" type="slidenum">
              <a:rPr lang="en-GB" smtClean="0"/>
              <a:t>44</a:t>
            </a:fld>
            <a:endParaRPr lang="en-GB"/>
          </a:p>
        </p:txBody>
      </p:sp>
    </p:spTree>
    <p:extLst>
      <p:ext uri="{BB962C8B-B14F-4D97-AF65-F5344CB8AC3E}">
        <p14:creationId xmlns:p14="http://schemas.microsoft.com/office/powerpoint/2010/main" val="3411187299"/>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Clr>
                <a:schemeClr val="dk1"/>
              </a:buClr>
              <a:buSzPts val="1100"/>
              <a:buNone/>
            </a:pPr>
            <a:r>
              <a:rPr lang="en-GB" sz="800" dirty="0">
                <a:solidFill>
                  <a:srgbClr val="FF0000"/>
                </a:solidFill>
                <a:latin typeface="Arial" panose="020B0604020202020204" pitchFamily="34" charset="0"/>
                <a:cs typeface="Arial" panose="020B0604020202020204" pitchFamily="34" charset="0"/>
              </a:rPr>
              <a:t>Plain slide with subhead and bullets</a:t>
            </a:r>
          </a:p>
        </p:txBody>
      </p:sp>
      <p:sp>
        <p:nvSpPr>
          <p:cNvPr id="4" name="Slide Number Placeholder 3"/>
          <p:cNvSpPr>
            <a:spLocks noGrp="1"/>
          </p:cNvSpPr>
          <p:nvPr>
            <p:ph type="sldNum" sz="quarter" idx="5"/>
          </p:nvPr>
        </p:nvSpPr>
        <p:spPr/>
        <p:txBody>
          <a:bodyPr/>
          <a:lstStyle/>
          <a:p>
            <a:fld id="{9A4EC7EF-95E1-3D44-A982-BC7A3E9C617E}" type="slidenum">
              <a:rPr lang="en-GB" smtClean="0"/>
              <a:t>45</a:t>
            </a:fld>
            <a:endParaRPr lang="en-GB"/>
          </a:p>
        </p:txBody>
      </p:sp>
    </p:spTree>
    <p:extLst>
      <p:ext uri="{BB962C8B-B14F-4D97-AF65-F5344CB8AC3E}">
        <p14:creationId xmlns:p14="http://schemas.microsoft.com/office/powerpoint/2010/main" val="1966941999"/>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Clr>
                <a:schemeClr val="dk1"/>
              </a:buClr>
              <a:buSzPts val="1100"/>
              <a:buNone/>
            </a:pPr>
            <a:r>
              <a:rPr lang="en-GB" sz="800" dirty="0">
                <a:solidFill>
                  <a:srgbClr val="FF0000"/>
                </a:solidFill>
                <a:latin typeface="Arial" panose="020B0604020202020204" pitchFamily="34" charset="0"/>
                <a:cs typeface="Arial" panose="020B0604020202020204" pitchFamily="34" charset="0"/>
              </a:rPr>
              <a:t>Plain slide with subhead and bullets</a:t>
            </a:r>
          </a:p>
        </p:txBody>
      </p:sp>
      <p:sp>
        <p:nvSpPr>
          <p:cNvPr id="4" name="Slide Number Placeholder 3"/>
          <p:cNvSpPr>
            <a:spLocks noGrp="1"/>
          </p:cNvSpPr>
          <p:nvPr>
            <p:ph type="sldNum" sz="quarter" idx="5"/>
          </p:nvPr>
        </p:nvSpPr>
        <p:spPr/>
        <p:txBody>
          <a:bodyPr/>
          <a:lstStyle/>
          <a:p>
            <a:fld id="{9A4EC7EF-95E1-3D44-A982-BC7A3E9C617E}" type="slidenum">
              <a:rPr lang="en-GB" smtClean="0"/>
              <a:t>46</a:t>
            </a:fld>
            <a:endParaRPr lang="en-GB"/>
          </a:p>
        </p:txBody>
      </p:sp>
    </p:spTree>
    <p:extLst>
      <p:ext uri="{BB962C8B-B14F-4D97-AF65-F5344CB8AC3E}">
        <p14:creationId xmlns:p14="http://schemas.microsoft.com/office/powerpoint/2010/main" val="3530986701"/>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Clr>
                <a:schemeClr val="dk1"/>
              </a:buClr>
              <a:buSzPts val="1100"/>
              <a:buNone/>
            </a:pPr>
            <a:r>
              <a:rPr lang="en-GB" sz="800" dirty="0">
                <a:solidFill>
                  <a:srgbClr val="FF0000"/>
                </a:solidFill>
                <a:latin typeface="Arial" panose="020B0604020202020204" pitchFamily="34" charset="0"/>
                <a:cs typeface="Arial" panose="020B0604020202020204" pitchFamily="34" charset="0"/>
              </a:rPr>
              <a:t>Plain slide with subhead and bullets</a:t>
            </a:r>
          </a:p>
        </p:txBody>
      </p:sp>
      <p:sp>
        <p:nvSpPr>
          <p:cNvPr id="4" name="Slide Number Placeholder 3"/>
          <p:cNvSpPr>
            <a:spLocks noGrp="1"/>
          </p:cNvSpPr>
          <p:nvPr>
            <p:ph type="sldNum" sz="quarter" idx="5"/>
          </p:nvPr>
        </p:nvSpPr>
        <p:spPr/>
        <p:txBody>
          <a:bodyPr/>
          <a:lstStyle/>
          <a:p>
            <a:fld id="{9A4EC7EF-95E1-3D44-A982-BC7A3E9C617E}" type="slidenum">
              <a:rPr lang="en-GB" smtClean="0"/>
              <a:t>47</a:t>
            </a:fld>
            <a:endParaRPr lang="en-GB"/>
          </a:p>
        </p:txBody>
      </p:sp>
    </p:spTree>
    <p:extLst>
      <p:ext uri="{BB962C8B-B14F-4D97-AF65-F5344CB8AC3E}">
        <p14:creationId xmlns:p14="http://schemas.microsoft.com/office/powerpoint/2010/main" val="394766863"/>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Clr>
                <a:schemeClr val="dk1"/>
              </a:buClr>
              <a:buSzPts val="1100"/>
              <a:buNone/>
            </a:pPr>
            <a:r>
              <a:rPr lang="en-GB" sz="800" dirty="0">
                <a:solidFill>
                  <a:srgbClr val="FF0000"/>
                </a:solidFill>
                <a:latin typeface="Arial" panose="020B0604020202020204" pitchFamily="34" charset="0"/>
                <a:cs typeface="Arial" panose="020B0604020202020204" pitchFamily="34" charset="0"/>
              </a:rPr>
              <a:t>Plain slide with subhead and bullets</a:t>
            </a:r>
          </a:p>
        </p:txBody>
      </p:sp>
      <p:sp>
        <p:nvSpPr>
          <p:cNvPr id="4" name="Slide Number Placeholder 3"/>
          <p:cNvSpPr>
            <a:spLocks noGrp="1"/>
          </p:cNvSpPr>
          <p:nvPr>
            <p:ph type="sldNum" sz="quarter" idx="5"/>
          </p:nvPr>
        </p:nvSpPr>
        <p:spPr/>
        <p:txBody>
          <a:bodyPr/>
          <a:lstStyle/>
          <a:p>
            <a:fld id="{9A4EC7EF-95E1-3D44-A982-BC7A3E9C617E}" type="slidenum">
              <a:rPr lang="en-GB" smtClean="0"/>
              <a:t>48</a:t>
            </a:fld>
            <a:endParaRPr lang="en-GB"/>
          </a:p>
        </p:txBody>
      </p:sp>
    </p:spTree>
    <p:extLst>
      <p:ext uri="{BB962C8B-B14F-4D97-AF65-F5344CB8AC3E}">
        <p14:creationId xmlns:p14="http://schemas.microsoft.com/office/powerpoint/2010/main" val="381251302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Clr>
                <a:schemeClr val="dk1"/>
              </a:buClr>
              <a:buSzPts val="1100"/>
              <a:buNone/>
            </a:pPr>
            <a:r>
              <a:rPr lang="en-GB" sz="800" dirty="0">
                <a:solidFill>
                  <a:srgbClr val="FF0000"/>
                </a:solidFill>
                <a:latin typeface="Arial" panose="020B0604020202020204" pitchFamily="34" charset="0"/>
                <a:cs typeface="Arial" panose="020B0604020202020204" pitchFamily="34" charset="0"/>
              </a:rPr>
              <a:t>Plain slide with subhead and bullets</a:t>
            </a:r>
          </a:p>
        </p:txBody>
      </p:sp>
      <p:sp>
        <p:nvSpPr>
          <p:cNvPr id="4" name="Slide Number Placeholder 3"/>
          <p:cNvSpPr>
            <a:spLocks noGrp="1"/>
          </p:cNvSpPr>
          <p:nvPr>
            <p:ph type="sldNum" sz="quarter" idx="5"/>
          </p:nvPr>
        </p:nvSpPr>
        <p:spPr/>
        <p:txBody>
          <a:bodyPr/>
          <a:lstStyle/>
          <a:p>
            <a:fld id="{9A4EC7EF-95E1-3D44-A982-BC7A3E9C617E}" type="slidenum">
              <a:rPr lang="en-GB" smtClean="0"/>
              <a:t>5</a:t>
            </a:fld>
            <a:endParaRPr lang="en-GB"/>
          </a:p>
        </p:txBody>
      </p:sp>
    </p:spTree>
    <p:extLst>
      <p:ext uri="{BB962C8B-B14F-4D97-AF65-F5344CB8AC3E}">
        <p14:creationId xmlns:p14="http://schemas.microsoft.com/office/powerpoint/2010/main" val="215348673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Clr>
                <a:schemeClr val="dk1"/>
              </a:buClr>
              <a:buSzPts val="1100"/>
              <a:buNone/>
            </a:pPr>
            <a:r>
              <a:rPr lang="en-GB" sz="800" dirty="0">
                <a:solidFill>
                  <a:srgbClr val="FF0000"/>
                </a:solidFill>
                <a:latin typeface="Arial" panose="020B0604020202020204" pitchFamily="34" charset="0"/>
                <a:cs typeface="Arial" panose="020B0604020202020204" pitchFamily="34" charset="0"/>
              </a:rPr>
              <a:t>Plain slide with subhead and bullets</a:t>
            </a:r>
          </a:p>
        </p:txBody>
      </p:sp>
      <p:sp>
        <p:nvSpPr>
          <p:cNvPr id="4" name="Slide Number Placeholder 3"/>
          <p:cNvSpPr>
            <a:spLocks noGrp="1"/>
          </p:cNvSpPr>
          <p:nvPr>
            <p:ph type="sldNum" sz="quarter" idx="5"/>
          </p:nvPr>
        </p:nvSpPr>
        <p:spPr/>
        <p:txBody>
          <a:bodyPr/>
          <a:lstStyle/>
          <a:p>
            <a:fld id="{9A4EC7EF-95E1-3D44-A982-BC7A3E9C617E}" type="slidenum">
              <a:rPr lang="en-GB" smtClean="0"/>
              <a:t>6</a:t>
            </a:fld>
            <a:endParaRPr lang="en-GB"/>
          </a:p>
        </p:txBody>
      </p:sp>
    </p:spTree>
    <p:extLst>
      <p:ext uri="{BB962C8B-B14F-4D97-AF65-F5344CB8AC3E}">
        <p14:creationId xmlns:p14="http://schemas.microsoft.com/office/powerpoint/2010/main" val="381743442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Clr>
                <a:schemeClr val="dk1"/>
              </a:buClr>
              <a:buSzPts val="1100"/>
              <a:buNone/>
            </a:pPr>
            <a:r>
              <a:rPr lang="en-GB" sz="800" dirty="0">
                <a:solidFill>
                  <a:srgbClr val="FF0000"/>
                </a:solidFill>
                <a:latin typeface="Arial" panose="020B0604020202020204" pitchFamily="34" charset="0"/>
                <a:cs typeface="Arial" panose="020B0604020202020204" pitchFamily="34" charset="0"/>
              </a:rPr>
              <a:t>Plain slide with subhead and bullets</a:t>
            </a:r>
          </a:p>
        </p:txBody>
      </p:sp>
      <p:sp>
        <p:nvSpPr>
          <p:cNvPr id="4" name="Slide Number Placeholder 3"/>
          <p:cNvSpPr>
            <a:spLocks noGrp="1"/>
          </p:cNvSpPr>
          <p:nvPr>
            <p:ph type="sldNum" sz="quarter" idx="5"/>
          </p:nvPr>
        </p:nvSpPr>
        <p:spPr/>
        <p:txBody>
          <a:bodyPr/>
          <a:lstStyle/>
          <a:p>
            <a:fld id="{9A4EC7EF-95E1-3D44-A982-BC7A3E9C617E}" type="slidenum">
              <a:rPr lang="en-GB" smtClean="0"/>
              <a:t>7</a:t>
            </a:fld>
            <a:endParaRPr lang="en-GB"/>
          </a:p>
        </p:txBody>
      </p:sp>
    </p:spTree>
    <p:extLst>
      <p:ext uri="{BB962C8B-B14F-4D97-AF65-F5344CB8AC3E}">
        <p14:creationId xmlns:p14="http://schemas.microsoft.com/office/powerpoint/2010/main" val="259573913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Clr>
                <a:schemeClr val="dk1"/>
              </a:buClr>
              <a:buSzPts val="1100"/>
              <a:buNone/>
            </a:pPr>
            <a:r>
              <a:rPr lang="en-GB" sz="800" dirty="0">
                <a:solidFill>
                  <a:srgbClr val="FF0000"/>
                </a:solidFill>
                <a:latin typeface="Arial" panose="020B0604020202020204" pitchFamily="34" charset="0"/>
                <a:cs typeface="Arial" panose="020B0604020202020204" pitchFamily="34" charset="0"/>
              </a:rPr>
              <a:t>Plain slide with subhead and bullets</a:t>
            </a:r>
          </a:p>
        </p:txBody>
      </p:sp>
      <p:sp>
        <p:nvSpPr>
          <p:cNvPr id="4" name="Slide Number Placeholder 3"/>
          <p:cNvSpPr>
            <a:spLocks noGrp="1"/>
          </p:cNvSpPr>
          <p:nvPr>
            <p:ph type="sldNum" sz="quarter" idx="5"/>
          </p:nvPr>
        </p:nvSpPr>
        <p:spPr/>
        <p:txBody>
          <a:bodyPr/>
          <a:lstStyle/>
          <a:p>
            <a:fld id="{9A4EC7EF-95E1-3D44-A982-BC7A3E9C617E}" type="slidenum">
              <a:rPr lang="en-GB" smtClean="0"/>
              <a:t>8</a:t>
            </a:fld>
            <a:endParaRPr lang="en-GB"/>
          </a:p>
        </p:txBody>
      </p:sp>
    </p:spTree>
    <p:extLst>
      <p:ext uri="{BB962C8B-B14F-4D97-AF65-F5344CB8AC3E}">
        <p14:creationId xmlns:p14="http://schemas.microsoft.com/office/powerpoint/2010/main" val="404806590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Clr>
                <a:schemeClr val="dk1"/>
              </a:buClr>
              <a:buSzPts val="1100"/>
              <a:buNone/>
            </a:pPr>
            <a:r>
              <a:rPr lang="en-GB" sz="800" dirty="0">
                <a:solidFill>
                  <a:srgbClr val="FF0000"/>
                </a:solidFill>
                <a:latin typeface="Arial" panose="020B0604020202020204" pitchFamily="34" charset="0"/>
                <a:cs typeface="Arial" panose="020B0604020202020204" pitchFamily="34" charset="0"/>
              </a:rPr>
              <a:t>Plain slide with subhead and bullets</a:t>
            </a:r>
          </a:p>
        </p:txBody>
      </p:sp>
      <p:sp>
        <p:nvSpPr>
          <p:cNvPr id="4" name="Slide Number Placeholder 3"/>
          <p:cNvSpPr>
            <a:spLocks noGrp="1"/>
          </p:cNvSpPr>
          <p:nvPr>
            <p:ph type="sldNum" sz="quarter" idx="5"/>
          </p:nvPr>
        </p:nvSpPr>
        <p:spPr/>
        <p:txBody>
          <a:bodyPr/>
          <a:lstStyle/>
          <a:p>
            <a:fld id="{9A4EC7EF-95E1-3D44-A982-BC7A3E9C617E}" type="slidenum">
              <a:rPr lang="en-GB" smtClean="0"/>
              <a:t>9</a:t>
            </a:fld>
            <a:endParaRPr lang="en-GB"/>
          </a:p>
        </p:txBody>
      </p:sp>
    </p:spTree>
    <p:extLst>
      <p:ext uri="{BB962C8B-B14F-4D97-AF65-F5344CB8AC3E}">
        <p14:creationId xmlns:p14="http://schemas.microsoft.com/office/powerpoint/2010/main" val="52489874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image" Target="../media/image13.svg"/><Relationship Id="rId7" Type="http://schemas.openxmlformats.org/officeDocument/2006/relationships/image" Target="../media/image17.svg"/><Relationship Id="rId2" Type="http://schemas.openxmlformats.org/officeDocument/2006/relationships/image" Target="../media/image12.png"/><Relationship Id="rId1" Type="http://schemas.openxmlformats.org/officeDocument/2006/relationships/slideMaster" Target="../slideMasters/slideMaster1.xml"/><Relationship Id="rId6" Type="http://schemas.openxmlformats.org/officeDocument/2006/relationships/image" Target="../media/image16.png"/><Relationship Id="rId5" Type="http://schemas.openxmlformats.org/officeDocument/2006/relationships/image" Target="../media/image15.svg"/><Relationship Id="rId4" Type="http://schemas.openxmlformats.org/officeDocument/2006/relationships/image" Target="../media/image14.png"/><Relationship Id="rId9" Type="http://schemas.openxmlformats.org/officeDocument/2006/relationships/image" Target="../media/image18.png"/></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Heading, content, basic text one col">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632DDCA5-A307-96EA-64A8-CCBA8E5F6393}"/>
              </a:ext>
            </a:extLst>
          </p:cNvPr>
          <p:cNvSpPr/>
          <p:nvPr userDrawn="1"/>
        </p:nvSpPr>
        <p:spPr>
          <a:xfrm>
            <a:off x="0" y="0"/>
            <a:ext cx="12206636" cy="6872615"/>
          </a:xfrm>
          <a:prstGeom prst="rect">
            <a:avLst/>
          </a:prstGeom>
          <a:solidFill>
            <a:srgbClr val="F6F8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 name="Title 1"/>
          <p:cNvSpPr>
            <a:spLocks noGrp="1"/>
          </p:cNvSpPr>
          <p:nvPr>
            <p:ph type="title" hasCustomPrompt="1"/>
          </p:nvPr>
        </p:nvSpPr>
        <p:spPr>
          <a:xfrm>
            <a:off x="347413" y="3166643"/>
            <a:ext cx="11404154" cy="865186"/>
          </a:xfrm>
          <a:prstGeom prst="rect">
            <a:avLst/>
          </a:prstGeom>
        </p:spPr>
        <p:txBody>
          <a:bodyPr lIns="0" tIns="0" rIns="0" bIns="0">
            <a:normAutofit/>
          </a:bodyPr>
          <a:lstStyle>
            <a:lvl1pPr>
              <a:defRPr sz="3600" b="1">
                <a:solidFill>
                  <a:schemeClr val="tx1"/>
                </a:solidFill>
              </a:defRPr>
            </a:lvl1pPr>
          </a:lstStyle>
          <a:p>
            <a:r>
              <a:rPr lang="en-GB" dirty="0"/>
              <a:t>Heading</a:t>
            </a:r>
          </a:p>
        </p:txBody>
      </p:sp>
      <p:sp>
        <p:nvSpPr>
          <p:cNvPr id="3" name="Content Placeholder 2"/>
          <p:cNvSpPr>
            <a:spLocks noGrp="1"/>
          </p:cNvSpPr>
          <p:nvPr>
            <p:ph idx="1" hasCustomPrompt="1"/>
          </p:nvPr>
        </p:nvSpPr>
        <p:spPr>
          <a:xfrm>
            <a:off x="412708" y="2106000"/>
            <a:ext cx="7632000" cy="4026443"/>
          </a:xfrm>
          <a:prstGeom prst="rect">
            <a:avLst/>
          </a:prstGeom>
        </p:spPr>
        <p:txBody>
          <a:bodyPr lIns="0" tIns="0" rIns="0" bIns="0">
            <a:normAutofit/>
          </a:bodyPr>
          <a:lstStyle>
            <a:lvl1pPr marL="0" indent="0">
              <a:lnSpc>
                <a:spcPct val="100000"/>
              </a:lnSpc>
              <a:spcBef>
                <a:spcPts val="0"/>
              </a:spcBef>
              <a:spcAft>
                <a:spcPts val="600"/>
              </a:spcAft>
              <a:buClr>
                <a:schemeClr val="tx1"/>
              </a:buClr>
              <a:buFont typeface="Arial" panose="020B0604020202020204" pitchFamily="34" charset="0"/>
              <a:buNone/>
              <a:defRPr sz="2200" b="0">
                <a:solidFill>
                  <a:schemeClr val="accent6"/>
                </a:solidFill>
              </a:defRPr>
            </a:lvl1pPr>
            <a:lvl2pPr>
              <a:buClr>
                <a:schemeClr val="tx1"/>
              </a:buClr>
              <a:defRPr sz="2200">
                <a:solidFill>
                  <a:schemeClr val="tx1"/>
                </a:solidFill>
              </a:defRPr>
            </a:lvl2pPr>
            <a:lvl3pPr>
              <a:buClr>
                <a:schemeClr val="tx1"/>
              </a:buClr>
              <a:defRPr sz="2200">
                <a:solidFill>
                  <a:schemeClr val="tx1"/>
                </a:solidFill>
              </a:defRPr>
            </a:lvl3pPr>
            <a:lvl4pPr>
              <a:buClr>
                <a:schemeClr val="tx1"/>
              </a:buClr>
              <a:defRPr sz="2200">
                <a:solidFill>
                  <a:schemeClr val="tx1"/>
                </a:solidFill>
              </a:defRPr>
            </a:lvl4pPr>
            <a:lvl5pPr>
              <a:buClr>
                <a:schemeClr val="tx1"/>
              </a:buClr>
              <a:defRPr sz="2200">
                <a:solidFill>
                  <a:schemeClr val="tx1"/>
                </a:solidFill>
              </a:defRPr>
            </a:lvl5pPr>
          </a:lstStyle>
          <a:p>
            <a:pPr lvl="0"/>
            <a:r>
              <a:rPr lang="en-GB" dirty="0"/>
              <a:t>Click to add text</a:t>
            </a:r>
          </a:p>
        </p:txBody>
      </p:sp>
      <p:sp>
        <p:nvSpPr>
          <p:cNvPr id="9" name="TextBox 8">
            <a:extLst>
              <a:ext uri="{FF2B5EF4-FFF2-40B4-BE49-F238E27FC236}">
                <a16:creationId xmlns:a16="http://schemas.microsoft.com/office/drawing/2014/main" id="{990784B1-AA1E-DC4B-BEB4-EC05249AFE00}"/>
              </a:ext>
            </a:extLst>
          </p:cNvPr>
          <p:cNvSpPr txBox="1"/>
          <p:nvPr userDrawn="1"/>
        </p:nvSpPr>
        <p:spPr>
          <a:xfrm>
            <a:off x="4700954" y="4232031"/>
            <a:ext cx="0" cy="0"/>
          </a:xfrm>
          <a:prstGeom prst="rect">
            <a:avLst/>
          </a:prstGeom>
          <a:noFill/>
        </p:spPr>
        <p:txBody>
          <a:bodyPr wrap="none" lIns="0" tIns="0" rIns="0" bIns="0" rtlCol="0">
            <a:noAutofit/>
          </a:bodyPr>
          <a:lstStyle/>
          <a:p>
            <a:endParaRPr lang="en-GB" sz="1200" b="1">
              <a:solidFill>
                <a:schemeClr val="accent1"/>
              </a:solidFill>
            </a:endParaRPr>
          </a:p>
        </p:txBody>
      </p:sp>
      <p:sp>
        <p:nvSpPr>
          <p:cNvPr id="10" name="Rectangle 9">
            <a:extLst>
              <a:ext uri="{FF2B5EF4-FFF2-40B4-BE49-F238E27FC236}">
                <a16:creationId xmlns:a16="http://schemas.microsoft.com/office/drawing/2014/main" id="{E42CCDA4-D437-6B48-8BBD-CAC30F281160}"/>
              </a:ext>
            </a:extLst>
          </p:cNvPr>
          <p:cNvSpPr/>
          <p:nvPr userDrawn="1"/>
        </p:nvSpPr>
        <p:spPr>
          <a:xfrm>
            <a:off x="11444644" y="6404977"/>
            <a:ext cx="372218" cy="276999"/>
          </a:xfrm>
          <a:prstGeom prst="rect">
            <a:avLst/>
          </a:prstGeom>
        </p:spPr>
        <p:txBody>
          <a:bodyPr wrap="none">
            <a:spAutoFit/>
          </a:bodyPr>
          <a:lstStyle/>
          <a:p>
            <a:pPr algn="r"/>
            <a:fld id="{BA3B713D-1FBB-0E4F-91D0-D2B735266E79}" type="slidenum">
              <a:rPr lang="en-GB" sz="1200" smtClean="0">
                <a:solidFill>
                  <a:schemeClr val="accent6"/>
                </a:solidFill>
              </a:rPr>
              <a:pPr algn="r"/>
              <a:t>‹#›</a:t>
            </a:fld>
            <a:endParaRPr lang="en-GB" sz="1200" dirty="0">
              <a:solidFill>
                <a:schemeClr val="accent6"/>
              </a:solidFill>
            </a:endParaRPr>
          </a:p>
        </p:txBody>
      </p:sp>
      <p:cxnSp>
        <p:nvCxnSpPr>
          <p:cNvPr id="11" name="Straight Connector 10">
            <a:extLst>
              <a:ext uri="{FF2B5EF4-FFF2-40B4-BE49-F238E27FC236}">
                <a16:creationId xmlns:a16="http://schemas.microsoft.com/office/drawing/2014/main" id="{5591C7AB-7F8B-2041-80C3-EE781F24EB94}"/>
              </a:ext>
            </a:extLst>
          </p:cNvPr>
          <p:cNvCxnSpPr>
            <a:cxnSpLocks/>
          </p:cNvCxnSpPr>
          <p:nvPr userDrawn="1"/>
        </p:nvCxnSpPr>
        <p:spPr>
          <a:xfrm>
            <a:off x="432000" y="6336000"/>
            <a:ext cx="11376000" cy="0"/>
          </a:xfrm>
          <a:prstGeom prst="line">
            <a:avLst/>
          </a:prstGeom>
          <a:ln w="6350">
            <a:solidFill>
              <a:schemeClr val="accent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664568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ICON Grid Boxes 4UP Grey">
    <p:spTree>
      <p:nvGrpSpPr>
        <p:cNvPr id="1" name=""/>
        <p:cNvGrpSpPr/>
        <p:nvPr/>
      </p:nvGrpSpPr>
      <p:grpSpPr>
        <a:xfrm>
          <a:off x="0" y="0"/>
          <a:ext cx="0" cy="0"/>
          <a:chOff x="0" y="0"/>
          <a:chExt cx="0" cy="0"/>
        </a:xfrm>
      </p:grpSpPr>
      <p:sp>
        <p:nvSpPr>
          <p:cNvPr id="8" name="Text Placeholder 7">
            <a:extLst>
              <a:ext uri="{FF2B5EF4-FFF2-40B4-BE49-F238E27FC236}">
                <a16:creationId xmlns:a16="http://schemas.microsoft.com/office/drawing/2014/main" id="{47286FFC-BD82-6E40-BA0C-B1C0F7127A99}"/>
              </a:ext>
            </a:extLst>
          </p:cNvPr>
          <p:cNvSpPr>
            <a:spLocks noGrp="1"/>
          </p:cNvSpPr>
          <p:nvPr>
            <p:ph type="body" sz="quarter" idx="13"/>
          </p:nvPr>
        </p:nvSpPr>
        <p:spPr>
          <a:xfrm>
            <a:off x="2277721" y="2088000"/>
            <a:ext cx="3564000" cy="1512000"/>
          </a:xfrm>
          <a:prstGeom prst="rect">
            <a:avLst/>
          </a:prstGeom>
          <a:solidFill>
            <a:srgbClr val="F2F2F2"/>
          </a:solidFill>
        </p:spPr>
        <p:txBody>
          <a:bodyPr lIns="216000" tIns="216000" rIns="216000" bIns="216000">
            <a:noAutofit/>
          </a:bodyPr>
          <a:lstStyle>
            <a:lvl1pPr marL="0" indent="0">
              <a:lnSpc>
                <a:spcPts val="2200"/>
              </a:lnSpc>
              <a:spcBef>
                <a:spcPts val="0"/>
              </a:spcBef>
              <a:spcAft>
                <a:spcPts val="900"/>
              </a:spcAft>
              <a:buClr>
                <a:schemeClr val="tx1"/>
              </a:buClr>
              <a:buNone/>
              <a:defRPr sz="1800">
                <a:solidFill>
                  <a:schemeClr val="accent6"/>
                </a:solidFill>
              </a:defRPr>
            </a:lvl1pPr>
            <a:lvl2pPr marL="357188" indent="0">
              <a:buClr>
                <a:schemeClr val="tx1"/>
              </a:buClr>
              <a:buNone/>
              <a:defRPr sz="1800">
                <a:solidFill>
                  <a:schemeClr val="tx1"/>
                </a:solidFill>
              </a:defRPr>
            </a:lvl2pPr>
            <a:lvl3pPr marL="714375" indent="0">
              <a:buClr>
                <a:schemeClr val="tx1"/>
              </a:buClr>
              <a:buNone/>
              <a:defRPr sz="1800">
                <a:solidFill>
                  <a:schemeClr val="tx1"/>
                </a:solidFill>
              </a:defRPr>
            </a:lvl3pPr>
            <a:lvl4pPr marL="1081087" indent="0">
              <a:buClr>
                <a:schemeClr val="tx1"/>
              </a:buClr>
              <a:buNone/>
              <a:defRPr sz="1800">
                <a:solidFill>
                  <a:schemeClr val="tx1"/>
                </a:solidFill>
              </a:defRPr>
            </a:lvl4pPr>
            <a:lvl5pPr marL="1438275" indent="0">
              <a:buClr>
                <a:schemeClr val="tx1"/>
              </a:buClr>
              <a:buNone/>
              <a:defRPr sz="1800">
                <a:solidFill>
                  <a:schemeClr val="tx1"/>
                </a:solidFill>
              </a:defRPr>
            </a:lvl5pPr>
          </a:lstStyle>
          <a:p>
            <a:pPr lvl="0"/>
            <a:r>
              <a:rPr lang="en-GB"/>
              <a:t>Click to edit Master text styles</a:t>
            </a:r>
          </a:p>
        </p:txBody>
      </p:sp>
      <p:sp>
        <p:nvSpPr>
          <p:cNvPr id="9" name="TextBox 8">
            <a:extLst>
              <a:ext uri="{FF2B5EF4-FFF2-40B4-BE49-F238E27FC236}">
                <a16:creationId xmlns:a16="http://schemas.microsoft.com/office/drawing/2014/main" id="{990784B1-AA1E-DC4B-BEB4-EC05249AFE00}"/>
              </a:ext>
            </a:extLst>
          </p:cNvPr>
          <p:cNvSpPr txBox="1"/>
          <p:nvPr userDrawn="1"/>
        </p:nvSpPr>
        <p:spPr>
          <a:xfrm>
            <a:off x="4700954" y="4232031"/>
            <a:ext cx="0" cy="0"/>
          </a:xfrm>
          <a:prstGeom prst="rect">
            <a:avLst/>
          </a:prstGeom>
          <a:noFill/>
        </p:spPr>
        <p:txBody>
          <a:bodyPr wrap="none" lIns="0" tIns="0" rIns="0" bIns="0" rtlCol="0">
            <a:noAutofit/>
          </a:bodyPr>
          <a:lstStyle/>
          <a:p>
            <a:endParaRPr lang="en-GB" sz="1200" b="1">
              <a:solidFill>
                <a:schemeClr val="accent1"/>
              </a:solidFill>
            </a:endParaRPr>
          </a:p>
        </p:txBody>
      </p:sp>
      <p:sp>
        <p:nvSpPr>
          <p:cNvPr id="10" name="Rectangle 9">
            <a:extLst>
              <a:ext uri="{FF2B5EF4-FFF2-40B4-BE49-F238E27FC236}">
                <a16:creationId xmlns:a16="http://schemas.microsoft.com/office/drawing/2014/main" id="{E42CCDA4-D437-6B48-8BBD-CAC30F281160}"/>
              </a:ext>
            </a:extLst>
          </p:cNvPr>
          <p:cNvSpPr/>
          <p:nvPr userDrawn="1"/>
        </p:nvSpPr>
        <p:spPr>
          <a:xfrm>
            <a:off x="11444644" y="6404977"/>
            <a:ext cx="372218" cy="276999"/>
          </a:xfrm>
          <a:prstGeom prst="rect">
            <a:avLst/>
          </a:prstGeom>
        </p:spPr>
        <p:txBody>
          <a:bodyPr wrap="none">
            <a:spAutoFit/>
          </a:bodyPr>
          <a:lstStyle/>
          <a:p>
            <a:pPr algn="r"/>
            <a:fld id="{BA3B713D-1FBB-0E4F-91D0-D2B735266E79}" type="slidenum">
              <a:rPr lang="en-GB" sz="1200" smtClean="0">
                <a:solidFill>
                  <a:schemeClr val="accent6"/>
                </a:solidFill>
              </a:rPr>
              <a:pPr algn="r"/>
              <a:t>‹#›</a:t>
            </a:fld>
            <a:endParaRPr lang="en-GB" sz="1200" dirty="0">
              <a:solidFill>
                <a:schemeClr val="accent6"/>
              </a:solidFill>
            </a:endParaRPr>
          </a:p>
        </p:txBody>
      </p:sp>
      <p:sp>
        <p:nvSpPr>
          <p:cNvPr id="4" name="Rectangle: Top Corners Rounded 3">
            <a:extLst>
              <a:ext uri="{FF2B5EF4-FFF2-40B4-BE49-F238E27FC236}">
                <a16:creationId xmlns:a16="http://schemas.microsoft.com/office/drawing/2014/main" id="{B540671A-ED56-3548-A508-080ABBDB5E58}"/>
              </a:ext>
            </a:extLst>
          </p:cNvPr>
          <p:cNvSpPr/>
          <p:nvPr userDrawn="1"/>
        </p:nvSpPr>
        <p:spPr>
          <a:xfrm>
            <a:off x="2277721" y="1188000"/>
            <a:ext cx="3564000" cy="900000"/>
          </a:xfrm>
          <a:prstGeom prst="round2SameRect">
            <a:avLst/>
          </a:prstGeom>
          <a:solidFill>
            <a:srgbClr val="E4EB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9" name="Text Placeholder 7">
            <a:extLst>
              <a:ext uri="{FF2B5EF4-FFF2-40B4-BE49-F238E27FC236}">
                <a16:creationId xmlns:a16="http://schemas.microsoft.com/office/drawing/2014/main" id="{7F90A04B-AAE8-A248-ADF6-A73BF8ECD7AE}"/>
              </a:ext>
            </a:extLst>
          </p:cNvPr>
          <p:cNvSpPr>
            <a:spLocks noGrp="1"/>
          </p:cNvSpPr>
          <p:nvPr>
            <p:ph type="body" sz="quarter" idx="14"/>
          </p:nvPr>
        </p:nvSpPr>
        <p:spPr>
          <a:xfrm>
            <a:off x="6231884" y="2089034"/>
            <a:ext cx="3564000" cy="1512000"/>
          </a:xfrm>
          <a:prstGeom prst="rect">
            <a:avLst/>
          </a:prstGeom>
          <a:solidFill>
            <a:srgbClr val="F2F2F2"/>
          </a:solidFill>
        </p:spPr>
        <p:txBody>
          <a:bodyPr lIns="216000" tIns="216000" rIns="216000" bIns="216000">
            <a:noAutofit/>
          </a:bodyPr>
          <a:lstStyle>
            <a:lvl1pPr marL="0" indent="0">
              <a:lnSpc>
                <a:spcPts val="2200"/>
              </a:lnSpc>
              <a:spcBef>
                <a:spcPts val="0"/>
              </a:spcBef>
              <a:spcAft>
                <a:spcPts val="900"/>
              </a:spcAft>
              <a:buClr>
                <a:schemeClr val="tx1"/>
              </a:buClr>
              <a:buNone/>
              <a:defRPr sz="1800">
                <a:solidFill>
                  <a:schemeClr val="accent6"/>
                </a:solidFill>
              </a:defRPr>
            </a:lvl1pPr>
            <a:lvl2pPr marL="357188" indent="0">
              <a:buClr>
                <a:schemeClr val="tx1"/>
              </a:buClr>
              <a:buNone/>
              <a:defRPr sz="1800">
                <a:solidFill>
                  <a:schemeClr val="tx1"/>
                </a:solidFill>
              </a:defRPr>
            </a:lvl2pPr>
            <a:lvl3pPr marL="714375" indent="0">
              <a:buClr>
                <a:schemeClr val="tx1"/>
              </a:buClr>
              <a:buNone/>
              <a:defRPr sz="1800">
                <a:solidFill>
                  <a:schemeClr val="tx1"/>
                </a:solidFill>
              </a:defRPr>
            </a:lvl3pPr>
            <a:lvl4pPr marL="1081087" indent="0">
              <a:buClr>
                <a:schemeClr val="tx1"/>
              </a:buClr>
              <a:buNone/>
              <a:defRPr sz="1800">
                <a:solidFill>
                  <a:schemeClr val="tx1"/>
                </a:solidFill>
              </a:defRPr>
            </a:lvl4pPr>
            <a:lvl5pPr marL="1438275" indent="0">
              <a:buClr>
                <a:schemeClr val="tx1"/>
              </a:buClr>
              <a:buNone/>
              <a:defRPr sz="1800">
                <a:solidFill>
                  <a:schemeClr val="tx1"/>
                </a:solidFill>
              </a:defRPr>
            </a:lvl5pPr>
          </a:lstStyle>
          <a:p>
            <a:pPr lvl="0"/>
            <a:r>
              <a:rPr lang="en-GB"/>
              <a:t>Click to edit Master text styles</a:t>
            </a:r>
          </a:p>
        </p:txBody>
      </p:sp>
      <p:sp>
        <p:nvSpPr>
          <p:cNvPr id="20" name="Rectangle: Top Corners Rounded 19">
            <a:extLst>
              <a:ext uri="{FF2B5EF4-FFF2-40B4-BE49-F238E27FC236}">
                <a16:creationId xmlns:a16="http://schemas.microsoft.com/office/drawing/2014/main" id="{08FEBAA5-9C5F-2648-899B-9991822EBFF6}"/>
              </a:ext>
            </a:extLst>
          </p:cNvPr>
          <p:cNvSpPr/>
          <p:nvPr userDrawn="1"/>
        </p:nvSpPr>
        <p:spPr>
          <a:xfrm>
            <a:off x="6231884" y="1188000"/>
            <a:ext cx="3564000" cy="900000"/>
          </a:xfrm>
          <a:prstGeom prst="round2SameRect">
            <a:avLst/>
          </a:prstGeom>
          <a:solidFill>
            <a:srgbClr val="E4EB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3" name="Text Placeholder 7">
            <a:extLst>
              <a:ext uri="{FF2B5EF4-FFF2-40B4-BE49-F238E27FC236}">
                <a16:creationId xmlns:a16="http://schemas.microsoft.com/office/drawing/2014/main" id="{6017D8E3-CAD4-674B-ABC3-946291000D2B}"/>
              </a:ext>
            </a:extLst>
          </p:cNvPr>
          <p:cNvSpPr>
            <a:spLocks noGrp="1"/>
          </p:cNvSpPr>
          <p:nvPr>
            <p:ph type="body" sz="quarter" idx="16"/>
          </p:nvPr>
        </p:nvSpPr>
        <p:spPr>
          <a:xfrm>
            <a:off x="2277721" y="4649267"/>
            <a:ext cx="3564000" cy="1512000"/>
          </a:xfrm>
          <a:prstGeom prst="rect">
            <a:avLst/>
          </a:prstGeom>
          <a:solidFill>
            <a:srgbClr val="F2F2F2"/>
          </a:solidFill>
        </p:spPr>
        <p:txBody>
          <a:bodyPr lIns="216000" tIns="216000" rIns="216000" bIns="216000">
            <a:noAutofit/>
          </a:bodyPr>
          <a:lstStyle>
            <a:lvl1pPr marL="0" indent="0">
              <a:lnSpc>
                <a:spcPts val="2200"/>
              </a:lnSpc>
              <a:spcBef>
                <a:spcPts val="0"/>
              </a:spcBef>
              <a:spcAft>
                <a:spcPts val="900"/>
              </a:spcAft>
              <a:buClr>
                <a:schemeClr val="tx1"/>
              </a:buClr>
              <a:buNone/>
              <a:defRPr sz="1800">
                <a:solidFill>
                  <a:schemeClr val="accent6"/>
                </a:solidFill>
              </a:defRPr>
            </a:lvl1pPr>
            <a:lvl2pPr marL="357188" indent="0">
              <a:buClr>
                <a:schemeClr val="tx1"/>
              </a:buClr>
              <a:buNone/>
              <a:defRPr sz="1800">
                <a:solidFill>
                  <a:schemeClr val="tx1"/>
                </a:solidFill>
              </a:defRPr>
            </a:lvl2pPr>
            <a:lvl3pPr marL="714375" indent="0">
              <a:buClr>
                <a:schemeClr val="tx1"/>
              </a:buClr>
              <a:buNone/>
              <a:defRPr sz="1800">
                <a:solidFill>
                  <a:schemeClr val="tx1"/>
                </a:solidFill>
              </a:defRPr>
            </a:lvl3pPr>
            <a:lvl4pPr marL="1081087" indent="0">
              <a:buClr>
                <a:schemeClr val="tx1"/>
              </a:buClr>
              <a:buNone/>
              <a:defRPr sz="1800">
                <a:solidFill>
                  <a:schemeClr val="tx1"/>
                </a:solidFill>
              </a:defRPr>
            </a:lvl4pPr>
            <a:lvl5pPr marL="1438275" indent="0">
              <a:buClr>
                <a:schemeClr val="tx1"/>
              </a:buClr>
              <a:buNone/>
              <a:defRPr sz="1800">
                <a:solidFill>
                  <a:schemeClr val="tx1"/>
                </a:solidFill>
              </a:defRPr>
            </a:lvl5pPr>
          </a:lstStyle>
          <a:p>
            <a:pPr lvl="0"/>
            <a:r>
              <a:rPr lang="en-GB"/>
              <a:t>Click to edit Master text styles</a:t>
            </a:r>
          </a:p>
        </p:txBody>
      </p:sp>
      <p:sp>
        <p:nvSpPr>
          <p:cNvPr id="24" name="TextBox 23">
            <a:extLst>
              <a:ext uri="{FF2B5EF4-FFF2-40B4-BE49-F238E27FC236}">
                <a16:creationId xmlns:a16="http://schemas.microsoft.com/office/drawing/2014/main" id="{7D87C9DF-7113-134C-B859-0141E7D1B2DB}"/>
              </a:ext>
            </a:extLst>
          </p:cNvPr>
          <p:cNvSpPr txBox="1"/>
          <p:nvPr userDrawn="1"/>
        </p:nvSpPr>
        <p:spPr>
          <a:xfrm>
            <a:off x="4700954" y="6530388"/>
            <a:ext cx="0" cy="0"/>
          </a:xfrm>
          <a:prstGeom prst="rect">
            <a:avLst/>
          </a:prstGeom>
          <a:noFill/>
        </p:spPr>
        <p:txBody>
          <a:bodyPr wrap="none" lIns="0" tIns="0" rIns="0" bIns="0" rtlCol="0">
            <a:noAutofit/>
          </a:bodyPr>
          <a:lstStyle/>
          <a:p>
            <a:endParaRPr lang="en-GB" sz="1200" b="1">
              <a:solidFill>
                <a:schemeClr val="accent1"/>
              </a:solidFill>
            </a:endParaRPr>
          </a:p>
        </p:txBody>
      </p:sp>
      <p:sp>
        <p:nvSpPr>
          <p:cNvPr id="25" name="Rectangle: Top Corners Rounded 24">
            <a:extLst>
              <a:ext uri="{FF2B5EF4-FFF2-40B4-BE49-F238E27FC236}">
                <a16:creationId xmlns:a16="http://schemas.microsoft.com/office/drawing/2014/main" id="{8FD6A08D-6DD3-C845-8B17-CC9297B607DC}"/>
              </a:ext>
            </a:extLst>
          </p:cNvPr>
          <p:cNvSpPr/>
          <p:nvPr userDrawn="1"/>
        </p:nvSpPr>
        <p:spPr>
          <a:xfrm>
            <a:off x="2277721" y="3749267"/>
            <a:ext cx="3564000" cy="900000"/>
          </a:xfrm>
          <a:prstGeom prst="round2SameRect">
            <a:avLst/>
          </a:prstGeom>
          <a:solidFill>
            <a:srgbClr val="E4EB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6" name="Text Placeholder 7">
            <a:extLst>
              <a:ext uri="{FF2B5EF4-FFF2-40B4-BE49-F238E27FC236}">
                <a16:creationId xmlns:a16="http://schemas.microsoft.com/office/drawing/2014/main" id="{07BD5561-5536-6F4A-AD32-EFB7423F22AA}"/>
              </a:ext>
            </a:extLst>
          </p:cNvPr>
          <p:cNvSpPr>
            <a:spLocks noGrp="1"/>
          </p:cNvSpPr>
          <p:nvPr>
            <p:ph type="body" sz="quarter" idx="17"/>
          </p:nvPr>
        </p:nvSpPr>
        <p:spPr>
          <a:xfrm>
            <a:off x="6231884" y="4650427"/>
            <a:ext cx="3564000" cy="1512000"/>
          </a:xfrm>
          <a:prstGeom prst="rect">
            <a:avLst/>
          </a:prstGeom>
          <a:solidFill>
            <a:srgbClr val="F2F2F2"/>
          </a:solidFill>
        </p:spPr>
        <p:txBody>
          <a:bodyPr lIns="216000" tIns="216000" rIns="216000" bIns="216000">
            <a:noAutofit/>
          </a:bodyPr>
          <a:lstStyle>
            <a:lvl1pPr marL="0" indent="0">
              <a:lnSpc>
                <a:spcPts val="2200"/>
              </a:lnSpc>
              <a:spcBef>
                <a:spcPts val="0"/>
              </a:spcBef>
              <a:spcAft>
                <a:spcPts val="900"/>
              </a:spcAft>
              <a:buClr>
                <a:schemeClr val="tx1"/>
              </a:buClr>
              <a:buNone/>
              <a:defRPr sz="1800">
                <a:solidFill>
                  <a:schemeClr val="accent6"/>
                </a:solidFill>
              </a:defRPr>
            </a:lvl1pPr>
            <a:lvl2pPr marL="357188" indent="0">
              <a:buClr>
                <a:schemeClr val="tx1"/>
              </a:buClr>
              <a:buNone/>
              <a:defRPr sz="1800">
                <a:solidFill>
                  <a:schemeClr val="tx1"/>
                </a:solidFill>
              </a:defRPr>
            </a:lvl2pPr>
            <a:lvl3pPr marL="714375" indent="0">
              <a:buClr>
                <a:schemeClr val="tx1"/>
              </a:buClr>
              <a:buNone/>
              <a:defRPr sz="1800">
                <a:solidFill>
                  <a:schemeClr val="tx1"/>
                </a:solidFill>
              </a:defRPr>
            </a:lvl3pPr>
            <a:lvl4pPr marL="1081087" indent="0">
              <a:buClr>
                <a:schemeClr val="tx1"/>
              </a:buClr>
              <a:buNone/>
              <a:defRPr sz="1800">
                <a:solidFill>
                  <a:schemeClr val="tx1"/>
                </a:solidFill>
              </a:defRPr>
            </a:lvl4pPr>
            <a:lvl5pPr marL="1438275" indent="0">
              <a:buClr>
                <a:schemeClr val="tx1"/>
              </a:buClr>
              <a:buNone/>
              <a:defRPr sz="1800">
                <a:solidFill>
                  <a:schemeClr val="tx1"/>
                </a:solidFill>
              </a:defRPr>
            </a:lvl5pPr>
          </a:lstStyle>
          <a:p>
            <a:pPr lvl="0"/>
            <a:r>
              <a:rPr lang="en-GB"/>
              <a:t>Click to edit Master text styles</a:t>
            </a:r>
          </a:p>
        </p:txBody>
      </p:sp>
      <p:sp>
        <p:nvSpPr>
          <p:cNvPr id="27" name="Rectangle: Top Corners Rounded 26">
            <a:extLst>
              <a:ext uri="{FF2B5EF4-FFF2-40B4-BE49-F238E27FC236}">
                <a16:creationId xmlns:a16="http://schemas.microsoft.com/office/drawing/2014/main" id="{B5A7277B-59DD-844A-A364-77AED24CBAC1}"/>
              </a:ext>
            </a:extLst>
          </p:cNvPr>
          <p:cNvSpPr/>
          <p:nvPr userDrawn="1"/>
        </p:nvSpPr>
        <p:spPr>
          <a:xfrm>
            <a:off x="6239447" y="3752201"/>
            <a:ext cx="3564000" cy="900000"/>
          </a:xfrm>
          <a:prstGeom prst="round2SameRect">
            <a:avLst/>
          </a:prstGeom>
          <a:solidFill>
            <a:srgbClr val="E4EB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 name="Title 1">
            <a:extLst>
              <a:ext uri="{FF2B5EF4-FFF2-40B4-BE49-F238E27FC236}">
                <a16:creationId xmlns:a16="http://schemas.microsoft.com/office/drawing/2014/main" id="{1ACF78F6-439A-384B-9C21-D11B5B50E050}"/>
              </a:ext>
            </a:extLst>
          </p:cNvPr>
          <p:cNvSpPr>
            <a:spLocks noGrp="1"/>
          </p:cNvSpPr>
          <p:nvPr>
            <p:ph type="title" hasCustomPrompt="1"/>
          </p:nvPr>
        </p:nvSpPr>
        <p:spPr>
          <a:xfrm>
            <a:off x="432000" y="432000"/>
            <a:ext cx="11404154" cy="695727"/>
          </a:xfrm>
          <a:prstGeom prst="rect">
            <a:avLst/>
          </a:prstGeom>
        </p:spPr>
        <p:txBody>
          <a:bodyPr lIns="0" tIns="0" rIns="0" bIns="0">
            <a:normAutofit/>
          </a:bodyPr>
          <a:lstStyle>
            <a:lvl1pPr>
              <a:defRPr sz="3600" b="1">
                <a:solidFill>
                  <a:schemeClr val="tx1"/>
                </a:solidFill>
              </a:defRPr>
            </a:lvl1pPr>
          </a:lstStyle>
          <a:p>
            <a:r>
              <a:rPr lang="en-GB" dirty="0"/>
              <a:t>Heading</a:t>
            </a:r>
          </a:p>
        </p:txBody>
      </p:sp>
      <p:pic>
        <p:nvPicPr>
          <p:cNvPr id="6" name="Picture 5">
            <a:extLst>
              <a:ext uri="{FF2B5EF4-FFF2-40B4-BE49-F238E27FC236}">
                <a16:creationId xmlns:a16="http://schemas.microsoft.com/office/drawing/2014/main" id="{2F244FF8-F4E4-0514-77D0-8D8D69F9337B}"/>
              </a:ext>
            </a:extLst>
          </p:cNvPr>
          <p:cNvPicPr>
            <a:picLocks noChangeAspect="1"/>
          </p:cNvPicPr>
          <p:nvPr userDrawn="1"/>
        </p:nvPicPr>
        <p:blipFill>
          <a:blip r:embed="rId2"/>
          <a:stretch>
            <a:fillRect/>
          </a:stretch>
        </p:blipFill>
        <p:spPr>
          <a:xfrm rot="10800000">
            <a:off x="9220370" y="244040"/>
            <a:ext cx="3064672" cy="187960"/>
          </a:xfrm>
          <a:prstGeom prst="rect">
            <a:avLst/>
          </a:prstGeom>
        </p:spPr>
      </p:pic>
      <p:cxnSp>
        <p:nvCxnSpPr>
          <p:cNvPr id="7" name="Straight Connector 6">
            <a:extLst>
              <a:ext uri="{FF2B5EF4-FFF2-40B4-BE49-F238E27FC236}">
                <a16:creationId xmlns:a16="http://schemas.microsoft.com/office/drawing/2014/main" id="{7DBEB741-20EA-C36A-7EF8-DE1CD1F1AA0C}"/>
              </a:ext>
            </a:extLst>
          </p:cNvPr>
          <p:cNvCxnSpPr>
            <a:cxnSpLocks/>
          </p:cNvCxnSpPr>
          <p:nvPr userDrawn="1"/>
        </p:nvCxnSpPr>
        <p:spPr>
          <a:xfrm>
            <a:off x="432000" y="6336000"/>
            <a:ext cx="11384862" cy="0"/>
          </a:xfrm>
          <a:prstGeom prst="line">
            <a:avLst/>
          </a:prstGeom>
          <a:ln w="6350">
            <a:solidFill>
              <a:schemeClr val="accent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491848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ICON Grid Boxes 2UP Grey">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E9B26CA0-4967-284E-42B6-5686F8C6B07B}"/>
              </a:ext>
            </a:extLst>
          </p:cNvPr>
          <p:cNvSpPr/>
          <p:nvPr userDrawn="1"/>
        </p:nvSpPr>
        <p:spPr>
          <a:xfrm>
            <a:off x="0" y="0"/>
            <a:ext cx="12206636" cy="6872615"/>
          </a:xfrm>
          <a:prstGeom prst="rect">
            <a:avLst/>
          </a:prstGeom>
          <a:solidFill>
            <a:srgbClr val="F6F8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9" name="TextBox 8">
            <a:extLst>
              <a:ext uri="{FF2B5EF4-FFF2-40B4-BE49-F238E27FC236}">
                <a16:creationId xmlns:a16="http://schemas.microsoft.com/office/drawing/2014/main" id="{990784B1-AA1E-DC4B-BEB4-EC05249AFE00}"/>
              </a:ext>
            </a:extLst>
          </p:cNvPr>
          <p:cNvSpPr txBox="1"/>
          <p:nvPr userDrawn="1"/>
        </p:nvSpPr>
        <p:spPr>
          <a:xfrm>
            <a:off x="4700954" y="4232031"/>
            <a:ext cx="0" cy="0"/>
          </a:xfrm>
          <a:prstGeom prst="rect">
            <a:avLst/>
          </a:prstGeom>
          <a:noFill/>
        </p:spPr>
        <p:txBody>
          <a:bodyPr wrap="none" lIns="0" tIns="0" rIns="0" bIns="0" rtlCol="0">
            <a:noAutofit/>
          </a:bodyPr>
          <a:lstStyle/>
          <a:p>
            <a:endParaRPr lang="en-GB" sz="1200" b="1">
              <a:solidFill>
                <a:schemeClr val="accent1"/>
              </a:solidFill>
            </a:endParaRPr>
          </a:p>
        </p:txBody>
      </p:sp>
      <p:sp>
        <p:nvSpPr>
          <p:cNvPr id="10" name="Rectangle 9">
            <a:extLst>
              <a:ext uri="{FF2B5EF4-FFF2-40B4-BE49-F238E27FC236}">
                <a16:creationId xmlns:a16="http://schemas.microsoft.com/office/drawing/2014/main" id="{E42CCDA4-D437-6B48-8BBD-CAC30F281160}"/>
              </a:ext>
            </a:extLst>
          </p:cNvPr>
          <p:cNvSpPr/>
          <p:nvPr userDrawn="1"/>
        </p:nvSpPr>
        <p:spPr>
          <a:xfrm>
            <a:off x="11444644" y="6404977"/>
            <a:ext cx="372218" cy="276999"/>
          </a:xfrm>
          <a:prstGeom prst="rect">
            <a:avLst/>
          </a:prstGeom>
        </p:spPr>
        <p:txBody>
          <a:bodyPr wrap="none">
            <a:spAutoFit/>
          </a:bodyPr>
          <a:lstStyle/>
          <a:p>
            <a:pPr algn="r"/>
            <a:fld id="{BA3B713D-1FBB-0E4F-91D0-D2B735266E79}" type="slidenum">
              <a:rPr lang="en-GB" sz="1200" smtClean="0">
                <a:solidFill>
                  <a:schemeClr val="accent6"/>
                </a:solidFill>
              </a:rPr>
              <a:pPr algn="r"/>
              <a:t>‹#›</a:t>
            </a:fld>
            <a:endParaRPr lang="en-GB" sz="1200" dirty="0">
              <a:solidFill>
                <a:schemeClr val="accent6"/>
              </a:solidFill>
            </a:endParaRPr>
          </a:p>
        </p:txBody>
      </p:sp>
      <p:sp>
        <p:nvSpPr>
          <p:cNvPr id="19" name="Text Placeholder 7">
            <a:extLst>
              <a:ext uri="{FF2B5EF4-FFF2-40B4-BE49-F238E27FC236}">
                <a16:creationId xmlns:a16="http://schemas.microsoft.com/office/drawing/2014/main" id="{7F90A04B-AAE8-A248-ADF6-A73BF8ECD7AE}"/>
              </a:ext>
            </a:extLst>
          </p:cNvPr>
          <p:cNvSpPr>
            <a:spLocks noGrp="1"/>
          </p:cNvSpPr>
          <p:nvPr>
            <p:ph type="body" sz="quarter" idx="14"/>
          </p:nvPr>
        </p:nvSpPr>
        <p:spPr>
          <a:xfrm>
            <a:off x="432000" y="2699082"/>
            <a:ext cx="3564000" cy="3311999"/>
          </a:xfrm>
          <a:prstGeom prst="rect">
            <a:avLst/>
          </a:prstGeom>
          <a:solidFill>
            <a:srgbClr val="F2F2F2"/>
          </a:solidFill>
        </p:spPr>
        <p:txBody>
          <a:bodyPr lIns="216000" tIns="216000" rIns="216000" bIns="216000">
            <a:noAutofit/>
          </a:bodyPr>
          <a:lstStyle>
            <a:lvl1pPr marL="0" indent="0">
              <a:lnSpc>
                <a:spcPts val="2200"/>
              </a:lnSpc>
              <a:spcBef>
                <a:spcPts val="0"/>
              </a:spcBef>
              <a:spcAft>
                <a:spcPts val="900"/>
              </a:spcAft>
              <a:buClr>
                <a:schemeClr val="tx1"/>
              </a:buClr>
              <a:buNone/>
              <a:defRPr sz="1800">
                <a:solidFill>
                  <a:schemeClr val="accent6"/>
                </a:solidFill>
              </a:defRPr>
            </a:lvl1pPr>
            <a:lvl2pPr marL="357188" indent="0">
              <a:buClr>
                <a:schemeClr val="tx1"/>
              </a:buClr>
              <a:buNone/>
              <a:defRPr sz="1800">
                <a:solidFill>
                  <a:schemeClr val="tx1"/>
                </a:solidFill>
              </a:defRPr>
            </a:lvl2pPr>
            <a:lvl3pPr marL="714375" indent="0">
              <a:buClr>
                <a:schemeClr val="tx1"/>
              </a:buClr>
              <a:buNone/>
              <a:defRPr sz="1800">
                <a:solidFill>
                  <a:schemeClr val="tx1"/>
                </a:solidFill>
              </a:defRPr>
            </a:lvl3pPr>
            <a:lvl4pPr marL="1081087" indent="0">
              <a:buClr>
                <a:schemeClr val="tx1"/>
              </a:buClr>
              <a:buNone/>
              <a:defRPr sz="1800">
                <a:solidFill>
                  <a:schemeClr val="tx1"/>
                </a:solidFill>
              </a:defRPr>
            </a:lvl4pPr>
            <a:lvl5pPr marL="1438275" indent="0">
              <a:buClr>
                <a:schemeClr val="tx1"/>
              </a:buClr>
              <a:buNone/>
              <a:defRPr sz="1800">
                <a:solidFill>
                  <a:schemeClr val="tx1"/>
                </a:solidFill>
              </a:defRPr>
            </a:lvl5pPr>
          </a:lstStyle>
          <a:p>
            <a:pPr lvl="0"/>
            <a:r>
              <a:rPr lang="en-GB"/>
              <a:t>Click to edit Master text styles</a:t>
            </a:r>
          </a:p>
        </p:txBody>
      </p:sp>
      <p:sp>
        <p:nvSpPr>
          <p:cNvPr id="20" name="Rectangle: Top Corners Rounded 19">
            <a:extLst>
              <a:ext uri="{FF2B5EF4-FFF2-40B4-BE49-F238E27FC236}">
                <a16:creationId xmlns:a16="http://schemas.microsoft.com/office/drawing/2014/main" id="{08FEBAA5-9C5F-2648-899B-9991822EBFF6}"/>
              </a:ext>
            </a:extLst>
          </p:cNvPr>
          <p:cNvSpPr/>
          <p:nvPr userDrawn="1"/>
        </p:nvSpPr>
        <p:spPr>
          <a:xfrm>
            <a:off x="432000" y="1691082"/>
            <a:ext cx="3564000" cy="1008000"/>
          </a:xfrm>
          <a:prstGeom prst="round2SameRect">
            <a:avLst/>
          </a:prstGeom>
          <a:solidFill>
            <a:srgbClr val="E4EB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 name="Text Placeholder 7">
            <a:extLst>
              <a:ext uri="{FF2B5EF4-FFF2-40B4-BE49-F238E27FC236}">
                <a16:creationId xmlns:a16="http://schemas.microsoft.com/office/drawing/2014/main" id="{242484D6-4364-A442-9ABC-5042556E6205}"/>
              </a:ext>
            </a:extLst>
          </p:cNvPr>
          <p:cNvSpPr>
            <a:spLocks noGrp="1"/>
          </p:cNvSpPr>
          <p:nvPr>
            <p:ph type="body" sz="quarter" idx="15"/>
          </p:nvPr>
        </p:nvSpPr>
        <p:spPr>
          <a:xfrm>
            <a:off x="4324378" y="2699082"/>
            <a:ext cx="3564000" cy="3311999"/>
          </a:xfrm>
          <a:prstGeom prst="rect">
            <a:avLst/>
          </a:prstGeom>
          <a:solidFill>
            <a:srgbClr val="F2F2F2"/>
          </a:solidFill>
        </p:spPr>
        <p:txBody>
          <a:bodyPr lIns="216000" tIns="216000" rIns="216000" bIns="216000">
            <a:noAutofit/>
          </a:bodyPr>
          <a:lstStyle>
            <a:lvl1pPr marL="0" indent="0">
              <a:lnSpc>
                <a:spcPts val="2200"/>
              </a:lnSpc>
              <a:spcBef>
                <a:spcPts val="0"/>
              </a:spcBef>
              <a:spcAft>
                <a:spcPts val="900"/>
              </a:spcAft>
              <a:buClr>
                <a:schemeClr val="tx1"/>
              </a:buClr>
              <a:buNone/>
              <a:defRPr sz="1800">
                <a:solidFill>
                  <a:schemeClr val="accent6"/>
                </a:solidFill>
              </a:defRPr>
            </a:lvl1pPr>
            <a:lvl2pPr marL="357188" indent="0">
              <a:buClr>
                <a:schemeClr val="tx1"/>
              </a:buClr>
              <a:buNone/>
              <a:defRPr sz="1800">
                <a:solidFill>
                  <a:schemeClr val="tx1"/>
                </a:solidFill>
              </a:defRPr>
            </a:lvl2pPr>
            <a:lvl3pPr marL="714375" indent="0">
              <a:buClr>
                <a:schemeClr val="tx1"/>
              </a:buClr>
              <a:buNone/>
              <a:defRPr sz="1800">
                <a:solidFill>
                  <a:schemeClr val="tx1"/>
                </a:solidFill>
              </a:defRPr>
            </a:lvl3pPr>
            <a:lvl4pPr marL="1081087" indent="0">
              <a:buClr>
                <a:schemeClr val="tx1"/>
              </a:buClr>
              <a:buNone/>
              <a:defRPr sz="1800">
                <a:solidFill>
                  <a:schemeClr val="tx1"/>
                </a:solidFill>
              </a:defRPr>
            </a:lvl4pPr>
            <a:lvl5pPr marL="1438275" indent="0">
              <a:buClr>
                <a:schemeClr val="tx1"/>
              </a:buClr>
              <a:buNone/>
              <a:defRPr sz="1800">
                <a:solidFill>
                  <a:schemeClr val="tx1"/>
                </a:solidFill>
              </a:defRPr>
            </a:lvl5pPr>
          </a:lstStyle>
          <a:p>
            <a:pPr lvl="0"/>
            <a:r>
              <a:rPr lang="en-GB"/>
              <a:t>Click to edit Master text styles</a:t>
            </a:r>
          </a:p>
        </p:txBody>
      </p:sp>
      <p:sp>
        <p:nvSpPr>
          <p:cNvPr id="22" name="Rectangle: Top Corners Rounded 21">
            <a:extLst>
              <a:ext uri="{FF2B5EF4-FFF2-40B4-BE49-F238E27FC236}">
                <a16:creationId xmlns:a16="http://schemas.microsoft.com/office/drawing/2014/main" id="{9E7ED11E-4751-6140-AC11-8C5B88B96EE4}"/>
              </a:ext>
            </a:extLst>
          </p:cNvPr>
          <p:cNvSpPr/>
          <p:nvPr userDrawn="1"/>
        </p:nvSpPr>
        <p:spPr>
          <a:xfrm>
            <a:off x="4324378" y="1691082"/>
            <a:ext cx="3564000" cy="1008000"/>
          </a:xfrm>
          <a:prstGeom prst="round2SameRect">
            <a:avLst/>
          </a:prstGeom>
          <a:solidFill>
            <a:srgbClr val="E4EB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4" name="TextBox 23">
            <a:extLst>
              <a:ext uri="{FF2B5EF4-FFF2-40B4-BE49-F238E27FC236}">
                <a16:creationId xmlns:a16="http://schemas.microsoft.com/office/drawing/2014/main" id="{7D87C9DF-7113-134C-B859-0141E7D1B2DB}"/>
              </a:ext>
            </a:extLst>
          </p:cNvPr>
          <p:cNvSpPr txBox="1"/>
          <p:nvPr userDrawn="1"/>
        </p:nvSpPr>
        <p:spPr>
          <a:xfrm>
            <a:off x="4700954" y="6530388"/>
            <a:ext cx="0" cy="0"/>
          </a:xfrm>
          <a:prstGeom prst="rect">
            <a:avLst/>
          </a:prstGeom>
          <a:noFill/>
        </p:spPr>
        <p:txBody>
          <a:bodyPr wrap="none" lIns="0" tIns="0" rIns="0" bIns="0" rtlCol="0">
            <a:noAutofit/>
          </a:bodyPr>
          <a:lstStyle/>
          <a:p>
            <a:endParaRPr lang="en-GB" sz="1200" b="1">
              <a:solidFill>
                <a:schemeClr val="accent1"/>
              </a:solidFill>
            </a:endParaRPr>
          </a:p>
        </p:txBody>
      </p:sp>
      <p:sp>
        <p:nvSpPr>
          <p:cNvPr id="11" name="Title 1">
            <a:extLst>
              <a:ext uri="{FF2B5EF4-FFF2-40B4-BE49-F238E27FC236}">
                <a16:creationId xmlns:a16="http://schemas.microsoft.com/office/drawing/2014/main" id="{C5DD270E-858A-0745-A4F5-3FE5B49194FA}"/>
              </a:ext>
            </a:extLst>
          </p:cNvPr>
          <p:cNvSpPr>
            <a:spLocks noGrp="1"/>
          </p:cNvSpPr>
          <p:nvPr>
            <p:ph type="title" hasCustomPrompt="1"/>
          </p:nvPr>
        </p:nvSpPr>
        <p:spPr>
          <a:xfrm>
            <a:off x="432000" y="432000"/>
            <a:ext cx="11404154" cy="695727"/>
          </a:xfrm>
          <a:prstGeom prst="rect">
            <a:avLst/>
          </a:prstGeom>
        </p:spPr>
        <p:txBody>
          <a:bodyPr lIns="0" tIns="0" rIns="0" bIns="0">
            <a:normAutofit/>
          </a:bodyPr>
          <a:lstStyle>
            <a:lvl1pPr>
              <a:defRPr sz="3600" b="1">
                <a:solidFill>
                  <a:schemeClr val="tx1"/>
                </a:solidFill>
              </a:defRPr>
            </a:lvl1pPr>
          </a:lstStyle>
          <a:p>
            <a:r>
              <a:rPr lang="en-GB" dirty="0"/>
              <a:t>Heading</a:t>
            </a:r>
          </a:p>
        </p:txBody>
      </p:sp>
      <p:pic>
        <p:nvPicPr>
          <p:cNvPr id="3" name="Picture 2">
            <a:extLst>
              <a:ext uri="{FF2B5EF4-FFF2-40B4-BE49-F238E27FC236}">
                <a16:creationId xmlns:a16="http://schemas.microsoft.com/office/drawing/2014/main" id="{6FD787DC-00EF-B13A-FE97-CE51273E8674}"/>
              </a:ext>
            </a:extLst>
          </p:cNvPr>
          <p:cNvPicPr>
            <a:picLocks noChangeAspect="1"/>
          </p:cNvPicPr>
          <p:nvPr userDrawn="1"/>
        </p:nvPicPr>
        <p:blipFill>
          <a:blip r:embed="rId2"/>
          <a:stretch>
            <a:fillRect/>
          </a:stretch>
        </p:blipFill>
        <p:spPr>
          <a:xfrm rot="10800000">
            <a:off x="9220370" y="244040"/>
            <a:ext cx="3064672" cy="187960"/>
          </a:xfrm>
          <a:prstGeom prst="rect">
            <a:avLst/>
          </a:prstGeom>
        </p:spPr>
      </p:pic>
      <p:cxnSp>
        <p:nvCxnSpPr>
          <p:cNvPr id="5" name="Straight Connector 4">
            <a:extLst>
              <a:ext uri="{FF2B5EF4-FFF2-40B4-BE49-F238E27FC236}">
                <a16:creationId xmlns:a16="http://schemas.microsoft.com/office/drawing/2014/main" id="{20783BA3-377B-7D8A-0B7B-91C314676A0C}"/>
              </a:ext>
            </a:extLst>
          </p:cNvPr>
          <p:cNvCxnSpPr>
            <a:cxnSpLocks/>
          </p:cNvCxnSpPr>
          <p:nvPr userDrawn="1"/>
        </p:nvCxnSpPr>
        <p:spPr>
          <a:xfrm>
            <a:off x="432000" y="6336000"/>
            <a:ext cx="11384862" cy="0"/>
          </a:xfrm>
          <a:prstGeom prst="line">
            <a:avLst/>
          </a:prstGeom>
          <a:ln w="6350">
            <a:solidFill>
              <a:schemeClr val="accent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666167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EXT Grid, Titles 4UP Grey">
    <p:spTree>
      <p:nvGrpSpPr>
        <p:cNvPr id="1" name=""/>
        <p:cNvGrpSpPr/>
        <p:nvPr/>
      </p:nvGrpSpPr>
      <p:grpSpPr>
        <a:xfrm>
          <a:off x="0" y="0"/>
          <a:ext cx="0" cy="0"/>
          <a:chOff x="0" y="0"/>
          <a:chExt cx="0" cy="0"/>
        </a:xfrm>
      </p:grpSpPr>
      <p:sp>
        <p:nvSpPr>
          <p:cNvPr id="33" name="Rectangle 32">
            <a:extLst>
              <a:ext uri="{FF2B5EF4-FFF2-40B4-BE49-F238E27FC236}">
                <a16:creationId xmlns:a16="http://schemas.microsoft.com/office/drawing/2014/main" id="{28BBC9FB-69CA-ACB9-E6B9-6E2830215B65}"/>
              </a:ext>
            </a:extLst>
          </p:cNvPr>
          <p:cNvSpPr/>
          <p:nvPr userDrawn="1"/>
        </p:nvSpPr>
        <p:spPr>
          <a:xfrm>
            <a:off x="0" y="0"/>
            <a:ext cx="12206636" cy="6872615"/>
          </a:xfrm>
          <a:prstGeom prst="rect">
            <a:avLst/>
          </a:prstGeom>
          <a:solidFill>
            <a:srgbClr val="F6F8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8" name="Rectangle: Top Corners Rounded 17">
            <a:extLst>
              <a:ext uri="{FF2B5EF4-FFF2-40B4-BE49-F238E27FC236}">
                <a16:creationId xmlns:a16="http://schemas.microsoft.com/office/drawing/2014/main" id="{205929B3-ED58-E54F-B724-E24FB5F163DF}"/>
              </a:ext>
            </a:extLst>
          </p:cNvPr>
          <p:cNvSpPr/>
          <p:nvPr userDrawn="1"/>
        </p:nvSpPr>
        <p:spPr>
          <a:xfrm>
            <a:off x="432000" y="1188000"/>
            <a:ext cx="3564000" cy="900000"/>
          </a:xfrm>
          <a:prstGeom prst="round2SameRect">
            <a:avLst/>
          </a:prstGeom>
          <a:solidFill>
            <a:srgbClr val="E4EB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Text Placeholder 7">
            <a:extLst>
              <a:ext uri="{FF2B5EF4-FFF2-40B4-BE49-F238E27FC236}">
                <a16:creationId xmlns:a16="http://schemas.microsoft.com/office/drawing/2014/main" id="{47286FFC-BD82-6E40-BA0C-B1C0F7127A99}"/>
              </a:ext>
            </a:extLst>
          </p:cNvPr>
          <p:cNvSpPr>
            <a:spLocks noGrp="1"/>
          </p:cNvSpPr>
          <p:nvPr>
            <p:ph type="body" sz="quarter" idx="13"/>
          </p:nvPr>
        </p:nvSpPr>
        <p:spPr>
          <a:xfrm>
            <a:off x="432000" y="2088000"/>
            <a:ext cx="3564000" cy="1512000"/>
          </a:xfrm>
          <a:prstGeom prst="rect">
            <a:avLst/>
          </a:prstGeom>
          <a:solidFill>
            <a:srgbClr val="F2F2F2"/>
          </a:solidFill>
        </p:spPr>
        <p:txBody>
          <a:bodyPr lIns="216000" tIns="216000" rIns="216000" bIns="216000">
            <a:noAutofit/>
          </a:bodyPr>
          <a:lstStyle>
            <a:lvl1pPr marL="0" indent="0">
              <a:lnSpc>
                <a:spcPts val="2200"/>
              </a:lnSpc>
              <a:spcBef>
                <a:spcPts val="0"/>
              </a:spcBef>
              <a:spcAft>
                <a:spcPts val="900"/>
              </a:spcAft>
              <a:buClr>
                <a:schemeClr val="tx1"/>
              </a:buClr>
              <a:buNone/>
              <a:defRPr sz="1800">
                <a:solidFill>
                  <a:schemeClr val="accent6"/>
                </a:solidFill>
              </a:defRPr>
            </a:lvl1pPr>
            <a:lvl2pPr marL="357188" indent="0">
              <a:buClr>
                <a:schemeClr val="tx1"/>
              </a:buClr>
              <a:buNone/>
              <a:defRPr sz="1800">
                <a:solidFill>
                  <a:schemeClr val="tx1"/>
                </a:solidFill>
              </a:defRPr>
            </a:lvl2pPr>
            <a:lvl3pPr marL="714375" indent="0">
              <a:buClr>
                <a:schemeClr val="tx1"/>
              </a:buClr>
              <a:buNone/>
              <a:defRPr sz="1800">
                <a:solidFill>
                  <a:schemeClr val="tx1"/>
                </a:solidFill>
              </a:defRPr>
            </a:lvl3pPr>
            <a:lvl4pPr marL="1081087" indent="0">
              <a:buClr>
                <a:schemeClr val="tx1"/>
              </a:buClr>
              <a:buNone/>
              <a:defRPr sz="1800">
                <a:solidFill>
                  <a:schemeClr val="tx1"/>
                </a:solidFill>
              </a:defRPr>
            </a:lvl4pPr>
            <a:lvl5pPr marL="1438275" indent="0">
              <a:buClr>
                <a:schemeClr val="tx1"/>
              </a:buClr>
              <a:buNone/>
              <a:defRPr sz="1800">
                <a:solidFill>
                  <a:schemeClr val="tx1"/>
                </a:solidFill>
              </a:defRPr>
            </a:lvl5pPr>
          </a:lstStyle>
          <a:p>
            <a:pPr lvl="0"/>
            <a:r>
              <a:rPr lang="en-GB"/>
              <a:t>Click to edit Master text styles</a:t>
            </a:r>
          </a:p>
        </p:txBody>
      </p:sp>
      <p:sp>
        <p:nvSpPr>
          <p:cNvPr id="9" name="TextBox 8">
            <a:extLst>
              <a:ext uri="{FF2B5EF4-FFF2-40B4-BE49-F238E27FC236}">
                <a16:creationId xmlns:a16="http://schemas.microsoft.com/office/drawing/2014/main" id="{990784B1-AA1E-DC4B-BEB4-EC05249AFE00}"/>
              </a:ext>
            </a:extLst>
          </p:cNvPr>
          <p:cNvSpPr txBox="1"/>
          <p:nvPr userDrawn="1"/>
        </p:nvSpPr>
        <p:spPr>
          <a:xfrm>
            <a:off x="4700954" y="4232031"/>
            <a:ext cx="0" cy="0"/>
          </a:xfrm>
          <a:prstGeom prst="rect">
            <a:avLst/>
          </a:prstGeom>
          <a:noFill/>
        </p:spPr>
        <p:txBody>
          <a:bodyPr wrap="none" lIns="0" tIns="0" rIns="0" bIns="0" rtlCol="0">
            <a:noAutofit/>
          </a:bodyPr>
          <a:lstStyle/>
          <a:p>
            <a:endParaRPr lang="en-GB" sz="1200" b="1">
              <a:solidFill>
                <a:schemeClr val="accent1"/>
              </a:solidFill>
            </a:endParaRPr>
          </a:p>
        </p:txBody>
      </p:sp>
      <p:sp>
        <p:nvSpPr>
          <p:cNvPr id="10" name="Rectangle 9">
            <a:extLst>
              <a:ext uri="{FF2B5EF4-FFF2-40B4-BE49-F238E27FC236}">
                <a16:creationId xmlns:a16="http://schemas.microsoft.com/office/drawing/2014/main" id="{E42CCDA4-D437-6B48-8BBD-CAC30F281160}"/>
              </a:ext>
            </a:extLst>
          </p:cNvPr>
          <p:cNvSpPr/>
          <p:nvPr userDrawn="1"/>
        </p:nvSpPr>
        <p:spPr>
          <a:xfrm>
            <a:off x="11444644" y="6404977"/>
            <a:ext cx="372218" cy="276999"/>
          </a:xfrm>
          <a:prstGeom prst="rect">
            <a:avLst/>
          </a:prstGeom>
        </p:spPr>
        <p:txBody>
          <a:bodyPr wrap="none">
            <a:spAutoFit/>
          </a:bodyPr>
          <a:lstStyle/>
          <a:p>
            <a:pPr algn="r"/>
            <a:fld id="{BA3B713D-1FBB-0E4F-91D0-D2B735266E79}" type="slidenum">
              <a:rPr lang="en-GB" sz="1200" smtClean="0">
                <a:solidFill>
                  <a:schemeClr val="accent6"/>
                </a:solidFill>
              </a:rPr>
              <a:pPr algn="r"/>
              <a:t>‹#›</a:t>
            </a:fld>
            <a:endParaRPr lang="en-GB" sz="1200" dirty="0">
              <a:solidFill>
                <a:schemeClr val="accent6"/>
              </a:solidFill>
            </a:endParaRPr>
          </a:p>
        </p:txBody>
      </p:sp>
      <p:sp>
        <p:nvSpPr>
          <p:cNvPr id="19" name="Text Placeholder 7">
            <a:extLst>
              <a:ext uri="{FF2B5EF4-FFF2-40B4-BE49-F238E27FC236}">
                <a16:creationId xmlns:a16="http://schemas.microsoft.com/office/drawing/2014/main" id="{7F90A04B-AAE8-A248-ADF6-A73BF8ECD7AE}"/>
              </a:ext>
            </a:extLst>
          </p:cNvPr>
          <p:cNvSpPr>
            <a:spLocks noGrp="1"/>
          </p:cNvSpPr>
          <p:nvPr>
            <p:ph type="body" sz="quarter" idx="14"/>
          </p:nvPr>
        </p:nvSpPr>
        <p:spPr>
          <a:xfrm>
            <a:off x="4392000" y="2089034"/>
            <a:ext cx="3564000" cy="1512000"/>
          </a:xfrm>
          <a:prstGeom prst="rect">
            <a:avLst/>
          </a:prstGeom>
          <a:solidFill>
            <a:srgbClr val="F2F2F2"/>
          </a:solidFill>
        </p:spPr>
        <p:txBody>
          <a:bodyPr lIns="216000" tIns="216000" rIns="216000" bIns="216000">
            <a:noAutofit/>
          </a:bodyPr>
          <a:lstStyle>
            <a:lvl1pPr marL="0" indent="0">
              <a:lnSpc>
                <a:spcPts val="2200"/>
              </a:lnSpc>
              <a:spcBef>
                <a:spcPts val="0"/>
              </a:spcBef>
              <a:spcAft>
                <a:spcPts val="900"/>
              </a:spcAft>
              <a:buClr>
                <a:schemeClr val="tx1"/>
              </a:buClr>
              <a:buNone/>
              <a:defRPr sz="1800">
                <a:solidFill>
                  <a:schemeClr val="accent6"/>
                </a:solidFill>
              </a:defRPr>
            </a:lvl1pPr>
            <a:lvl2pPr marL="357188" indent="0">
              <a:buClr>
                <a:schemeClr val="tx1"/>
              </a:buClr>
              <a:buNone/>
              <a:defRPr sz="1800">
                <a:solidFill>
                  <a:schemeClr val="tx1"/>
                </a:solidFill>
              </a:defRPr>
            </a:lvl2pPr>
            <a:lvl3pPr marL="714375" indent="0">
              <a:buClr>
                <a:schemeClr val="tx1"/>
              </a:buClr>
              <a:buNone/>
              <a:defRPr sz="1800">
                <a:solidFill>
                  <a:schemeClr val="tx1"/>
                </a:solidFill>
              </a:defRPr>
            </a:lvl3pPr>
            <a:lvl4pPr marL="1081087" indent="0">
              <a:buClr>
                <a:schemeClr val="tx1"/>
              </a:buClr>
              <a:buNone/>
              <a:defRPr sz="1800">
                <a:solidFill>
                  <a:schemeClr val="tx1"/>
                </a:solidFill>
              </a:defRPr>
            </a:lvl4pPr>
            <a:lvl5pPr marL="1438275" indent="0">
              <a:buClr>
                <a:schemeClr val="tx1"/>
              </a:buClr>
              <a:buNone/>
              <a:defRPr sz="1800">
                <a:solidFill>
                  <a:schemeClr val="tx1"/>
                </a:solidFill>
              </a:defRPr>
            </a:lvl5pPr>
          </a:lstStyle>
          <a:p>
            <a:pPr lvl="0"/>
            <a:r>
              <a:rPr lang="en-GB"/>
              <a:t>Click to edit Master text styles</a:t>
            </a:r>
          </a:p>
        </p:txBody>
      </p:sp>
      <p:sp>
        <p:nvSpPr>
          <p:cNvPr id="20" name="Rectangle: Top Corners Rounded 19">
            <a:extLst>
              <a:ext uri="{FF2B5EF4-FFF2-40B4-BE49-F238E27FC236}">
                <a16:creationId xmlns:a16="http://schemas.microsoft.com/office/drawing/2014/main" id="{08FEBAA5-9C5F-2648-899B-9991822EBFF6}"/>
              </a:ext>
            </a:extLst>
          </p:cNvPr>
          <p:cNvSpPr/>
          <p:nvPr userDrawn="1"/>
        </p:nvSpPr>
        <p:spPr>
          <a:xfrm>
            <a:off x="4392000" y="1188000"/>
            <a:ext cx="3564000" cy="900000"/>
          </a:xfrm>
          <a:prstGeom prst="round2SameRect">
            <a:avLst/>
          </a:prstGeom>
          <a:solidFill>
            <a:srgbClr val="E4EB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3" name="Text Placeholder 7">
            <a:extLst>
              <a:ext uri="{FF2B5EF4-FFF2-40B4-BE49-F238E27FC236}">
                <a16:creationId xmlns:a16="http://schemas.microsoft.com/office/drawing/2014/main" id="{6017D8E3-CAD4-674B-ABC3-946291000D2B}"/>
              </a:ext>
            </a:extLst>
          </p:cNvPr>
          <p:cNvSpPr>
            <a:spLocks noGrp="1"/>
          </p:cNvSpPr>
          <p:nvPr>
            <p:ph type="body" sz="quarter" idx="16"/>
          </p:nvPr>
        </p:nvSpPr>
        <p:spPr>
          <a:xfrm>
            <a:off x="432000" y="4644000"/>
            <a:ext cx="3564000" cy="1512000"/>
          </a:xfrm>
          <a:prstGeom prst="rect">
            <a:avLst/>
          </a:prstGeom>
          <a:solidFill>
            <a:srgbClr val="F2F2F2"/>
          </a:solidFill>
        </p:spPr>
        <p:txBody>
          <a:bodyPr lIns="216000" tIns="216000" rIns="216000" bIns="216000">
            <a:noAutofit/>
          </a:bodyPr>
          <a:lstStyle>
            <a:lvl1pPr marL="0" indent="0">
              <a:lnSpc>
                <a:spcPts val="2200"/>
              </a:lnSpc>
              <a:spcBef>
                <a:spcPts val="0"/>
              </a:spcBef>
              <a:spcAft>
                <a:spcPts val="900"/>
              </a:spcAft>
              <a:buClr>
                <a:schemeClr val="tx1"/>
              </a:buClr>
              <a:buNone/>
              <a:defRPr sz="1800">
                <a:solidFill>
                  <a:schemeClr val="accent6"/>
                </a:solidFill>
              </a:defRPr>
            </a:lvl1pPr>
            <a:lvl2pPr marL="357188" indent="0">
              <a:buClr>
                <a:schemeClr val="tx1"/>
              </a:buClr>
              <a:buNone/>
              <a:defRPr sz="1800">
                <a:solidFill>
                  <a:schemeClr val="tx1"/>
                </a:solidFill>
              </a:defRPr>
            </a:lvl2pPr>
            <a:lvl3pPr marL="714375" indent="0">
              <a:buClr>
                <a:schemeClr val="tx1"/>
              </a:buClr>
              <a:buNone/>
              <a:defRPr sz="1800">
                <a:solidFill>
                  <a:schemeClr val="tx1"/>
                </a:solidFill>
              </a:defRPr>
            </a:lvl3pPr>
            <a:lvl4pPr marL="1081087" indent="0">
              <a:buClr>
                <a:schemeClr val="tx1"/>
              </a:buClr>
              <a:buNone/>
              <a:defRPr sz="1800">
                <a:solidFill>
                  <a:schemeClr val="tx1"/>
                </a:solidFill>
              </a:defRPr>
            </a:lvl4pPr>
            <a:lvl5pPr marL="1438275" indent="0">
              <a:buClr>
                <a:schemeClr val="tx1"/>
              </a:buClr>
              <a:buNone/>
              <a:defRPr sz="1800">
                <a:solidFill>
                  <a:schemeClr val="tx1"/>
                </a:solidFill>
              </a:defRPr>
            </a:lvl5pPr>
          </a:lstStyle>
          <a:p>
            <a:pPr lvl="0"/>
            <a:r>
              <a:rPr lang="en-GB"/>
              <a:t>Click to edit Master text styles</a:t>
            </a:r>
          </a:p>
        </p:txBody>
      </p:sp>
      <p:sp>
        <p:nvSpPr>
          <p:cNvPr id="24" name="TextBox 23">
            <a:extLst>
              <a:ext uri="{FF2B5EF4-FFF2-40B4-BE49-F238E27FC236}">
                <a16:creationId xmlns:a16="http://schemas.microsoft.com/office/drawing/2014/main" id="{7D87C9DF-7113-134C-B859-0141E7D1B2DB}"/>
              </a:ext>
            </a:extLst>
          </p:cNvPr>
          <p:cNvSpPr txBox="1"/>
          <p:nvPr userDrawn="1"/>
        </p:nvSpPr>
        <p:spPr>
          <a:xfrm>
            <a:off x="4700954" y="6530388"/>
            <a:ext cx="0" cy="0"/>
          </a:xfrm>
          <a:prstGeom prst="rect">
            <a:avLst/>
          </a:prstGeom>
          <a:noFill/>
        </p:spPr>
        <p:txBody>
          <a:bodyPr wrap="none" lIns="0" tIns="0" rIns="0" bIns="0" rtlCol="0">
            <a:noAutofit/>
          </a:bodyPr>
          <a:lstStyle/>
          <a:p>
            <a:endParaRPr lang="en-GB" sz="1200" b="1">
              <a:solidFill>
                <a:schemeClr val="accent1"/>
              </a:solidFill>
            </a:endParaRPr>
          </a:p>
        </p:txBody>
      </p:sp>
      <p:sp>
        <p:nvSpPr>
          <p:cNvPr id="25" name="Rectangle: Top Corners Rounded 24">
            <a:extLst>
              <a:ext uri="{FF2B5EF4-FFF2-40B4-BE49-F238E27FC236}">
                <a16:creationId xmlns:a16="http://schemas.microsoft.com/office/drawing/2014/main" id="{8FD6A08D-6DD3-C845-8B17-CC9297B607DC}"/>
              </a:ext>
            </a:extLst>
          </p:cNvPr>
          <p:cNvSpPr/>
          <p:nvPr userDrawn="1"/>
        </p:nvSpPr>
        <p:spPr>
          <a:xfrm>
            <a:off x="432000" y="3744000"/>
            <a:ext cx="3564000" cy="900000"/>
          </a:xfrm>
          <a:prstGeom prst="round2SameRect">
            <a:avLst/>
          </a:prstGeom>
          <a:solidFill>
            <a:srgbClr val="E4EB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6" name="Text Placeholder 7">
            <a:extLst>
              <a:ext uri="{FF2B5EF4-FFF2-40B4-BE49-F238E27FC236}">
                <a16:creationId xmlns:a16="http://schemas.microsoft.com/office/drawing/2014/main" id="{07BD5561-5536-6F4A-AD32-EFB7423F22AA}"/>
              </a:ext>
            </a:extLst>
          </p:cNvPr>
          <p:cNvSpPr>
            <a:spLocks noGrp="1"/>
          </p:cNvSpPr>
          <p:nvPr>
            <p:ph type="body" sz="quarter" idx="17"/>
          </p:nvPr>
        </p:nvSpPr>
        <p:spPr>
          <a:xfrm>
            <a:off x="4392000" y="4644000"/>
            <a:ext cx="3564000" cy="1512000"/>
          </a:xfrm>
          <a:prstGeom prst="rect">
            <a:avLst/>
          </a:prstGeom>
          <a:solidFill>
            <a:srgbClr val="F2F2F2"/>
          </a:solidFill>
        </p:spPr>
        <p:txBody>
          <a:bodyPr lIns="216000" tIns="216000" rIns="216000" bIns="216000">
            <a:noAutofit/>
          </a:bodyPr>
          <a:lstStyle>
            <a:lvl1pPr marL="0" indent="0">
              <a:lnSpc>
                <a:spcPts val="2200"/>
              </a:lnSpc>
              <a:spcBef>
                <a:spcPts val="0"/>
              </a:spcBef>
              <a:spcAft>
                <a:spcPts val="900"/>
              </a:spcAft>
              <a:buClr>
                <a:schemeClr val="tx1"/>
              </a:buClr>
              <a:buNone/>
              <a:defRPr sz="1800">
                <a:solidFill>
                  <a:schemeClr val="accent6"/>
                </a:solidFill>
              </a:defRPr>
            </a:lvl1pPr>
            <a:lvl2pPr marL="357188" indent="0">
              <a:buClr>
                <a:schemeClr val="tx1"/>
              </a:buClr>
              <a:buNone/>
              <a:defRPr sz="1800">
                <a:solidFill>
                  <a:schemeClr val="tx1"/>
                </a:solidFill>
              </a:defRPr>
            </a:lvl2pPr>
            <a:lvl3pPr marL="714375" indent="0">
              <a:buClr>
                <a:schemeClr val="tx1"/>
              </a:buClr>
              <a:buNone/>
              <a:defRPr sz="1800">
                <a:solidFill>
                  <a:schemeClr val="tx1"/>
                </a:solidFill>
              </a:defRPr>
            </a:lvl3pPr>
            <a:lvl4pPr marL="1081087" indent="0">
              <a:buClr>
                <a:schemeClr val="tx1"/>
              </a:buClr>
              <a:buNone/>
              <a:defRPr sz="1800">
                <a:solidFill>
                  <a:schemeClr val="tx1"/>
                </a:solidFill>
              </a:defRPr>
            </a:lvl4pPr>
            <a:lvl5pPr marL="1438275" indent="0">
              <a:buClr>
                <a:schemeClr val="tx1"/>
              </a:buClr>
              <a:buNone/>
              <a:defRPr sz="1800">
                <a:solidFill>
                  <a:schemeClr val="tx1"/>
                </a:solidFill>
              </a:defRPr>
            </a:lvl5pPr>
          </a:lstStyle>
          <a:p>
            <a:pPr lvl="0"/>
            <a:r>
              <a:rPr lang="en-GB"/>
              <a:t>Click to edit Master text styles</a:t>
            </a:r>
          </a:p>
        </p:txBody>
      </p:sp>
      <p:sp>
        <p:nvSpPr>
          <p:cNvPr id="27" name="Rectangle: Top Corners Rounded 26">
            <a:extLst>
              <a:ext uri="{FF2B5EF4-FFF2-40B4-BE49-F238E27FC236}">
                <a16:creationId xmlns:a16="http://schemas.microsoft.com/office/drawing/2014/main" id="{B5A7277B-59DD-844A-A364-77AED24CBAC1}"/>
              </a:ext>
            </a:extLst>
          </p:cNvPr>
          <p:cNvSpPr/>
          <p:nvPr userDrawn="1"/>
        </p:nvSpPr>
        <p:spPr>
          <a:xfrm>
            <a:off x="4392000" y="3744000"/>
            <a:ext cx="3564000" cy="900000"/>
          </a:xfrm>
          <a:prstGeom prst="round2SameRect">
            <a:avLst/>
          </a:prstGeom>
          <a:solidFill>
            <a:srgbClr val="E4EB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 name="Title 1">
            <a:extLst>
              <a:ext uri="{FF2B5EF4-FFF2-40B4-BE49-F238E27FC236}">
                <a16:creationId xmlns:a16="http://schemas.microsoft.com/office/drawing/2014/main" id="{7F5640E1-FA0E-4F42-9387-CD7C434D28C4}"/>
              </a:ext>
            </a:extLst>
          </p:cNvPr>
          <p:cNvSpPr>
            <a:spLocks noGrp="1"/>
          </p:cNvSpPr>
          <p:nvPr>
            <p:ph type="title" hasCustomPrompt="1"/>
          </p:nvPr>
        </p:nvSpPr>
        <p:spPr>
          <a:xfrm>
            <a:off x="432000" y="432000"/>
            <a:ext cx="11404154" cy="695727"/>
          </a:xfrm>
          <a:prstGeom prst="rect">
            <a:avLst/>
          </a:prstGeom>
        </p:spPr>
        <p:txBody>
          <a:bodyPr lIns="0" tIns="0" rIns="0" bIns="0">
            <a:normAutofit/>
          </a:bodyPr>
          <a:lstStyle>
            <a:lvl1pPr>
              <a:defRPr sz="3600" b="1">
                <a:solidFill>
                  <a:schemeClr val="tx1"/>
                </a:solidFill>
              </a:defRPr>
            </a:lvl1pPr>
          </a:lstStyle>
          <a:p>
            <a:r>
              <a:rPr lang="en-GB" dirty="0"/>
              <a:t>Heading</a:t>
            </a:r>
          </a:p>
        </p:txBody>
      </p:sp>
      <p:sp>
        <p:nvSpPr>
          <p:cNvPr id="3" name="Text Placeholder 2">
            <a:extLst>
              <a:ext uri="{FF2B5EF4-FFF2-40B4-BE49-F238E27FC236}">
                <a16:creationId xmlns:a16="http://schemas.microsoft.com/office/drawing/2014/main" id="{AEF555C5-A77A-2E44-BAF7-246298421E13}"/>
              </a:ext>
            </a:extLst>
          </p:cNvPr>
          <p:cNvSpPr>
            <a:spLocks noGrp="1"/>
          </p:cNvSpPr>
          <p:nvPr>
            <p:ph type="body" sz="quarter" idx="18" hasCustomPrompt="1"/>
          </p:nvPr>
        </p:nvSpPr>
        <p:spPr>
          <a:xfrm>
            <a:off x="540000" y="1296000"/>
            <a:ext cx="3348000" cy="684000"/>
          </a:xfrm>
        </p:spPr>
        <p:txBody>
          <a:bodyPr anchor="ctr"/>
          <a:lstStyle>
            <a:lvl1pPr algn="ctr">
              <a:buNone/>
              <a:defRPr sz="2200" b="1">
                <a:solidFill>
                  <a:schemeClr val="accent6"/>
                </a:solidFill>
              </a:defRPr>
            </a:lvl1pPr>
          </a:lstStyle>
          <a:p>
            <a:pPr lvl="0"/>
            <a:r>
              <a:rPr lang="en-GB" dirty="0"/>
              <a:t>Insert title</a:t>
            </a:r>
          </a:p>
        </p:txBody>
      </p:sp>
      <p:sp>
        <p:nvSpPr>
          <p:cNvPr id="22" name="Text Placeholder 2">
            <a:extLst>
              <a:ext uri="{FF2B5EF4-FFF2-40B4-BE49-F238E27FC236}">
                <a16:creationId xmlns:a16="http://schemas.microsoft.com/office/drawing/2014/main" id="{D4B913F3-B51C-1F4F-BA00-F024BBF468C2}"/>
              </a:ext>
            </a:extLst>
          </p:cNvPr>
          <p:cNvSpPr>
            <a:spLocks noGrp="1"/>
          </p:cNvSpPr>
          <p:nvPr>
            <p:ph type="body" sz="quarter" idx="19" hasCustomPrompt="1"/>
          </p:nvPr>
        </p:nvSpPr>
        <p:spPr>
          <a:xfrm>
            <a:off x="4500000" y="1302462"/>
            <a:ext cx="3348000" cy="684000"/>
          </a:xfrm>
        </p:spPr>
        <p:txBody>
          <a:bodyPr anchor="ctr"/>
          <a:lstStyle>
            <a:lvl1pPr algn="ctr">
              <a:buNone/>
              <a:defRPr sz="2200" b="1">
                <a:solidFill>
                  <a:schemeClr val="accent6"/>
                </a:solidFill>
              </a:defRPr>
            </a:lvl1pPr>
          </a:lstStyle>
          <a:p>
            <a:pPr lvl="0"/>
            <a:r>
              <a:rPr lang="en-GB" dirty="0"/>
              <a:t>Insert title</a:t>
            </a:r>
          </a:p>
        </p:txBody>
      </p:sp>
      <p:sp>
        <p:nvSpPr>
          <p:cNvPr id="30" name="Text Placeholder 2">
            <a:extLst>
              <a:ext uri="{FF2B5EF4-FFF2-40B4-BE49-F238E27FC236}">
                <a16:creationId xmlns:a16="http://schemas.microsoft.com/office/drawing/2014/main" id="{9A16CC21-F99A-6F47-A063-FA9FE06BAE1A}"/>
              </a:ext>
            </a:extLst>
          </p:cNvPr>
          <p:cNvSpPr>
            <a:spLocks noGrp="1"/>
          </p:cNvSpPr>
          <p:nvPr>
            <p:ph type="body" sz="quarter" idx="20" hasCustomPrompt="1"/>
          </p:nvPr>
        </p:nvSpPr>
        <p:spPr>
          <a:xfrm>
            <a:off x="540000" y="3852000"/>
            <a:ext cx="3348000" cy="684000"/>
          </a:xfrm>
        </p:spPr>
        <p:txBody>
          <a:bodyPr anchor="ctr"/>
          <a:lstStyle>
            <a:lvl1pPr algn="ctr">
              <a:buNone/>
              <a:defRPr sz="2200" b="1">
                <a:solidFill>
                  <a:schemeClr val="accent6"/>
                </a:solidFill>
              </a:defRPr>
            </a:lvl1pPr>
          </a:lstStyle>
          <a:p>
            <a:pPr lvl="0"/>
            <a:r>
              <a:rPr lang="en-GB" dirty="0"/>
              <a:t>Insert title</a:t>
            </a:r>
          </a:p>
        </p:txBody>
      </p:sp>
      <p:sp>
        <p:nvSpPr>
          <p:cNvPr id="31" name="Text Placeholder 2">
            <a:extLst>
              <a:ext uri="{FF2B5EF4-FFF2-40B4-BE49-F238E27FC236}">
                <a16:creationId xmlns:a16="http://schemas.microsoft.com/office/drawing/2014/main" id="{511DBD00-D83F-EF49-900D-B6C65CED2738}"/>
              </a:ext>
            </a:extLst>
          </p:cNvPr>
          <p:cNvSpPr>
            <a:spLocks noGrp="1"/>
          </p:cNvSpPr>
          <p:nvPr>
            <p:ph type="body" sz="quarter" idx="21" hasCustomPrompt="1"/>
          </p:nvPr>
        </p:nvSpPr>
        <p:spPr>
          <a:xfrm>
            <a:off x="4500000" y="3852000"/>
            <a:ext cx="3348000" cy="684000"/>
          </a:xfrm>
        </p:spPr>
        <p:txBody>
          <a:bodyPr anchor="ctr"/>
          <a:lstStyle>
            <a:lvl1pPr algn="ctr">
              <a:buNone/>
              <a:defRPr sz="2200" b="1">
                <a:solidFill>
                  <a:schemeClr val="accent6"/>
                </a:solidFill>
              </a:defRPr>
            </a:lvl1pPr>
          </a:lstStyle>
          <a:p>
            <a:pPr lvl="0"/>
            <a:r>
              <a:rPr lang="en-GB" dirty="0"/>
              <a:t>Insert title</a:t>
            </a:r>
          </a:p>
        </p:txBody>
      </p:sp>
      <p:cxnSp>
        <p:nvCxnSpPr>
          <p:cNvPr id="29" name="Straight Connector 28">
            <a:extLst>
              <a:ext uri="{FF2B5EF4-FFF2-40B4-BE49-F238E27FC236}">
                <a16:creationId xmlns:a16="http://schemas.microsoft.com/office/drawing/2014/main" id="{59357DCD-A469-B34A-A880-D744CA731C14}"/>
              </a:ext>
            </a:extLst>
          </p:cNvPr>
          <p:cNvCxnSpPr>
            <a:cxnSpLocks/>
          </p:cNvCxnSpPr>
          <p:nvPr userDrawn="1"/>
        </p:nvCxnSpPr>
        <p:spPr>
          <a:xfrm>
            <a:off x="432000" y="6336000"/>
            <a:ext cx="11376000" cy="0"/>
          </a:xfrm>
          <a:prstGeom prst="line">
            <a:avLst/>
          </a:prstGeom>
          <a:ln w="6350">
            <a:solidFill>
              <a:schemeClr val="accent2"/>
            </a:solidFill>
          </a:ln>
        </p:spPr>
        <p:style>
          <a:lnRef idx="1">
            <a:schemeClr val="accent1"/>
          </a:lnRef>
          <a:fillRef idx="0">
            <a:schemeClr val="accent1"/>
          </a:fillRef>
          <a:effectRef idx="0">
            <a:schemeClr val="accent1"/>
          </a:effectRef>
          <a:fontRef idx="minor">
            <a:schemeClr val="tx1"/>
          </a:fontRef>
        </p:style>
      </p:cxnSp>
      <p:pic>
        <p:nvPicPr>
          <p:cNvPr id="4" name="Picture 3">
            <a:extLst>
              <a:ext uri="{FF2B5EF4-FFF2-40B4-BE49-F238E27FC236}">
                <a16:creationId xmlns:a16="http://schemas.microsoft.com/office/drawing/2014/main" id="{4BA4CC6C-41AA-2D50-A8B9-63559566F418}"/>
              </a:ext>
            </a:extLst>
          </p:cNvPr>
          <p:cNvPicPr>
            <a:picLocks noChangeAspect="1"/>
          </p:cNvPicPr>
          <p:nvPr userDrawn="1"/>
        </p:nvPicPr>
        <p:blipFill>
          <a:blip r:embed="rId2"/>
          <a:stretch>
            <a:fillRect/>
          </a:stretch>
        </p:blipFill>
        <p:spPr>
          <a:xfrm rot="10800000">
            <a:off x="9220370" y="244040"/>
            <a:ext cx="3064672" cy="187960"/>
          </a:xfrm>
          <a:prstGeom prst="rect">
            <a:avLst/>
          </a:prstGeom>
        </p:spPr>
      </p:pic>
    </p:spTree>
    <p:extLst>
      <p:ext uri="{BB962C8B-B14F-4D97-AF65-F5344CB8AC3E}">
        <p14:creationId xmlns:p14="http://schemas.microsoft.com/office/powerpoint/2010/main" val="12714828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Quote blue">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D0190978-5FC4-6858-371C-AF3DAD50E21F}"/>
              </a:ext>
            </a:extLst>
          </p:cNvPr>
          <p:cNvSpPr/>
          <p:nvPr userDrawn="1"/>
        </p:nvSpPr>
        <p:spPr>
          <a:xfrm>
            <a:off x="0" y="0"/>
            <a:ext cx="12206636" cy="6872615"/>
          </a:xfrm>
          <a:prstGeom prst="rect">
            <a:avLst/>
          </a:prstGeom>
          <a:solidFill>
            <a:srgbClr val="F6F8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0" name="Rectangle 9">
            <a:extLst>
              <a:ext uri="{FF2B5EF4-FFF2-40B4-BE49-F238E27FC236}">
                <a16:creationId xmlns:a16="http://schemas.microsoft.com/office/drawing/2014/main" id="{93DACDB8-C05A-C540-BF85-5FDDA3660A2E}"/>
              </a:ext>
            </a:extLst>
          </p:cNvPr>
          <p:cNvSpPr/>
          <p:nvPr userDrawn="1"/>
        </p:nvSpPr>
        <p:spPr>
          <a:xfrm>
            <a:off x="11444644" y="6404977"/>
            <a:ext cx="372218" cy="276999"/>
          </a:xfrm>
          <a:prstGeom prst="rect">
            <a:avLst/>
          </a:prstGeom>
        </p:spPr>
        <p:txBody>
          <a:bodyPr wrap="none">
            <a:spAutoFit/>
          </a:bodyPr>
          <a:lstStyle/>
          <a:p>
            <a:pPr algn="r"/>
            <a:fld id="{BA3B713D-1FBB-0E4F-91D0-D2B735266E79}" type="slidenum">
              <a:rPr lang="en-GB" sz="1200" smtClean="0">
                <a:solidFill>
                  <a:schemeClr val="accent2"/>
                </a:solidFill>
              </a:rPr>
              <a:t>‹#›</a:t>
            </a:fld>
            <a:endParaRPr lang="en-GB" sz="1200">
              <a:solidFill>
                <a:schemeClr val="accent2"/>
              </a:solidFill>
            </a:endParaRPr>
          </a:p>
        </p:txBody>
      </p:sp>
      <p:sp>
        <p:nvSpPr>
          <p:cNvPr id="11" name="Text Placeholder 7">
            <a:extLst>
              <a:ext uri="{FF2B5EF4-FFF2-40B4-BE49-F238E27FC236}">
                <a16:creationId xmlns:a16="http://schemas.microsoft.com/office/drawing/2014/main" id="{9F1649F8-C95E-B04E-A0E7-F89193CC9718}"/>
              </a:ext>
            </a:extLst>
          </p:cNvPr>
          <p:cNvSpPr>
            <a:spLocks noGrp="1"/>
          </p:cNvSpPr>
          <p:nvPr>
            <p:ph type="body" sz="quarter" idx="14" hasCustomPrompt="1"/>
          </p:nvPr>
        </p:nvSpPr>
        <p:spPr>
          <a:xfrm>
            <a:off x="537224" y="1314156"/>
            <a:ext cx="7503849" cy="3466727"/>
          </a:xfrm>
          <a:prstGeom prst="rect">
            <a:avLst/>
          </a:prstGeom>
        </p:spPr>
        <p:txBody>
          <a:bodyPr>
            <a:noAutofit/>
          </a:bodyPr>
          <a:lstStyle>
            <a:lvl1pPr marL="288000" indent="-288000" algn="l">
              <a:buNone/>
              <a:defRPr sz="4200" b="1">
                <a:solidFill>
                  <a:schemeClr val="tx1"/>
                </a:solidFill>
              </a:defRPr>
            </a:lvl1pPr>
            <a:lvl2pPr marL="357188" indent="0">
              <a:buNone/>
              <a:defRPr>
                <a:solidFill>
                  <a:schemeClr val="tx1"/>
                </a:solidFill>
              </a:defRPr>
            </a:lvl2pPr>
            <a:lvl3pPr marL="714375" indent="0">
              <a:buNone/>
              <a:defRPr>
                <a:solidFill>
                  <a:schemeClr val="tx1"/>
                </a:solidFill>
              </a:defRPr>
            </a:lvl3pPr>
            <a:lvl4pPr marL="1081087" indent="0">
              <a:buNone/>
              <a:defRPr>
                <a:solidFill>
                  <a:schemeClr val="tx1"/>
                </a:solidFill>
              </a:defRPr>
            </a:lvl4pPr>
            <a:lvl5pPr marL="1438275" indent="0">
              <a:buNone/>
              <a:defRPr>
                <a:solidFill>
                  <a:schemeClr val="tx1"/>
                </a:solidFill>
              </a:defRPr>
            </a:lvl5pPr>
          </a:lstStyle>
          <a:p>
            <a:pPr lvl="0"/>
            <a:r>
              <a:rPr lang="en-GB" dirty="0"/>
              <a:t>“Showcase quotation</a:t>
            </a:r>
            <a:br>
              <a:rPr lang="en-GB" dirty="0"/>
            </a:br>
            <a:r>
              <a:rPr lang="en-GB" dirty="0"/>
              <a:t>with left aligned text over multiple lines. Try to keep</a:t>
            </a:r>
            <a:br>
              <a:rPr lang="en-GB" dirty="0"/>
            </a:br>
            <a:r>
              <a:rPr lang="en-GB" dirty="0"/>
              <a:t>it to four lines if </a:t>
            </a:r>
            <a:r>
              <a:rPr lang="en-GB" dirty="0" err="1"/>
              <a:t>poss</a:t>
            </a:r>
            <a:r>
              <a:rPr lang="en-GB" dirty="0"/>
              <a:t> or five lines max.”</a:t>
            </a:r>
          </a:p>
        </p:txBody>
      </p:sp>
      <p:sp>
        <p:nvSpPr>
          <p:cNvPr id="6" name="Text Placeholder 6">
            <a:extLst>
              <a:ext uri="{FF2B5EF4-FFF2-40B4-BE49-F238E27FC236}">
                <a16:creationId xmlns:a16="http://schemas.microsoft.com/office/drawing/2014/main" id="{D406466E-798B-BE4C-B09F-C1B1244AAB6A}"/>
              </a:ext>
            </a:extLst>
          </p:cNvPr>
          <p:cNvSpPr>
            <a:spLocks noGrp="1"/>
          </p:cNvSpPr>
          <p:nvPr>
            <p:ph type="body" sz="quarter" idx="13" hasCustomPrompt="1"/>
          </p:nvPr>
        </p:nvSpPr>
        <p:spPr>
          <a:xfrm>
            <a:off x="828000" y="4780883"/>
            <a:ext cx="7503849" cy="896938"/>
          </a:xfrm>
          <a:prstGeom prst="rect">
            <a:avLst/>
          </a:prstGeom>
        </p:spPr>
        <p:txBody>
          <a:bodyPr/>
          <a:lstStyle>
            <a:lvl1pPr marL="0" indent="0" algn="l">
              <a:buNone/>
              <a:defRPr b="1">
                <a:solidFill>
                  <a:schemeClr val="tx1"/>
                </a:solidFill>
              </a:defRPr>
            </a:lvl1pPr>
            <a:lvl2pPr marL="357188" indent="0">
              <a:buNone/>
              <a:defRPr/>
            </a:lvl2pPr>
            <a:lvl3pPr marL="714375" indent="0">
              <a:buNone/>
              <a:defRPr/>
            </a:lvl3pPr>
            <a:lvl4pPr marL="1081087" indent="0">
              <a:buNone/>
              <a:defRPr/>
            </a:lvl4pPr>
            <a:lvl5pPr marL="1438275" indent="0">
              <a:buNone/>
              <a:defRPr/>
            </a:lvl5pPr>
          </a:lstStyle>
          <a:p>
            <a:pPr lvl="0"/>
            <a:r>
              <a:rPr lang="en-GB" dirty="0"/>
              <a:t>Name Surname,</a:t>
            </a:r>
            <a:br>
              <a:rPr lang="en-GB" dirty="0"/>
            </a:br>
            <a:r>
              <a:rPr lang="en-GB" dirty="0"/>
              <a:t>Job Title</a:t>
            </a:r>
          </a:p>
        </p:txBody>
      </p:sp>
      <p:cxnSp>
        <p:nvCxnSpPr>
          <p:cNvPr id="8" name="Straight Connector 7">
            <a:extLst>
              <a:ext uri="{FF2B5EF4-FFF2-40B4-BE49-F238E27FC236}">
                <a16:creationId xmlns:a16="http://schemas.microsoft.com/office/drawing/2014/main" id="{B43FE3F0-85CD-934D-A3A3-CF2B78D73A35}"/>
              </a:ext>
            </a:extLst>
          </p:cNvPr>
          <p:cNvCxnSpPr>
            <a:cxnSpLocks/>
          </p:cNvCxnSpPr>
          <p:nvPr userDrawn="1"/>
        </p:nvCxnSpPr>
        <p:spPr>
          <a:xfrm>
            <a:off x="432000" y="6336000"/>
            <a:ext cx="11376000" cy="0"/>
          </a:xfrm>
          <a:prstGeom prst="line">
            <a:avLst/>
          </a:prstGeom>
          <a:ln w="6350">
            <a:solidFill>
              <a:schemeClr val="accent2"/>
            </a:solidFill>
          </a:ln>
        </p:spPr>
        <p:style>
          <a:lnRef idx="1">
            <a:schemeClr val="accent1"/>
          </a:lnRef>
          <a:fillRef idx="0">
            <a:schemeClr val="accent1"/>
          </a:fillRef>
          <a:effectRef idx="0">
            <a:schemeClr val="accent1"/>
          </a:effectRef>
          <a:fontRef idx="minor">
            <a:schemeClr val="tx1"/>
          </a:fontRef>
        </p:style>
      </p:cxnSp>
      <p:pic>
        <p:nvPicPr>
          <p:cNvPr id="3" name="Picture 2">
            <a:extLst>
              <a:ext uri="{FF2B5EF4-FFF2-40B4-BE49-F238E27FC236}">
                <a16:creationId xmlns:a16="http://schemas.microsoft.com/office/drawing/2014/main" id="{2A86FEEE-9136-D68E-6360-B4FDD6D917D2}"/>
              </a:ext>
            </a:extLst>
          </p:cNvPr>
          <p:cNvPicPr>
            <a:picLocks noChangeAspect="1"/>
          </p:cNvPicPr>
          <p:nvPr userDrawn="1"/>
        </p:nvPicPr>
        <p:blipFill>
          <a:blip r:embed="rId2"/>
          <a:stretch>
            <a:fillRect/>
          </a:stretch>
        </p:blipFill>
        <p:spPr>
          <a:xfrm rot="10800000">
            <a:off x="9220370" y="244040"/>
            <a:ext cx="3064672" cy="187960"/>
          </a:xfrm>
          <a:prstGeom prst="rect">
            <a:avLst/>
          </a:prstGeom>
        </p:spPr>
      </p:pic>
    </p:spTree>
    <p:extLst>
      <p:ext uri="{BB962C8B-B14F-4D97-AF65-F5344CB8AC3E}">
        <p14:creationId xmlns:p14="http://schemas.microsoft.com/office/powerpoint/2010/main" val="24127780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2_Quote and image 2">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EDE4EE10-8D4E-C85B-5620-784900182A4E}"/>
              </a:ext>
            </a:extLst>
          </p:cNvPr>
          <p:cNvPicPr>
            <a:picLocks noChangeAspect="1"/>
          </p:cNvPicPr>
          <p:nvPr userDrawn="1"/>
        </p:nvPicPr>
        <p:blipFill>
          <a:blip r:embed="rId2"/>
          <a:srcRect/>
          <a:stretch/>
        </p:blipFill>
        <p:spPr>
          <a:xfrm>
            <a:off x="0" y="0"/>
            <a:ext cx="12192000" cy="6857999"/>
          </a:xfrm>
          <a:prstGeom prst="rect">
            <a:avLst/>
          </a:prstGeom>
        </p:spPr>
      </p:pic>
      <p:sp>
        <p:nvSpPr>
          <p:cNvPr id="10" name="Rectangle 9">
            <a:extLst>
              <a:ext uri="{FF2B5EF4-FFF2-40B4-BE49-F238E27FC236}">
                <a16:creationId xmlns:a16="http://schemas.microsoft.com/office/drawing/2014/main" id="{93DACDB8-C05A-C540-BF85-5FDDA3660A2E}"/>
              </a:ext>
            </a:extLst>
          </p:cNvPr>
          <p:cNvSpPr/>
          <p:nvPr userDrawn="1"/>
        </p:nvSpPr>
        <p:spPr>
          <a:xfrm>
            <a:off x="11444644" y="6404977"/>
            <a:ext cx="372218" cy="276999"/>
          </a:xfrm>
          <a:prstGeom prst="rect">
            <a:avLst/>
          </a:prstGeom>
        </p:spPr>
        <p:txBody>
          <a:bodyPr wrap="none">
            <a:spAutoFit/>
          </a:bodyPr>
          <a:lstStyle/>
          <a:p>
            <a:pPr algn="r"/>
            <a:fld id="{BA3B713D-1FBB-0E4F-91D0-D2B735266E79}" type="slidenum">
              <a:rPr lang="en-GB" sz="1200" smtClean="0">
                <a:solidFill>
                  <a:schemeClr val="accent6"/>
                </a:solidFill>
              </a:rPr>
              <a:t>‹#›</a:t>
            </a:fld>
            <a:endParaRPr lang="en-GB" sz="1200" dirty="0">
              <a:solidFill>
                <a:schemeClr val="accent6"/>
              </a:solidFill>
            </a:endParaRPr>
          </a:p>
        </p:txBody>
      </p:sp>
      <p:sp>
        <p:nvSpPr>
          <p:cNvPr id="5" name="TextBox 4">
            <a:extLst>
              <a:ext uri="{FF2B5EF4-FFF2-40B4-BE49-F238E27FC236}">
                <a16:creationId xmlns:a16="http://schemas.microsoft.com/office/drawing/2014/main" id="{7BB6C65A-583E-CC43-8A40-D9FE20EAC65C}"/>
              </a:ext>
            </a:extLst>
          </p:cNvPr>
          <p:cNvSpPr txBox="1"/>
          <p:nvPr userDrawn="1"/>
        </p:nvSpPr>
        <p:spPr>
          <a:xfrm>
            <a:off x="1963271" y="-1210235"/>
            <a:ext cx="0" cy="0"/>
          </a:xfrm>
          <a:prstGeom prst="rect">
            <a:avLst/>
          </a:prstGeom>
          <a:noFill/>
        </p:spPr>
        <p:txBody>
          <a:bodyPr wrap="none" lIns="0" tIns="0" rIns="0" bIns="0" rtlCol="0">
            <a:noAutofit/>
          </a:bodyPr>
          <a:lstStyle/>
          <a:p>
            <a:endParaRPr lang="en-GB" sz="1200" b="1">
              <a:solidFill>
                <a:schemeClr val="accent1"/>
              </a:solidFill>
            </a:endParaRPr>
          </a:p>
        </p:txBody>
      </p:sp>
      <p:sp>
        <p:nvSpPr>
          <p:cNvPr id="2" name="Picture Placeholder 6">
            <a:extLst>
              <a:ext uri="{FF2B5EF4-FFF2-40B4-BE49-F238E27FC236}">
                <a16:creationId xmlns:a16="http://schemas.microsoft.com/office/drawing/2014/main" id="{2C90ABAC-E435-5C65-A8FA-9E315CE9DE53}"/>
              </a:ext>
            </a:extLst>
          </p:cNvPr>
          <p:cNvSpPr>
            <a:spLocks noGrp="1"/>
          </p:cNvSpPr>
          <p:nvPr>
            <p:ph type="pic" sz="quarter" idx="10" hasCustomPrompt="1"/>
          </p:nvPr>
        </p:nvSpPr>
        <p:spPr>
          <a:xfrm>
            <a:off x="6096000" y="0"/>
            <a:ext cx="6096000" cy="6858000"/>
          </a:xfrm>
          <a:prstGeom prst="rect">
            <a:avLst/>
          </a:prstGeom>
          <a:solidFill>
            <a:schemeClr val="tx2"/>
          </a:solidFill>
        </p:spPr>
        <p:txBody>
          <a:bodyPr tIns="2340000"/>
          <a:lstStyle>
            <a:lvl1pPr algn="ctr">
              <a:buNone/>
              <a:defRPr/>
            </a:lvl1pPr>
          </a:lstStyle>
          <a:p>
            <a:r>
              <a:rPr lang="en-GB" dirty="0"/>
              <a:t>Click on icon to insert image (including Alt Text)</a:t>
            </a:r>
          </a:p>
        </p:txBody>
      </p:sp>
      <p:sp>
        <p:nvSpPr>
          <p:cNvPr id="6" name="Text Placeholder 7">
            <a:extLst>
              <a:ext uri="{FF2B5EF4-FFF2-40B4-BE49-F238E27FC236}">
                <a16:creationId xmlns:a16="http://schemas.microsoft.com/office/drawing/2014/main" id="{D43F37B1-1F8A-2CA4-9D19-C0E420FB42AE}"/>
              </a:ext>
            </a:extLst>
          </p:cNvPr>
          <p:cNvSpPr>
            <a:spLocks noGrp="1"/>
          </p:cNvSpPr>
          <p:nvPr>
            <p:ph type="body" sz="quarter" idx="15" hasCustomPrompt="1"/>
          </p:nvPr>
        </p:nvSpPr>
        <p:spPr>
          <a:xfrm>
            <a:off x="1337052" y="1673324"/>
            <a:ext cx="3461285" cy="658367"/>
          </a:xfrm>
          <a:prstGeom prst="rect">
            <a:avLst/>
          </a:prstGeom>
        </p:spPr>
        <p:txBody>
          <a:bodyPr lIns="0" tIns="0" rIns="0" bIns="0">
            <a:noAutofit/>
          </a:bodyPr>
          <a:lstStyle>
            <a:lvl1pPr marL="0" indent="0">
              <a:buNone/>
              <a:defRPr sz="3600" b="1">
                <a:solidFill>
                  <a:schemeClr val="tx1"/>
                </a:solidFill>
              </a:defRPr>
            </a:lvl1pPr>
            <a:lvl2pPr marL="357188" indent="0">
              <a:buNone/>
              <a:defRPr>
                <a:solidFill>
                  <a:schemeClr val="tx1"/>
                </a:solidFill>
              </a:defRPr>
            </a:lvl2pPr>
            <a:lvl3pPr marL="714375" indent="0">
              <a:buNone/>
              <a:defRPr>
                <a:solidFill>
                  <a:schemeClr val="tx1"/>
                </a:solidFill>
              </a:defRPr>
            </a:lvl3pPr>
            <a:lvl4pPr marL="1081087" indent="0">
              <a:buNone/>
              <a:defRPr>
                <a:solidFill>
                  <a:schemeClr val="tx1"/>
                </a:solidFill>
              </a:defRPr>
            </a:lvl4pPr>
            <a:lvl5pPr marL="1438275" indent="0">
              <a:buNone/>
              <a:defRPr>
                <a:solidFill>
                  <a:schemeClr val="tx1"/>
                </a:solidFill>
              </a:defRPr>
            </a:lvl5pPr>
          </a:lstStyle>
          <a:p>
            <a:pPr lvl="0"/>
            <a:r>
              <a:rPr lang="en-GB" dirty="0"/>
              <a:t>Heading label</a:t>
            </a:r>
          </a:p>
        </p:txBody>
      </p:sp>
    </p:spTree>
    <p:extLst>
      <p:ext uri="{BB962C8B-B14F-4D97-AF65-F5344CB8AC3E}">
        <p14:creationId xmlns:p14="http://schemas.microsoft.com/office/powerpoint/2010/main" val="40386989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3_Quote and image 2">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EDE4EE10-8D4E-C85B-5620-784900182A4E}"/>
              </a:ext>
            </a:extLst>
          </p:cNvPr>
          <p:cNvPicPr>
            <a:picLocks noChangeAspect="1"/>
          </p:cNvPicPr>
          <p:nvPr userDrawn="1"/>
        </p:nvPicPr>
        <p:blipFill>
          <a:blip r:embed="rId2"/>
          <a:srcRect/>
          <a:stretch/>
        </p:blipFill>
        <p:spPr>
          <a:xfrm>
            <a:off x="1" y="0"/>
            <a:ext cx="12191998" cy="6857999"/>
          </a:xfrm>
          <a:prstGeom prst="rect">
            <a:avLst/>
          </a:prstGeom>
        </p:spPr>
      </p:pic>
      <p:sp>
        <p:nvSpPr>
          <p:cNvPr id="10" name="Rectangle 9">
            <a:extLst>
              <a:ext uri="{FF2B5EF4-FFF2-40B4-BE49-F238E27FC236}">
                <a16:creationId xmlns:a16="http://schemas.microsoft.com/office/drawing/2014/main" id="{93DACDB8-C05A-C540-BF85-5FDDA3660A2E}"/>
              </a:ext>
            </a:extLst>
          </p:cNvPr>
          <p:cNvSpPr/>
          <p:nvPr userDrawn="1"/>
        </p:nvSpPr>
        <p:spPr>
          <a:xfrm>
            <a:off x="11444644" y="6404977"/>
            <a:ext cx="372218" cy="276999"/>
          </a:xfrm>
          <a:prstGeom prst="rect">
            <a:avLst/>
          </a:prstGeom>
        </p:spPr>
        <p:txBody>
          <a:bodyPr wrap="none">
            <a:spAutoFit/>
          </a:bodyPr>
          <a:lstStyle/>
          <a:p>
            <a:pPr algn="r"/>
            <a:fld id="{BA3B713D-1FBB-0E4F-91D0-D2B735266E79}" type="slidenum">
              <a:rPr lang="en-GB" sz="1200" smtClean="0">
                <a:solidFill>
                  <a:schemeClr val="accent6"/>
                </a:solidFill>
              </a:rPr>
              <a:t>‹#›</a:t>
            </a:fld>
            <a:endParaRPr lang="en-GB" sz="1200" dirty="0">
              <a:solidFill>
                <a:schemeClr val="accent6"/>
              </a:solidFill>
            </a:endParaRPr>
          </a:p>
        </p:txBody>
      </p:sp>
      <p:sp>
        <p:nvSpPr>
          <p:cNvPr id="5" name="TextBox 4">
            <a:extLst>
              <a:ext uri="{FF2B5EF4-FFF2-40B4-BE49-F238E27FC236}">
                <a16:creationId xmlns:a16="http://schemas.microsoft.com/office/drawing/2014/main" id="{7BB6C65A-583E-CC43-8A40-D9FE20EAC65C}"/>
              </a:ext>
            </a:extLst>
          </p:cNvPr>
          <p:cNvSpPr txBox="1"/>
          <p:nvPr userDrawn="1"/>
        </p:nvSpPr>
        <p:spPr>
          <a:xfrm>
            <a:off x="1963271" y="-1210235"/>
            <a:ext cx="0" cy="0"/>
          </a:xfrm>
          <a:prstGeom prst="rect">
            <a:avLst/>
          </a:prstGeom>
          <a:noFill/>
        </p:spPr>
        <p:txBody>
          <a:bodyPr wrap="none" lIns="0" tIns="0" rIns="0" bIns="0" rtlCol="0">
            <a:noAutofit/>
          </a:bodyPr>
          <a:lstStyle/>
          <a:p>
            <a:endParaRPr lang="en-GB" sz="1200" b="1">
              <a:solidFill>
                <a:schemeClr val="accent1"/>
              </a:solidFill>
            </a:endParaRPr>
          </a:p>
        </p:txBody>
      </p:sp>
      <p:sp>
        <p:nvSpPr>
          <p:cNvPr id="2" name="Picture Placeholder 6">
            <a:extLst>
              <a:ext uri="{FF2B5EF4-FFF2-40B4-BE49-F238E27FC236}">
                <a16:creationId xmlns:a16="http://schemas.microsoft.com/office/drawing/2014/main" id="{2C90ABAC-E435-5C65-A8FA-9E315CE9DE53}"/>
              </a:ext>
            </a:extLst>
          </p:cNvPr>
          <p:cNvSpPr>
            <a:spLocks noGrp="1"/>
          </p:cNvSpPr>
          <p:nvPr>
            <p:ph type="pic" sz="quarter" idx="10" hasCustomPrompt="1"/>
          </p:nvPr>
        </p:nvSpPr>
        <p:spPr>
          <a:xfrm>
            <a:off x="6096000" y="0"/>
            <a:ext cx="6096000" cy="6858000"/>
          </a:xfrm>
          <a:prstGeom prst="rect">
            <a:avLst/>
          </a:prstGeom>
          <a:solidFill>
            <a:schemeClr val="tx2"/>
          </a:solidFill>
        </p:spPr>
        <p:txBody>
          <a:bodyPr tIns="2340000"/>
          <a:lstStyle>
            <a:lvl1pPr algn="ctr">
              <a:buNone/>
              <a:defRPr/>
            </a:lvl1pPr>
          </a:lstStyle>
          <a:p>
            <a:r>
              <a:rPr lang="en-GB" dirty="0"/>
              <a:t>Click on icon to insert image (including Alt Text)</a:t>
            </a:r>
          </a:p>
        </p:txBody>
      </p:sp>
      <p:sp>
        <p:nvSpPr>
          <p:cNvPr id="3" name="Text Placeholder 7">
            <a:extLst>
              <a:ext uri="{FF2B5EF4-FFF2-40B4-BE49-F238E27FC236}">
                <a16:creationId xmlns:a16="http://schemas.microsoft.com/office/drawing/2014/main" id="{BA16B251-D1BB-394C-319F-40E8F04D7FB9}"/>
              </a:ext>
            </a:extLst>
          </p:cNvPr>
          <p:cNvSpPr>
            <a:spLocks noGrp="1"/>
          </p:cNvSpPr>
          <p:nvPr>
            <p:ph type="body" sz="quarter" idx="15" hasCustomPrompt="1"/>
          </p:nvPr>
        </p:nvSpPr>
        <p:spPr>
          <a:xfrm>
            <a:off x="1337052" y="1673324"/>
            <a:ext cx="3461285" cy="658367"/>
          </a:xfrm>
          <a:prstGeom prst="rect">
            <a:avLst/>
          </a:prstGeom>
        </p:spPr>
        <p:txBody>
          <a:bodyPr lIns="0" tIns="0" rIns="0" bIns="0">
            <a:noAutofit/>
          </a:bodyPr>
          <a:lstStyle>
            <a:lvl1pPr marL="0" indent="0">
              <a:buNone/>
              <a:defRPr sz="3600" b="1">
                <a:solidFill>
                  <a:schemeClr val="tx1"/>
                </a:solidFill>
              </a:defRPr>
            </a:lvl1pPr>
            <a:lvl2pPr marL="357188" indent="0">
              <a:buNone/>
              <a:defRPr>
                <a:solidFill>
                  <a:schemeClr val="tx1"/>
                </a:solidFill>
              </a:defRPr>
            </a:lvl2pPr>
            <a:lvl3pPr marL="714375" indent="0">
              <a:buNone/>
              <a:defRPr>
                <a:solidFill>
                  <a:schemeClr val="tx1"/>
                </a:solidFill>
              </a:defRPr>
            </a:lvl3pPr>
            <a:lvl4pPr marL="1081087" indent="0">
              <a:buNone/>
              <a:defRPr>
                <a:solidFill>
                  <a:schemeClr val="tx1"/>
                </a:solidFill>
              </a:defRPr>
            </a:lvl4pPr>
            <a:lvl5pPr marL="1438275" indent="0">
              <a:buNone/>
              <a:defRPr>
                <a:solidFill>
                  <a:schemeClr val="tx1"/>
                </a:solidFill>
              </a:defRPr>
            </a:lvl5pPr>
          </a:lstStyle>
          <a:p>
            <a:pPr lvl="0"/>
            <a:r>
              <a:rPr lang="en-GB" dirty="0"/>
              <a:t>Heading label</a:t>
            </a:r>
          </a:p>
        </p:txBody>
      </p:sp>
    </p:spTree>
    <p:extLst>
      <p:ext uri="{BB962C8B-B14F-4D97-AF65-F5344CB8AC3E}">
        <p14:creationId xmlns:p14="http://schemas.microsoft.com/office/powerpoint/2010/main" val="40520806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1_Quote and image 4">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152196E5-15CA-15E3-1E10-32B3D19927EF}"/>
              </a:ext>
            </a:extLst>
          </p:cNvPr>
          <p:cNvPicPr>
            <a:picLocks noChangeAspect="1"/>
          </p:cNvPicPr>
          <p:nvPr userDrawn="1"/>
        </p:nvPicPr>
        <p:blipFill>
          <a:blip r:embed="rId2"/>
          <a:srcRect/>
          <a:stretch/>
        </p:blipFill>
        <p:spPr>
          <a:xfrm>
            <a:off x="0" y="0"/>
            <a:ext cx="12192000" cy="6857999"/>
          </a:xfrm>
          <a:prstGeom prst="rect">
            <a:avLst/>
          </a:prstGeom>
        </p:spPr>
      </p:pic>
      <p:sp>
        <p:nvSpPr>
          <p:cNvPr id="10" name="Rectangle 9">
            <a:extLst>
              <a:ext uri="{FF2B5EF4-FFF2-40B4-BE49-F238E27FC236}">
                <a16:creationId xmlns:a16="http://schemas.microsoft.com/office/drawing/2014/main" id="{93DACDB8-C05A-C540-BF85-5FDDA3660A2E}"/>
              </a:ext>
            </a:extLst>
          </p:cNvPr>
          <p:cNvSpPr/>
          <p:nvPr userDrawn="1"/>
        </p:nvSpPr>
        <p:spPr>
          <a:xfrm>
            <a:off x="11444644" y="6404977"/>
            <a:ext cx="372218" cy="276999"/>
          </a:xfrm>
          <a:prstGeom prst="rect">
            <a:avLst/>
          </a:prstGeom>
        </p:spPr>
        <p:txBody>
          <a:bodyPr wrap="none">
            <a:spAutoFit/>
          </a:bodyPr>
          <a:lstStyle/>
          <a:p>
            <a:pPr algn="r"/>
            <a:fld id="{BA3B713D-1FBB-0E4F-91D0-D2B735266E79}" type="slidenum">
              <a:rPr lang="en-GB" sz="1200" smtClean="0">
                <a:solidFill>
                  <a:schemeClr val="accent2"/>
                </a:solidFill>
              </a:rPr>
              <a:t>‹#›</a:t>
            </a:fld>
            <a:endParaRPr lang="en-GB" sz="1200">
              <a:solidFill>
                <a:schemeClr val="accent2"/>
              </a:solidFill>
            </a:endParaRPr>
          </a:p>
        </p:txBody>
      </p:sp>
      <p:sp>
        <p:nvSpPr>
          <p:cNvPr id="5" name="TextBox 4">
            <a:extLst>
              <a:ext uri="{FF2B5EF4-FFF2-40B4-BE49-F238E27FC236}">
                <a16:creationId xmlns:a16="http://schemas.microsoft.com/office/drawing/2014/main" id="{7BB6C65A-583E-CC43-8A40-D9FE20EAC65C}"/>
              </a:ext>
            </a:extLst>
          </p:cNvPr>
          <p:cNvSpPr txBox="1"/>
          <p:nvPr userDrawn="1"/>
        </p:nvSpPr>
        <p:spPr>
          <a:xfrm>
            <a:off x="1963271" y="-1210235"/>
            <a:ext cx="0" cy="0"/>
          </a:xfrm>
          <a:prstGeom prst="rect">
            <a:avLst/>
          </a:prstGeom>
          <a:noFill/>
        </p:spPr>
        <p:txBody>
          <a:bodyPr wrap="none" lIns="0" tIns="0" rIns="0" bIns="0" rtlCol="0">
            <a:noAutofit/>
          </a:bodyPr>
          <a:lstStyle/>
          <a:p>
            <a:endParaRPr lang="en-GB" sz="1200" b="1">
              <a:solidFill>
                <a:schemeClr val="accent1"/>
              </a:solidFill>
            </a:endParaRPr>
          </a:p>
        </p:txBody>
      </p:sp>
      <p:sp>
        <p:nvSpPr>
          <p:cNvPr id="22" name="Rectangle 21">
            <a:extLst>
              <a:ext uri="{FF2B5EF4-FFF2-40B4-BE49-F238E27FC236}">
                <a16:creationId xmlns:a16="http://schemas.microsoft.com/office/drawing/2014/main" id="{35B6474B-ACF2-9D41-872B-7CB816A7A28A}"/>
              </a:ext>
            </a:extLst>
          </p:cNvPr>
          <p:cNvSpPr/>
          <p:nvPr userDrawn="1"/>
        </p:nvSpPr>
        <p:spPr>
          <a:xfrm>
            <a:off x="11444644" y="6404977"/>
            <a:ext cx="372218" cy="276999"/>
          </a:xfrm>
          <a:prstGeom prst="rect">
            <a:avLst/>
          </a:prstGeom>
        </p:spPr>
        <p:txBody>
          <a:bodyPr wrap="none">
            <a:spAutoFit/>
          </a:bodyPr>
          <a:lstStyle/>
          <a:p>
            <a:pPr algn="r"/>
            <a:fld id="{BA3B713D-1FBB-0E4F-91D0-D2B735266E79}" type="slidenum">
              <a:rPr lang="en-GB" sz="1200" smtClean="0">
                <a:solidFill>
                  <a:schemeClr val="accent6"/>
                </a:solidFill>
              </a:rPr>
              <a:t>‹#›</a:t>
            </a:fld>
            <a:endParaRPr lang="en-GB" sz="1200" dirty="0">
              <a:solidFill>
                <a:schemeClr val="accent6"/>
              </a:solidFill>
            </a:endParaRPr>
          </a:p>
        </p:txBody>
      </p:sp>
      <p:sp>
        <p:nvSpPr>
          <p:cNvPr id="6" name="Picture Placeholder 6">
            <a:extLst>
              <a:ext uri="{FF2B5EF4-FFF2-40B4-BE49-F238E27FC236}">
                <a16:creationId xmlns:a16="http://schemas.microsoft.com/office/drawing/2014/main" id="{652C93B3-5A12-5AAD-2ACF-93939EE7FBF5}"/>
              </a:ext>
            </a:extLst>
          </p:cNvPr>
          <p:cNvSpPr>
            <a:spLocks noGrp="1"/>
          </p:cNvSpPr>
          <p:nvPr>
            <p:ph type="pic" sz="quarter" idx="10" hasCustomPrompt="1"/>
          </p:nvPr>
        </p:nvSpPr>
        <p:spPr>
          <a:xfrm>
            <a:off x="6096000" y="0"/>
            <a:ext cx="6096000" cy="6858000"/>
          </a:xfrm>
          <a:prstGeom prst="rect">
            <a:avLst/>
          </a:prstGeom>
          <a:solidFill>
            <a:schemeClr val="tx2"/>
          </a:solidFill>
        </p:spPr>
        <p:txBody>
          <a:bodyPr tIns="2340000"/>
          <a:lstStyle>
            <a:lvl1pPr algn="ctr">
              <a:buNone/>
              <a:defRPr/>
            </a:lvl1pPr>
          </a:lstStyle>
          <a:p>
            <a:r>
              <a:rPr lang="en-GB" dirty="0"/>
              <a:t>Click on icon to insert image (including Alt Text)</a:t>
            </a:r>
          </a:p>
        </p:txBody>
      </p:sp>
    </p:spTree>
    <p:extLst>
      <p:ext uri="{BB962C8B-B14F-4D97-AF65-F5344CB8AC3E}">
        <p14:creationId xmlns:p14="http://schemas.microsoft.com/office/powerpoint/2010/main" val="28418204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Quote and image 4">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93DACDB8-C05A-C540-BF85-5FDDA3660A2E}"/>
              </a:ext>
            </a:extLst>
          </p:cNvPr>
          <p:cNvSpPr/>
          <p:nvPr userDrawn="1"/>
        </p:nvSpPr>
        <p:spPr>
          <a:xfrm>
            <a:off x="11444644" y="6404977"/>
            <a:ext cx="372218" cy="276999"/>
          </a:xfrm>
          <a:prstGeom prst="rect">
            <a:avLst/>
          </a:prstGeom>
        </p:spPr>
        <p:txBody>
          <a:bodyPr wrap="none">
            <a:spAutoFit/>
          </a:bodyPr>
          <a:lstStyle/>
          <a:p>
            <a:pPr algn="r"/>
            <a:fld id="{BA3B713D-1FBB-0E4F-91D0-D2B735266E79}" type="slidenum">
              <a:rPr lang="en-GB" sz="1200" smtClean="0">
                <a:solidFill>
                  <a:schemeClr val="accent2"/>
                </a:solidFill>
              </a:rPr>
              <a:t>‹#›</a:t>
            </a:fld>
            <a:endParaRPr lang="en-GB" sz="1200">
              <a:solidFill>
                <a:schemeClr val="accent2"/>
              </a:solidFill>
            </a:endParaRPr>
          </a:p>
        </p:txBody>
      </p:sp>
      <p:sp>
        <p:nvSpPr>
          <p:cNvPr id="5" name="TextBox 4">
            <a:extLst>
              <a:ext uri="{FF2B5EF4-FFF2-40B4-BE49-F238E27FC236}">
                <a16:creationId xmlns:a16="http://schemas.microsoft.com/office/drawing/2014/main" id="{7BB6C65A-583E-CC43-8A40-D9FE20EAC65C}"/>
              </a:ext>
            </a:extLst>
          </p:cNvPr>
          <p:cNvSpPr txBox="1"/>
          <p:nvPr userDrawn="1"/>
        </p:nvSpPr>
        <p:spPr>
          <a:xfrm>
            <a:off x="1963271" y="-1210235"/>
            <a:ext cx="0" cy="0"/>
          </a:xfrm>
          <a:prstGeom prst="rect">
            <a:avLst/>
          </a:prstGeom>
          <a:noFill/>
        </p:spPr>
        <p:txBody>
          <a:bodyPr wrap="none" lIns="0" tIns="0" rIns="0" bIns="0" rtlCol="0">
            <a:noAutofit/>
          </a:bodyPr>
          <a:lstStyle/>
          <a:p>
            <a:endParaRPr lang="en-GB" sz="1200" b="1">
              <a:solidFill>
                <a:schemeClr val="accent1"/>
              </a:solidFill>
            </a:endParaRPr>
          </a:p>
        </p:txBody>
      </p:sp>
      <p:sp>
        <p:nvSpPr>
          <p:cNvPr id="22" name="Rectangle 21">
            <a:extLst>
              <a:ext uri="{FF2B5EF4-FFF2-40B4-BE49-F238E27FC236}">
                <a16:creationId xmlns:a16="http://schemas.microsoft.com/office/drawing/2014/main" id="{35B6474B-ACF2-9D41-872B-7CB816A7A28A}"/>
              </a:ext>
            </a:extLst>
          </p:cNvPr>
          <p:cNvSpPr/>
          <p:nvPr userDrawn="1"/>
        </p:nvSpPr>
        <p:spPr>
          <a:xfrm>
            <a:off x="11444644" y="6404977"/>
            <a:ext cx="372218" cy="276999"/>
          </a:xfrm>
          <a:prstGeom prst="rect">
            <a:avLst/>
          </a:prstGeom>
        </p:spPr>
        <p:txBody>
          <a:bodyPr wrap="none">
            <a:spAutoFit/>
          </a:bodyPr>
          <a:lstStyle/>
          <a:p>
            <a:pPr algn="r"/>
            <a:fld id="{BA3B713D-1FBB-0E4F-91D0-D2B735266E79}" type="slidenum">
              <a:rPr lang="en-GB" sz="1200" smtClean="0">
                <a:solidFill>
                  <a:schemeClr val="accent6"/>
                </a:solidFill>
              </a:rPr>
              <a:t>‹#›</a:t>
            </a:fld>
            <a:endParaRPr lang="en-GB" sz="1200" dirty="0">
              <a:solidFill>
                <a:schemeClr val="accent6"/>
              </a:solidFill>
            </a:endParaRPr>
          </a:p>
        </p:txBody>
      </p:sp>
      <p:sp>
        <p:nvSpPr>
          <p:cNvPr id="2" name="Picture Placeholder 6">
            <a:extLst>
              <a:ext uri="{FF2B5EF4-FFF2-40B4-BE49-F238E27FC236}">
                <a16:creationId xmlns:a16="http://schemas.microsoft.com/office/drawing/2014/main" id="{EA7B0BA1-E61A-5019-0AA4-5328CA2AB0E1}"/>
              </a:ext>
            </a:extLst>
          </p:cNvPr>
          <p:cNvSpPr>
            <a:spLocks noGrp="1"/>
          </p:cNvSpPr>
          <p:nvPr>
            <p:ph type="pic" sz="quarter" idx="10" hasCustomPrompt="1"/>
          </p:nvPr>
        </p:nvSpPr>
        <p:spPr>
          <a:xfrm>
            <a:off x="6096000" y="0"/>
            <a:ext cx="6096000" cy="6858000"/>
          </a:xfrm>
          <a:prstGeom prst="rect">
            <a:avLst/>
          </a:prstGeom>
          <a:solidFill>
            <a:schemeClr val="tx2"/>
          </a:solidFill>
        </p:spPr>
        <p:txBody>
          <a:bodyPr tIns="2340000"/>
          <a:lstStyle>
            <a:lvl1pPr algn="ctr">
              <a:buNone/>
              <a:defRPr/>
            </a:lvl1pPr>
          </a:lstStyle>
          <a:p>
            <a:r>
              <a:rPr lang="en-GB" dirty="0"/>
              <a:t>Click on icon to insert image (including Alt Text) </a:t>
            </a:r>
          </a:p>
        </p:txBody>
      </p:sp>
      <p:pic>
        <p:nvPicPr>
          <p:cNvPr id="6" name="Picture 5">
            <a:extLst>
              <a:ext uri="{FF2B5EF4-FFF2-40B4-BE49-F238E27FC236}">
                <a16:creationId xmlns:a16="http://schemas.microsoft.com/office/drawing/2014/main" id="{CEB4F947-0C85-DAF2-683C-40847EF7F07B}"/>
              </a:ext>
            </a:extLst>
          </p:cNvPr>
          <p:cNvPicPr>
            <a:picLocks noChangeAspect="1"/>
          </p:cNvPicPr>
          <p:nvPr userDrawn="1"/>
        </p:nvPicPr>
        <p:blipFill>
          <a:blip r:embed="rId2"/>
          <a:srcRect/>
          <a:stretch/>
        </p:blipFill>
        <p:spPr>
          <a:xfrm>
            <a:off x="0" y="0"/>
            <a:ext cx="12192000" cy="6857999"/>
          </a:xfrm>
          <a:prstGeom prst="rect">
            <a:avLst/>
          </a:prstGeom>
        </p:spPr>
      </p:pic>
    </p:spTree>
    <p:extLst>
      <p:ext uri="{BB962C8B-B14F-4D97-AF65-F5344CB8AC3E}">
        <p14:creationId xmlns:p14="http://schemas.microsoft.com/office/powerpoint/2010/main" val="1231673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5_Breaker Heading1-Blue-DarkBlueA">
    <p:spTree>
      <p:nvGrpSpPr>
        <p:cNvPr id="1" name=""/>
        <p:cNvGrpSpPr/>
        <p:nvPr/>
      </p:nvGrpSpPr>
      <p:grpSpPr>
        <a:xfrm>
          <a:off x="0" y="0"/>
          <a:ext cx="0" cy="0"/>
          <a:chOff x="0" y="0"/>
          <a:chExt cx="0" cy="0"/>
        </a:xfrm>
      </p:grpSpPr>
      <p:pic>
        <p:nvPicPr>
          <p:cNvPr id="3" name="Picture 2" descr="A picture containing text&#10;&#10;Description automatically generated">
            <a:extLst>
              <a:ext uri="{FF2B5EF4-FFF2-40B4-BE49-F238E27FC236}">
                <a16:creationId xmlns:a16="http://schemas.microsoft.com/office/drawing/2014/main" id="{C30C3909-1482-1013-E118-A2CE0A1DD3D4}"/>
              </a:ext>
            </a:extLst>
          </p:cNvPr>
          <p:cNvPicPr>
            <a:picLocks noChangeAspect="1"/>
          </p:cNvPicPr>
          <p:nvPr userDrawn="1"/>
        </p:nvPicPr>
        <p:blipFill>
          <a:blip r:embed="rId2"/>
          <a:stretch>
            <a:fillRect/>
          </a:stretch>
        </p:blipFill>
        <p:spPr>
          <a:xfrm>
            <a:off x="0" y="0"/>
            <a:ext cx="12192000" cy="6858000"/>
          </a:xfrm>
          <a:prstGeom prst="rect">
            <a:avLst/>
          </a:prstGeom>
        </p:spPr>
      </p:pic>
      <p:sp>
        <p:nvSpPr>
          <p:cNvPr id="7" name="Text Placeholder 6">
            <a:extLst>
              <a:ext uri="{FF2B5EF4-FFF2-40B4-BE49-F238E27FC236}">
                <a16:creationId xmlns:a16="http://schemas.microsoft.com/office/drawing/2014/main" id="{810A3391-0472-724C-8E32-AA7421F01EEF}"/>
              </a:ext>
            </a:extLst>
          </p:cNvPr>
          <p:cNvSpPr>
            <a:spLocks noGrp="1"/>
          </p:cNvSpPr>
          <p:nvPr>
            <p:ph type="body" sz="quarter" idx="13" hasCustomPrompt="1"/>
          </p:nvPr>
        </p:nvSpPr>
        <p:spPr>
          <a:xfrm>
            <a:off x="882932" y="3564000"/>
            <a:ext cx="3890150" cy="896938"/>
          </a:xfrm>
          <a:prstGeom prst="rect">
            <a:avLst/>
          </a:prstGeom>
        </p:spPr>
        <p:txBody>
          <a:bodyPr lIns="0" tIns="0" rIns="0" bIns="0"/>
          <a:lstStyle>
            <a:lvl1pPr marL="0" indent="0">
              <a:buNone/>
              <a:defRPr>
                <a:solidFill>
                  <a:schemeClr val="tx1"/>
                </a:solidFill>
              </a:defRPr>
            </a:lvl1pPr>
            <a:lvl2pPr marL="357188" indent="0">
              <a:buNone/>
              <a:defRPr/>
            </a:lvl2pPr>
            <a:lvl3pPr marL="714375" indent="0">
              <a:buNone/>
              <a:defRPr/>
            </a:lvl3pPr>
            <a:lvl4pPr marL="1081087" indent="0">
              <a:buNone/>
              <a:defRPr/>
            </a:lvl4pPr>
            <a:lvl5pPr marL="1438275" indent="0">
              <a:buNone/>
              <a:defRPr/>
            </a:lvl5pPr>
          </a:lstStyle>
          <a:p>
            <a:pPr lvl="0"/>
            <a:r>
              <a:rPr lang="en-GB" dirty="0"/>
              <a:t>Section subhead</a:t>
            </a:r>
          </a:p>
        </p:txBody>
      </p:sp>
      <p:sp>
        <p:nvSpPr>
          <p:cNvPr id="8" name="Text Placeholder 7">
            <a:extLst>
              <a:ext uri="{FF2B5EF4-FFF2-40B4-BE49-F238E27FC236}">
                <a16:creationId xmlns:a16="http://schemas.microsoft.com/office/drawing/2014/main" id="{1686C9C2-DC55-7944-8ED5-BCEF416D53FB}"/>
              </a:ext>
            </a:extLst>
          </p:cNvPr>
          <p:cNvSpPr>
            <a:spLocks noGrp="1"/>
          </p:cNvSpPr>
          <p:nvPr>
            <p:ph type="body" sz="quarter" idx="14" hasCustomPrompt="1"/>
          </p:nvPr>
        </p:nvSpPr>
        <p:spPr>
          <a:xfrm>
            <a:off x="882932" y="2520000"/>
            <a:ext cx="6948488" cy="963612"/>
          </a:xfrm>
          <a:prstGeom prst="rect">
            <a:avLst/>
          </a:prstGeom>
        </p:spPr>
        <p:txBody>
          <a:bodyPr lIns="0" tIns="0" rIns="0" bIns="0">
            <a:noAutofit/>
          </a:bodyPr>
          <a:lstStyle>
            <a:lvl1pPr marL="0" indent="0">
              <a:buNone/>
              <a:defRPr sz="6000" b="1">
                <a:solidFill>
                  <a:schemeClr val="tx1"/>
                </a:solidFill>
              </a:defRPr>
            </a:lvl1pPr>
            <a:lvl2pPr marL="357188" indent="0">
              <a:buNone/>
              <a:defRPr>
                <a:solidFill>
                  <a:schemeClr val="tx1"/>
                </a:solidFill>
              </a:defRPr>
            </a:lvl2pPr>
            <a:lvl3pPr marL="714375" indent="0">
              <a:buNone/>
              <a:defRPr>
                <a:solidFill>
                  <a:schemeClr val="tx1"/>
                </a:solidFill>
              </a:defRPr>
            </a:lvl3pPr>
            <a:lvl4pPr marL="1081087" indent="0">
              <a:buNone/>
              <a:defRPr>
                <a:solidFill>
                  <a:schemeClr val="tx1"/>
                </a:solidFill>
              </a:defRPr>
            </a:lvl4pPr>
            <a:lvl5pPr marL="1438275" indent="0">
              <a:buNone/>
              <a:defRPr>
                <a:solidFill>
                  <a:schemeClr val="tx1"/>
                </a:solidFill>
              </a:defRPr>
            </a:lvl5pPr>
          </a:lstStyle>
          <a:p>
            <a:pPr lvl="0"/>
            <a:r>
              <a:rPr lang="en-GB" dirty="0"/>
              <a:t>Breaker heading</a:t>
            </a:r>
          </a:p>
        </p:txBody>
      </p:sp>
      <p:sp>
        <p:nvSpPr>
          <p:cNvPr id="10" name="Rectangle 9">
            <a:extLst>
              <a:ext uri="{FF2B5EF4-FFF2-40B4-BE49-F238E27FC236}">
                <a16:creationId xmlns:a16="http://schemas.microsoft.com/office/drawing/2014/main" id="{8262997B-3AAD-0D48-95DC-60BECBF9FEF6}"/>
              </a:ext>
            </a:extLst>
          </p:cNvPr>
          <p:cNvSpPr/>
          <p:nvPr userDrawn="1"/>
        </p:nvSpPr>
        <p:spPr>
          <a:xfrm>
            <a:off x="11444644" y="6404977"/>
            <a:ext cx="372218" cy="276999"/>
          </a:xfrm>
          <a:prstGeom prst="rect">
            <a:avLst/>
          </a:prstGeom>
        </p:spPr>
        <p:txBody>
          <a:bodyPr wrap="none">
            <a:spAutoFit/>
          </a:bodyPr>
          <a:lstStyle/>
          <a:p>
            <a:pPr algn="r"/>
            <a:fld id="{BA3B713D-1FBB-0E4F-91D0-D2B735266E79}" type="slidenum">
              <a:rPr lang="en-GB" sz="1200" smtClean="0">
                <a:solidFill>
                  <a:schemeClr val="tx1"/>
                </a:solidFill>
              </a:rPr>
              <a:t>‹#›</a:t>
            </a:fld>
            <a:endParaRPr lang="en-GB" sz="1200" dirty="0">
              <a:solidFill>
                <a:schemeClr val="tx1"/>
              </a:solidFill>
            </a:endParaRPr>
          </a:p>
        </p:txBody>
      </p:sp>
    </p:spTree>
    <p:extLst>
      <p:ext uri="{BB962C8B-B14F-4D97-AF65-F5344CB8AC3E}">
        <p14:creationId xmlns:p14="http://schemas.microsoft.com/office/powerpoint/2010/main" val="33411987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6_Breaker Heading1-Blue-DarkBlueA">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537092F3-915E-341D-8AD1-B8E398E9BFA4}"/>
              </a:ext>
            </a:extLst>
          </p:cNvPr>
          <p:cNvSpPr/>
          <p:nvPr userDrawn="1"/>
        </p:nvSpPr>
        <p:spPr>
          <a:xfrm>
            <a:off x="-14636" y="-34893"/>
            <a:ext cx="12206636" cy="6872615"/>
          </a:xfrm>
          <a:prstGeom prst="rect">
            <a:avLst/>
          </a:prstGeom>
          <a:solidFill>
            <a:srgbClr val="F6F8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6" name="Picture 5" descr="Chart&#10;&#10;Description automatically generated with medium confidence">
            <a:extLst>
              <a:ext uri="{FF2B5EF4-FFF2-40B4-BE49-F238E27FC236}">
                <a16:creationId xmlns:a16="http://schemas.microsoft.com/office/drawing/2014/main" id="{0AF6C2AD-0E53-2A94-6EDF-C2BC1C35E66B}"/>
              </a:ext>
            </a:extLst>
          </p:cNvPr>
          <p:cNvPicPr>
            <a:picLocks noChangeAspect="1"/>
          </p:cNvPicPr>
          <p:nvPr userDrawn="1"/>
        </p:nvPicPr>
        <p:blipFill>
          <a:blip r:embed="rId2"/>
          <a:stretch>
            <a:fillRect/>
          </a:stretch>
        </p:blipFill>
        <p:spPr>
          <a:xfrm>
            <a:off x="-216747" y="-121920"/>
            <a:ext cx="12408747" cy="6979920"/>
          </a:xfrm>
          <a:prstGeom prst="rect">
            <a:avLst/>
          </a:prstGeom>
        </p:spPr>
      </p:pic>
      <p:sp>
        <p:nvSpPr>
          <p:cNvPr id="7" name="Text Placeholder 6">
            <a:extLst>
              <a:ext uri="{FF2B5EF4-FFF2-40B4-BE49-F238E27FC236}">
                <a16:creationId xmlns:a16="http://schemas.microsoft.com/office/drawing/2014/main" id="{810A3391-0472-724C-8E32-AA7421F01EEF}"/>
              </a:ext>
            </a:extLst>
          </p:cNvPr>
          <p:cNvSpPr>
            <a:spLocks noGrp="1"/>
          </p:cNvSpPr>
          <p:nvPr>
            <p:ph type="body" sz="quarter" idx="13" hasCustomPrompt="1"/>
          </p:nvPr>
        </p:nvSpPr>
        <p:spPr>
          <a:xfrm>
            <a:off x="612000" y="3903218"/>
            <a:ext cx="3890150" cy="896938"/>
          </a:xfrm>
          <a:prstGeom prst="rect">
            <a:avLst/>
          </a:prstGeom>
        </p:spPr>
        <p:txBody>
          <a:bodyPr lIns="0" tIns="0" rIns="0" bIns="0"/>
          <a:lstStyle>
            <a:lvl1pPr marL="0" indent="0">
              <a:buNone/>
              <a:defRPr>
                <a:solidFill>
                  <a:schemeClr val="tx1"/>
                </a:solidFill>
              </a:defRPr>
            </a:lvl1pPr>
            <a:lvl2pPr marL="357188" indent="0">
              <a:buNone/>
              <a:defRPr/>
            </a:lvl2pPr>
            <a:lvl3pPr marL="714375" indent="0">
              <a:buNone/>
              <a:defRPr/>
            </a:lvl3pPr>
            <a:lvl4pPr marL="1081087" indent="0">
              <a:buNone/>
              <a:defRPr/>
            </a:lvl4pPr>
            <a:lvl5pPr marL="1438275" indent="0">
              <a:buNone/>
              <a:defRPr/>
            </a:lvl5pPr>
          </a:lstStyle>
          <a:p>
            <a:pPr lvl="0"/>
            <a:r>
              <a:rPr lang="en-GB" dirty="0"/>
              <a:t>Section subhead</a:t>
            </a:r>
          </a:p>
        </p:txBody>
      </p:sp>
      <p:sp>
        <p:nvSpPr>
          <p:cNvPr id="8" name="Text Placeholder 7">
            <a:extLst>
              <a:ext uri="{FF2B5EF4-FFF2-40B4-BE49-F238E27FC236}">
                <a16:creationId xmlns:a16="http://schemas.microsoft.com/office/drawing/2014/main" id="{1686C9C2-DC55-7944-8ED5-BCEF416D53FB}"/>
              </a:ext>
            </a:extLst>
          </p:cNvPr>
          <p:cNvSpPr>
            <a:spLocks noGrp="1"/>
          </p:cNvSpPr>
          <p:nvPr>
            <p:ph type="body" sz="quarter" idx="14" hasCustomPrompt="1"/>
          </p:nvPr>
        </p:nvSpPr>
        <p:spPr>
          <a:xfrm>
            <a:off x="612000" y="1917290"/>
            <a:ext cx="5685561" cy="1566322"/>
          </a:xfrm>
          <a:prstGeom prst="rect">
            <a:avLst/>
          </a:prstGeom>
        </p:spPr>
        <p:txBody>
          <a:bodyPr lIns="0" tIns="0" rIns="0" bIns="0">
            <a:noAutofit/>
          </a:bodyPr>
          <a:lstStyle>
            <a:lvl1pPr marL="0" indent="0">
              <a:buNone/>
              <a:defRPr sz="6000" b="1">
                <a:solidFill>
                  <a:schemeClr val="tx1"/>
                </a:solidFill>
              </a:defRPr>
            </a:lvl1pPr>
            <a:lvl2pPr marL="357188" indent="0">
              <a:buNone/>
              <a:defRPr>
                <a:solidFill>
                  <a:schemeClr val="tx1"/>
                </a:solidFill>
              </a:defRPr>
            </a:lvl2pPr>
            <a:lvl3pPr marL="714375" indent="0">
              <a:buNone/>
              <a:defRPr>
                <a:solidFill>
                  <a:schemeClr val="tx1"/>
                </a:solidFill>
              </a:defRPr>
            </a:lvl3pPr>
            <a:lvl4pPr marL="1081087" indent="0">
              <a:buNone/>
              <a:defRPr>
                <a:solidFill>
                  <a:schemeClr val="tx1"/>
                </a:solidFill>
              </a:defRPr>
            </a:lvl4pPr>
            <a:lvl5pPr marL="1438275" indent="0">
              <a:buNone/>
              <a:defRPr>
                <a:solidFill>
                  <a:schemeClr val="tx1"/>
                </a:solidFill>
              </a:defRPr>
            </a:lvl5pPr>
          </a:lstStyle>
          <a:p>
            <a:pPr lvl="0"/>
            <a:r>
              <a:rPr lang="en-GB" dirty="0"/>
              <a:t>Breaker heading</a:t>
            </a:r>
          </a:p>
        </p:txBody>
      </p:sp>
      <p:sp>
        <p:nvSpPr>
          <p:cNvPr id="10" name="Rectangle 9">
            <a:extLst>
              <a:ext uri="{FF2B5EF4-FFF2-40B4-BE49-F238E27FC236}">
                <a16:creationId xmlns:a16="http://schemas.microsoft.com/office/drawing/2014/main" id="{8262997B-3AAD-0D48-95DC-60BECBF9FEF6}"/>
              </a:ext>
            </a:extLst>
          </p:cNvPr>
          <p:cNvSpPr/>
          <p:nvPr userDrawn="1"/>
        </p:nvSpPr>
        <p:spPr>
          <a:xfrm>
            <a:off x="11444644" y="6404977"/>
            <a:ext cx="372218" cy="276999"/>
          </a:xfrm>
          <a:prstGeom prst="rect">
            <a:avLst/>
          </a:prstGeom>
        </p:spPr>
        <p:txBody>
          <a:bodyPr wrap="none">
            <a:spAutoFit/>
          </a:bodyPr>
          <a:lstStyle/>
          <a:p>
            <a:pPr algn="r"/>
            <a:fld id="{BA3B713D-1FBB-0E4F-91D0-D2B735266E79}" type="slidenum">
              <a:rPr lang="en-GB" sz="1200" smtClean="0">
                <a:solidFill>
                  <a:schemeClr val="tx1"/>
                </a:solidFill>
              </a:rPr>
              <a:t>‹#›</a:t>
            </a:fld>
            <a:endParaRPr lang="en-GB" sz="1200" dirty="0">
              <a:solidFill>
                <a:schemeClr val="tx1"/>
              </a:solidFill>
            </a:endParaRPr>
          </a:p>
        </p:txBody>
      </p:sp>
    </p:spTree>
    <p:extLst>
      <p:ext uri="{BB962C8B-B14F-4D97-AF65-F5344CB8AC3E}">
        <p14:creationId xmlns:p14="http://schemas.microsoft.com/office/powerpoint/2010/main" val="21058953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userDrawn="1">
  <p:cSld name="Front title slide">
    <p:spTree>
      <p:nvGrpSpPr>
        <p:cNvPr id="1" name=""/>
        <p:cNvGrpSpPr/>
        <p:nvPr/>
      </p:nvGrpSpPr>
      <p:grpSpPr>
        <a:xfrm>
          <a:off x="0" y="0"/>
          <a:ext cx="0" cy="0"/>
          <a:chOff x="0" y="0"/>
          <a:chExt cx="0" cy="0"/>
        </a:xfrm>
      </p:grpSpPr>
      <p:sp>
        <p:nvSpPr>
          <p:cNvPr id="34" name="Rectangle 33">
            <a:extLst>
              <a:ext uri="{FF2B5EF4-FFF2-40B4-BE49-F238E27FC236}">
                <a16:creationId xmlns:a16="http://schemas.microsoft.com/office/drawing/2014/main" id="{C74A26B3-AA54-E4E3-F815-2DD0B5B502BC}"/>
              </a:ext>
            </a:extLst>
          </p:cNvPr>
          <p:cNvSpPr/>
          <p:nvPr userDrawn="1"/>
        </p:nvSpPr>
        <p:spPr>
          <a:xfrm>
            <a:off x="-14636" y="-34893"/>
            <a:ext cx="12206636" cy="6872615"/>
          </a:xfrm>
          <a:prstGeom prst="rect">
            <a:avLst/>
          </a:prstGeom>
          <a:solidFill>
            <a:srgbClr val="F6F8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31" name="Picture 30" descr="A picture containing icon&#10;&#10;Description automatically generated">
            <a:extLst>
              <a:ext uri="{FF2B5EF4-FFF2-40B4-BE49-F238E27FC236}">
                <a16:creationId xmlns:a16="http://schemas.microsoft.com/office/drawing/2014/main" id="{598E9D71-498A-0294-DB92-FA8A45963CAF}"/>
              </a:ext>
            </a:extLst>
          </p:cNvPr>
          <p:cNvPicPr>
            <a:picLocks noChangeAspect="1"/>
          </p:cNvPicPr>
          <p:nvPr userDrawn="1"/>
        </p:nvPicPr>
        <p:blipFill>
          <a:blip r:embed="rId2"/>
          <a:stretch>
            <a:fillRect/>
          </a:stretch>
        </p:blipFill>
        <p:spPr>
          <a:xfrm>
            <a:off x="2330720" y="-508517"/>
            <a:ext cx="11319578" cy="8005665"/>
          </a:xfrm>
          <a:prstGeom prst="rect">
            <a:avLst/>
          </a:prstGeom>
        </p:spPr>
      </p:pic>
      <p:sp>
        <p:nvSpPr>
          <p:cNvPr id="2" name="Title 1">
            <a:extLst>
              <a:ext uri="{FF2B5EF4-FFF2-40B4-BE49-F238E27FC236}">
                <a16:creationId xmlns:a16="http://schemas.microsoft.com/office/drawing/2014/main" id="{7CD054BE-B63C-B248-A010-D04767679CD8}"/>
              </a:ext>
            </a:extLst>
          </p:cNvPr>
          <p:cNvSpPr>
            <a:spLocks noGrp="1"/>
          </p:cNvSpPr>
          <p:nvPr>
            <p:ph type="ctrTitle" hasCustomPrompt="1"/>
          </p:nvPr>
        </p:nvSpPr>
        <p:spPr>
          <a:xfrm>
            <a:off x="432000" y="1002268"/>
            <a:ext cx="4643853" cy="2507695"/>
          </a:xfrm>
          <a:prstGeom prst="rect">
            <a:avLst/>
          </a:prstGeom>
        </p:spPr>
        <p:txBody>
          <a:bodyPr lIns="0" tIns="0" rIns="0" bIns="0" anchor="b">
            <a:noAutofit/>
          </a:bodyPr>
          <a:lstStyle>
            <a:lvl1pPr algn="l">
              <a:defRPr sz="5400" b="1" spc="-30" baseline="0">
                <a:solidFill>
                  <a:schemeClr val="tx1"/>
                </a:solidFill>
              </a:defRPr>
            </a:lvl1pPr>
          </a:lstStyle>
          <a:p>
            <a:r>
              <a:rPr lang="en-GB" dirty="0"/>
              <a:t>Presentation title</a:t>
            </a:r>
          </a:p>
        </p:txBody>
      </p:sp>
      <p:sp>
        <p:nvSpPr>
          <p:cNvPr id="3" name="Subtitle 2">
            <a:extLst>
              <a:ext uri="{FF2B5EF4-FFF2-40B4-BE49-F238E27FC236}">
                <a16:creationId xmlns:a16="http://schemas.microsoft.com/office/drawing/2014/main" id="{AEB3AB80-4EA2-FC4A-9654-92EF4DFF45D6}"/>
              </a:ext>
            </a:extLst>
          </p:cNvPr>
          <p:cNvSpPr>
            <a:spLocks noGrp="1"/>
          </p:cNvSpPr>
          <p:nvPr>
            <p:ph type="subTitle" idx="1"/>
          </p:nvPr>
        </p:nvSpPr>
        <p:spPr>
          <a:xfrm>
            <a:off x="432000" y="3600000"/>
            <a:ext cx="7973051" cy="1024967"/>
          </a:xfrm>
          <a:prstGeom prst="rect">
            <a:avLst/>
          </a:prstGeom>
        </p:spPr>
        <p:txBody>
          <a:bodyPr lIns="0" tIns="0" rIns="0" bIns="0">
            <a:normAutofit/>
          </a:bodyPr>
          <a:lstStyle>
            <a:lvl1pPr marL="0" indent="0" algn="l">
              <a:buNone/>
              <a:defRPr sz="2800">
                <a:solidFill>
                  <a:schemeClr val="accent6"/>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dirty="0"/>
              <a:t>Click to edit Master subtitle style</a:t>
            </a:r>
          </a:p>
        </p:txBody>
      </p:sp>
      <p:sp>
        <p:nvSpPr>
          <p:cNvPr id="6" name="Slide Number Placeholder 5">
            <a:extLst>
              <a:ext uri="{FF2B5EF4-FFF2-40B4-BE49-F238E27FC236}">
                <a16:creationId xmlns:a16="http://schemas.microsoft.com/office/drawing/2014/main" id="{DA80857E-40D1-074A-8CBC-E3E38E695791}"/>
              </a:ext>
            </a:extLst>
          </p:cNvPr>
          <p:cNvSpPr>
            <a:spLocks noGrp="1"/>
          </p:cNvSpPr>
          <p:nvPr>
            <p:ph type="sldNum" sz="quarter" idx="12"/>
          </p:nvPr>
        </p:nvSpPr>
        <p:spPr>
          <a:xfrm>
            <a:off x="8610600" y="6356350"/>
            <a:ext cx="3002280" cy="365125"/>
          </a:xfrm>
          <a:prstGeom prst="rect">
            <a:avLst/>
          </a:prstGeom>
        </p:spPr>
        <p:txBody>
          <a:bodyPr/>
          <a:lstStyle/>
          <a:p>
            <a:fld id="{B8B67EA4-DCE3-FB49-A794-A4595EF638BC}" type="slidenum">
              <a:rPr lang="en-GB" smtClean="0"/>
              <a:t>‹#›</a:t>
            </a:fld>
            <a:endParaRPr lang="en-GB" dirty="0"/>
          </a:p>
        </p:txBody>
      </p:sp>
      <p:sp>
        <p:nvSpPr>
          <p:cNvPr id="12" name="TextBox 11">
            <a:extLst>
              <a:ext uri="{FF2B5EF4-FFF2-40B4-BE49-F238E27FC236}">
                <a16:creationId xmlns:a16="http://schemas.microsoft.com/office/drawing/2014/main" id="{391DEB39-6B31-D948-AF21-75D8DF423B1B}"/>
              </a:ext>
            </a:extLst>
          </p:cNvPr>
          <p:cNvSpPr txBox="1"/>
          <p:nvPr userDrawn="1"/>
        </p:nvSpPr>
        <p:spPr>
          <a:xfrm>
            <a:off x="3225114" y="6017741"/>
            <a:ext cx="0" cy="0"/>
          </a:xfrm>
          <a:prstGeom prst="rect">
            <a:avLst/>
          </a:prstGeom>
          <a:noFill/>
        </p:spPr>
        <p:txBody>
          <a:bodyPr wrap="none" lIns="0" tIns="0" rIns="0" bIns="0" rtlCol="0">
            <a:noAutofit/>
          </a:bodyPr>
          <a:lstStyle/>
          <a:p>
            <a:endParaRPr lang="en-GB" sz="1200" b="1">
              <a:solidFill>
                <a:schemeClr val="accent1"/>
              </a:solidFill>
            </a:endParaRPr>
          </a:p>
        </p:txBody>
      </p:sp>
      <p:sp>
        <p:nvSpPr>
          <p:cNvPr id="11" name="Text Placeholder 10">
            <a:extLst>
              <a:ext uri="{FF2B5EF4-FFF2-40B4-BE49-F238E27FC236}">
                <a16:creationId xmlns:a16="http://schemas.microsoft.com/office/drawing/2014/main" id="{78E63D1E-5669-124C-90CA-03B13A7D7AE0}"/>
              </a:ext>
            </a:extLst>
          </p:cNvPr>
          <p:cNvSpPr>
            <a:spLocks noGrp="1"/>
          </p:cNvSpPr>
          <p:nvPr>
            <p:ph type="body" sz="quarter" idx="13"/>
          </p:nvPr>
        </p:nvSpPr>
        <p:spPr>
          <a:xfrm>
            <a:off x="432000" y="5760000"/>
            <a:ext cx="6259513" cy="488950"/>
          </a:xfrm>
          <a:prstGeom prst="rect">
            <a:avLst/>
          </a:prstGeom>
        </p:spPr>
        <p:txBody>
          <a:bodyPr lIns="0" tIns="0" rIns="0" bIns="0">
            <a:normAutofit/>
          </a:bodyPr>
          <a:lstStyle>
            <a:lvl1pPr marL="0" indent="0">
              <a:lnSpc>
                <a:spcPct val="100000"/>
              </a:lnSpc>
              <a:spcBef>
                <a:spcPts val="0"/>
              </a:spcBef>
              <a:buNone/>
              <a:defRPr sz="2400">
                <a:solidFill>
                  <a:schemeClr val="accent6"/>
                </a:solidFill>
              </a:defRPr>
            </a:lvl1pPr>
            <a:lvl2pPr marL="357188" indent="0">
              <a:buNone/>
              <a:defRPr>
                <a:solidFill>
                  <a:schemeClr val="accent2"/>
                </a:solidFill>
              </a:defRPr>
            </a:lvl2pPr>
            <a:lvl3pPr marL="714375" indent="0">
              <a:buNone/>
              <a:defRPr>
                <a:solidFill>
                  <a:schemeClr val="accent2"/>
                </a:solidFill>
              </a:defRPr>
            </a:lvl3pPr>
            <a:lvl4pPr marL="1081087" indent="0">
              <a:buNone/>
              <a:defRPr>
                <a:solidFill>
                  <a:schemeClr val="accent2"/>
                </a:solidFill>
              </a:defRPr>
            </a:lvl4pPr>
            <a:lvl5pPr marL="1438275" indent="0">
              <a:buNone/>
              <a:defRPr>
                <a:solidFill>
                  <a:schemeClr val="accent2"/>
                </a:solidFill>
              </a:defRPr>
            </a:lvl5pPr>
          </a:lstStyle>
          <a:p>
            <a:pPr lvl="0"/>
            <a:r>
              <a:rPr lang="en-GB" dirty="0"/>
              <a:t>Click to edit Master text styles</a:t>
            </a:r>
          </a:p>
        </p:txBody>
      </p:sp>
      <p:sp>
        <p:nvSpPr>
          <p:cNvPr id="4" name="TextBox 3">
            <a:extLst>
              <a:ext uri="{FF2B5EF4-FFF2-40B4-BE49-F238E27FC236}">
                <a16:creationId xmlns:a16="http://schemas.microsoft.com/office/drawing/2014/main" id="{4DF2A1D7-0D87-D844-942F-FEAD20579184}"/>
              </a:ext>
            </a:extLst>
          </p:cNvPr>
          <p:cNvSpPr txBox="1"/>
          <p:nvPr userDrawn="1"/>
        </p:nvSpPr>
        <p:spPr>
          <a:xfrm>
            <a:off x="9233452" y="5486400"/>
            <a:ext cx="184731" cy="369332"/>
          </a:xfrm>
          <a:prstGeom prst="rect">
            <a:avLst/>
          </a:prstGeom>
          <a:noFill/>
        </p:spPr>
        <p:txBody>
          <a:bodyPr wrap="none" rtlCol="0">
            <a:spAutoFit/>
          </a:bodyPr>
          <a:lstStyle/>
          <a:p>
            <a:endParaRPr lang="en-US" dirty="0"/>
          </a:p>
        </p:txBody>
      </p:sp>
      <p:pic>
        <p:nvPicPr>
          <p:cNvPr id="9" name="Picture 8" descr="Logo&#10;&#10;Description automatically generated">
            <a:extLst>
              <a:ext uri="{FF2B5EF4-FFF2-40B4-BE49-F238E27FC236}">
                <a16:creationId xmlns:a16="http://schemas.microsoft.com/office/drawing/2014/main" id="{28D04FEF-6120-D9DF-6018-2393FD137B8B}"/>
              </a:ext>
            </a:extLst>
          </p:cNvPr>
          <p:cNvPicPr>
            <a:picLocks noChangeAspect="1"/>
          </p:cNvPicPr>
          <p:nvPr userDrawn="1"/>
        </p:nvPicPr>
        <p:blipFill>
          <a:blip r:embed="rId3"/>
          <a:stretch>
            <a:fillRect/>
          </a:stretch>
        </p:blipFill>
        <p:spPr>
          <a:xfrm>
            <a:off x="10551045" y="364425"/>
            <a:ext cx="1208955" cy="979789"/>
          </a:xfrm>
          <a:prstGeom prst="rect">
            <a:avLst/>
          </a:prstGeom>
        </p:spPr>
      </p:pic>
    </p:spTree>
    <p:extLst>
      <p:ext uri="{BB962C8B-B14F-4D97-AF65-F5344CB8AC3E}">
        <p14:creationId xmlns:p14="http://schemas.microsoft.com/office/powerpoint/2010/main" val="77454258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8_Breaker Heading1-Blue-DarkBlueA">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27C9A4BA-CD7C-BF8C-6221-BCB58BC96EC4}"/>
              </a:ext>
            </a:extLst>
          </p:cNvPr>
          <p:cNvSpPr/>
          <p:nvPr userDrawn="1"/>
        </p:nvSpPr>
        <p:spPr>
          <a:xfrm>
            <a:off x="-14636" y="-34893"/>
            <a:ext cx="12206636" cy="6872615"/>
          </a:xfrm>
          <a:prstGeom prst="rect">
            <a:avLst/>
          </a:prstGeom>
          <a:solidFill>
            <a:srgbClr val="F6F8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9" name="Picture 8" descr="A picture containing icon&#10;&#10;Description automatically generated">
            <a:extLst>
              <a:ext uri="{FF2B5EF4-FFF2-40B4-BE49-F238E27FC236}">
                <a16:creationId xmlns:a16="http://schemas.microsoft.com/office/drawing/2014/main" id="{2D07C2D6-AB1B-B84B-BC13-7D79E8BCFCF8}"/>
              </a:ext>
            </a:extLst>
          </p:cNvPr>
          <p:cNvPicPr>
            <a:picLocks noChangeAspect="1"/>
          </p:cNvPicPr>
          <p:nvPr userDrawn="1"/>
        </p:nvPicPr>
        <p:blipFill>
          <a:blip r:embed="rId2"/>
          <a:stretch>
            <a:fillRect/>
          </a:stretch>
        </p:blipFill>
        <p:spPr>
          <a:xfrm>
            <a:off x="-52265" y="-122410"/>
            <a:ext cx="12499929" cy="7031210"/>
          </a:xfrm>
          <a:prstGeom prst="rect">
            <a:avLst/>
          </a:prstGeom>
        </p:spPr>
      </p:pic>
      <p:sp>
        <p:nvSpPr>
          <p:cNvPr id="7" name="Text Placeholder 6">
            <a:extLst>
              <a:ext uri="{FF2B5EF4-FFF2-40B4-BE49-F238E27FC236}">
                <a16:creationId xmlns:a16="http://schemas.microsoft.com/office/drawing/2014/main" id="{810A3391-0472-724C-8E32-AA7421F01EEF}"/>
              </a:ext>
            </a:extLst>
          </p:cNvPr>
          <p:cNvSpPr>
            <a:spLocks noGrp="1"/>
          </p:cNvSpPr>
          <p:nvPr>
            <p:ph type="body" sz="quarter" idx="13" hasCustomPrompt="1"/>
          </p:nvPr>
        </p:nvSpPr>
        <p:spPr>
          <a:xfrm>
            <a:off x="891916" y="3903218"/>
            <a:ext cx="3890150" cy="896938"/>
          </a:xfrm>
          <a:prstGeom prst="rect">
            <a:avLst/>
          </a:prstGeom>
        </p:spPr>
        <p:txBody>
          <a:bodyPr lIns="0" tIns="0" rIns="0" bIns="0"/>
          <a:lstStyle>
            <a:lvl1pPr marL="0" indent="0">
              <a:buNone/>
              <a:defRPr>
                <a:solidFill>
                  <a:schemeClr val="tx1"/>
                </a:solidFill>
              </a:defRPr>
            </a:lvl1pPr>
            <a:lvl2pPr marL="357188" indent="0">
              <a:buNone/>
              <a:defRPr/>
            </a:lvl2pPr>
            <a:lvl3pPr marL="714375" indent="0">
              <a:buNone/>
              <a:defRPr/>
            </a:lvl3pPr>
            <a:lvl4pPr marL="1081087" indent="0">
              <a:buNone/>
              <a:defRPr/>
            </a:lvl4pPr>
            <a:lvl5pPr marL="1438275" indent="0">
              <a:buNone/>
              <a:defRPr/>
            </a:lvl5pPr>
          </a:lstStyle>
          <a:p>
            <a:pPr lvl="0"/>
            <a:r>
              <a:rPr lang="en-GB" dirty="0"/>
              <a:t>Section subhead</a:t>
            </a:r>
          </a:p>
        </p:txBody>
      </p:sp>
      <p:sp>
        <p:nvSpPr>
          <p:cNvPr id="8" name="Text Placeholder 7">
            <a:extLst>
              <a:ext uri="{FF2B5EF4-FFF2-40B4-BE49-F238E27FC236}">
                <a16:creationId xmlns:a16="http://schemas.microsoft.com/office/drawing/2014/main" id="{1686C9C2-DC55-7944-8ED5-BCEF416D53FB}"/>
              </a:ext>
            </a:extLst>
          </p:cNvPr>
          <p:cNvSpPr>
            <a:spLocks noGrp="1"/>
          </p:cNvSpPr>
          <p:nvPr>
            <p:ph type="body" sz="quarter" idx="14" hasCustomPrompt="1"/>
          </p:nvPr>
        </p:nvSpPr>
        <p:spPr>
          <a:xfrm>
            <a:off x="891916" y="1917290"/>
            <a:ext cx="5685561" cy="1566322"/>
          </a:xfrm>
          <a:prstGeom prst="rect">
            <a:avLst/>
          </a:prstGeom>
        </p:spPr>
        <p:txBody>
          <a:bodyPr lIns="0" tIns="0" rIns="0" bIns="0">
            <a:noAutofit/>
          </a:bodyPr>
          <a:lstStyle>
            <a:lvl1pPr marL="0" indent="0">
              <a:buNone/>
              <a:defRPr sz="6000" b="1">
                <a:solidFill>
                  <a:schemeClr val="tx1"/>
                </a:solidFill>
              </a:defRPr>
            </a:lvl1pPr>
            <a:lvl2pPr marL="357188" indent="0">
              <a:buNone/>
              <a:defRPr>
                <a:solidFill>
                  <a:schemeClr val="tx1"/>
                </a:solidFill>
              </a:defRPr>
            </a:lvl2pPr>
            <a:lvl3pPr marL="714375" indent="0">
              <a:buNone/>
              <a:defRPr>
                <a:solidFill>
                  <a:schemeClr val="tx1"/>
                </a:solidFill>
              </a:defRPr>
            </a:lvl3pPr>
            <a:lvl4pPr marL="1081087" indent="0">
              <a:buNone/>
              <a:defRPr>
                <a:solidFill>
                  <a:schemeClr val="tx1"/>
                </a:solidFill>
              </a:defRPr>
            </a:lvl4pPr>
            <a:lvl5pPr marL="1438275" indent="0">
              <a:buNone/>
              <a:defRPr>
                <a:solidFill>
                  <a:schemeClr val="tx1"/>
                </a:solidFill>
              </a:defRPr>
            </a:lvl5pPr>
          </a:lstStyle>
          <a:p>
            <a:pPr lvl="0"/>
            <a:r>
              <a:rPr lang="en-GB" dirty="0"/>
              <a:t>Breaker heading</a:t>
            </a:r>
          </a:p>
        </p:txBody>
      </p:sp>
      <p:sp>
        <p:nvSpPr>
          <p:cNvPr id="10" name="Rectangle 9">
            <a:extLst>
              <a:ext uri="{FF2B5EF4-FFF2-40B4-BE49-F238E27FC236}">
                <a16:creationId xmlns:a16="http://schemas.microsoft.com/office/drawing/2014/main" id="{8262997B-3AAD-0D48-95DC-60BECBF9FEF6}"/>
              </a:ext>
            </a:extLst>
          </p:cNvPr>
          <p:cNvSpPr/>
          <p:nvPr userDrawn="1"/>
        </p:nvSpPr>
        <p:spPr>
          <a:xfrm>
            <a:off x="11444644" y="6404977"/>
            <a:ext cx="372218" cy="276999"/>
          </a:xfrm>
          <a:prstGeom prst="rect">
            <a:avLst/>
          </a:prstGeom>
        </p:spPr>
        <p:txBody>
          <a:bodyPr wrap="none">
            <a:spAutoFit/>
          </a:bodyPr>
          <a:lstStyle/>
          <a:p>
            <a:pPr algn="r"/>
            <a:fld id="{BA3B713D-1FBB-0E4F-91D0-D2B735266E79}" type="slidenum">
              <a:rPr lang="en-GB" sz="1200" smtClean="0">
                <a:solidFill>
                  <a:schemeClr val="tx1"/>
                </a:solidFill>
              </a:rPr>
              <a:t>‹#›</a:t>
            </a:fld>
            <a:endParaRPr lang="en-GB" sz="1200" dirty="0">
              <a:solidFill>
                <a:schemeClr val="tx1"/>
              </a:solidFill>
            </a:endParaRPr>
          </a:p>
        </p:txBody>
      </p:sp>
    </p:spTree>
    <p:extLst>
      <p:ext uri="{BB962C8B-B14F-4D97-AF65-F5344CB8AC3E}">
        <p14:creationId xmlns:p14="http://schemas.microsoft.com/office/powerpoint/2010/main" val="13609168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7_Breaker Heading1-Blue-DarkBlueA">
    <p:spTree>
      <p:nvGrpSpPr>
        <p:cNvPr id="1" name=""/>
        <p:cNvGrpSpPr/>
        <p:nvPr/>
      </p:nvGrpSpPr>
      <p:grpSpPr>
        <a:xfrm>
          <a:off x="0" y="0"/>
          <a:ext cx="0" cy="0"/>
          <a:chOff x="0" y="0"/>
          <a:chExt cx="0" cy="0"/>
        </a:xfrm>
      </p:grpSpPr>
      <p:pic>
        <p:nvPicPr>
          <p:cNvPr id="3" name="Picture 2" descr="Icon&#10;&#10;Description automatically generated">
            <a:extLst>
              <a:ext uri="{FF2B5EF4-FFF2-40B4-BE49-F238E27FC236}">
                <a16:creationId xmlns:a16="http://schemas.microsoft.com/office/drawing/2014/main" id="{268FFC32-6059-0DED-CEB1-02D4D3CCBC8A}"/>
              </a:ext>
            </a:extLst>
          </p:cNvPr>
          <p:cNvPicPr>
            <a:picLocks noChangeAspect="1"/>
          </p:cNvPicPr>
          <p:nvPr userDrawn="1"/>
        </p:nvPicPr>
        <p:blipFill>
          <a:blip r:embed="rId2"/>
          <a:stretch>
            <a:fillRect/>
          </a:stretch>
        </p:blipFill>
        <p:spPr>
          <a:xfrm>
            <a:off x="0" y="0"/>
            <a:ext cx="12192000" cy="6858000"/>
          </a:xfrm>
          <a:prstGeom prst="rect">
            <a:avLst/>
          </a:prstGeom>
        </p:spPr>
      </p:pic>
      <p:sp>
        <p:nvSpPr>
          <p:cNvPr id="7" name="Text Placeholder 6">
            <a:extLst>
              <a:ext uri="{FF2B5EF4-FFF2-40B4-BE49-F238E27FC236}">
                <a16:creationId xmlns:a16="http://schemas.microsoft.com/office/drawing/2014/main" id="{810A3391-0472-724C-8E32-AA7421F01EEF}"/>
              </a:ext>
            </a:extLst>
          </p:cNvPr>
          <p:cNvSpPr>
            <a:spLocks noGrp="1"/>
          </p:cNvSpPr>
          <p:nvPr>
            <p:ph type="body" sz="quarter" idx="13" hasCustomPrompt="1"/>
          </p:nvPr>
        </p:nvSpPr>
        <p:spPr>
          <a:xfrm>
            <a:off x="854598" y="3903218"/>
            <a:ext cx="3890150" cy="896938"/>
          </a:xfrm>
          <a:prstGeom prst="rect">
            <a:avLst/>
          </a:prstGeom>
        </p:spPr>
        <p:txBody>
          <a:bodyPr lIns="0" tIns="0" rIns="0" bIns="0"/>
          <a:lstStyle>
            <a:lvl1pPr marL="0" indent="0">
              <a:buNone/>
              <a:defRPr>
                <a:solidFill>
                  <a:schemeClr val="tx1"/>
                </a:solidFill>
              </a:defRPr>
            </a:lvl1pPr>
            <a:lvl2pPr marL="357188" indent="0">
              <a:buNone/>
              <a:defRPr/>
            </a:lvl2pPr>
            <a:lvl3pPr marL="714375" indent="0">
              <a:buNone/>
              <a:defRPr/>
            </a:lvl3pPr>
            <a:lvl4pPr marL="1081087" indent="0">
              <a:buNone/>
              <a:defRPr/>
            </a:lvl4pPr>
            <a:lvl5pPr marL="1438275" indent="0">
              <a:buNone/>
              <a:defRPr/>
            </a:lvl5pPr>
          </a:lstStyle>
          <a:p>
            <a:pPr lvl="0"/>
            <a:r>
              <a:rPr lang="en-GB" dirty="0"/>
              <a:t>Section subhead</a:t>
            </a:r>
          </a:p>
        </p:txBody>
      </p:sp>
      <p:sp>
        <p:nvSpPr>
          <p:cNvPr id="8" name="Text Placeholder 7">
            <a:extLst>
              <a:ext uri="{FF2B5EF4-FFF2-40B4-BE49-F238E27FC236}">
                <a16:creationId xmlns:a16="http://schemas.microsoft.com/office/drawing/2014/main" id="{1686C9C2-DC55-7944-8ED5-BCEF416D53FB}"/>
              </a:ext>
            </a:extLst>
          </p:cNvPr>
          <p:cNvSpPr>
            <a:spLocks noGrp="1"/>
          </p:cNvSpPr>
          <p:nvPr>
            <p:ph type="body" sz="quarter" idx="14" hasCustomPrompt="1"/>
          </p:nvPr>
        </p:nvSpPr>
        <p:spPr>
          <a:xfrm>
            <a:off x="854598" y="1917290"/>
            <a:ext cx="5685561" cy="1566322"/>
          </a:xfrm>
          <a:prstGeom prst="rect">
            <a:avLst/>
          </a:prstGeom>
        </p:spPr>
        <p:txBody>
          <a:bodyPr lIns="0" tIns="0" rIns="0" bIns="0">
            <a:noAutofit/>
          </a:bodyPr>
          <a:lstStyle>
            <a:lvl1pPr marL="0" indent="0">
              <a:buNone/>
              <a:defRPr sz="6000" b="1">
                <a:solidFill>
                  <a:schemeClr val="tx1"/>
                </a:solidFill>
              </a:defRPr>
            </a:lvl1pPr>
            <a:lvl2pPr marL="357188" indent="0">
              <a:buNone/>
              <a:defRPr>
                <a:solidFill>
                  <a:schemeClr val="tx1"/>
                </a:solidFill>
              </a:defRPr>
            </a:lvl2pPr>
            <a:lvl3pPr marL="714375" indent="0">
              <a:buNone/>
              <a:defRPr>
                <a:solidFill>
                  <a:schemeClr val="tx1"/>
                </a:solidFill>
              </a:defRPr>
            </a:lvl3pPr>
            <a:lvl4pPr marL="1081087" indent="0">
              <a:buNone/>
              <a:defRPr>
                <a:solidFill>
                  <a:schemeClr val="tx1"/>
                </a:solidFill>
              </a:defRPr>
            </a:lvl4pPr>
            <a:lvl5pPr marL="1438275" indent="0">
              <a:buNone/>
              <a:defRPr>
                <a:solidFill>
                  <a:schemeClr val="tx1"/>
                </a:solidFill>
              </a:defRPr>
            </a:lvl5pPr>
          </a:lstStyle>
          <a:p>
            <a:pPr lvl="0"/>
            <a:r>
              <a:rPr lang="en-GB" dirty="0"/>
              <a:t>Breaker heading</a:t>
            </a:r>
          </a:p>
        </p:txBody>
      </p:sp>
      <p:sp>
        <p:nvSpPr>
          <p:cNvPr id="10" name="Rectangle 9">
            <a:extLst>
              <a:ext uri="{FF2B5EF4-FFF2-40B4-BE49-F238E27FC236}">
                <a16:creationId xmlns:a16="http://schemas.microsoft.com/office/drawing/2014/main" id="{8262997B-3AAD-0D48-95DC-60BECBF9FEF6}"/>
              </a:ext>
            </a:extLst>
          </p:cNvPr>
          <p:cNvSpPr/>
          <p:nvPr userDrawn="1"/>
        </p:nvSpPr>
        <p:spPr>
          <a:xfrm>
            <a:off x="11444644" y="6404977"/>
            <a:ext cx="372218" cy="276999"/>
          </a:xfrm>
          <a:prstGeom prst="rect">
            <a:avLst/>
          </a:prstGeom>
        </p:spPr>
        <p:txBody>
          <a:bodyPr wrap="none">
            <a:spAutoFit/>
          </a:bodyPr>
          <a:lstStyle/>
          <a:p>
            <a:pPr algn="r"/>
            <a:fld id="{BA3B713D-1FBB-0E4F-91D0-D2B735266E79}" type="slidenum">
              <a:rPr lang="en-GB" sz="1200" smtClean="0">
                <a:solidFill>
                  <a:schemeClr val="tx1"/>
                </a:solidFill>
              </a:rPr>
              <a:t>‹#›</a:t>
            </a:fld>
            <a:endParaRPr lang="en-GB" sz="1200" dirty="0">
              <a:solidFill>
                <a:schemeClr val="tx1"/>
              </a:solidFill>
            </a:endParaRPr>
          </a:p>
        </p:txBody>
      </p:sp>
    </p:spTree>
    <p:extLst>
      <p:ext uri="{BB962C8B-B14F-4D97-AF65-F5344CB8AC3E}">
        <p14:creationId xmlns:p14="http://schemas.microsoft.com/office/powerpoint/2010/main" val="17417275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1_Headline slide with image A">
    <p:spTree>
      <p:nvGrpSpPr>
        <p:cNvPr id="1" name=""/>
        <p:cNvGrpSpPr/>
        <p:nvPr/>
      </p:nvGrpSpPr>
      <p:grpSpPr>
        <a:xfrm>
          <a:off x="0" y="0"/>
          <a:ext cx="0" cy="0"/>
          <a:chOff x="0" y="0"/>
          <a:chExt cx="0" cy="0"/>
        </a:xfrm>
      </p:grpSpPr>
      <p:sp>
        <p:nvSpPr>
          <p:cNvPr id="7" name="Picture Placeholder 6">
            <a:extLst>
              <a:ext uri="{FF2B5EF4-FFF2-40B4-BE49-F238E27FC236}">
                <a16:creationId xmlns:a16="http://schemas.microsoft.com/office/drawing/2014/main" id="{1EF456E7-F404-A541-B6E9-27C1B10EC600}"/>
              </a:ext>
            </a:extLst>
          </p:cNvPr>
          <p:cNvSpPr>
            <a:spLocks noGrp="1"/>
          </p:cNvSpPr>
          <p:nvPr>
            <p:ph type="pic" sz="quarter" idx="10" hasCustomPrompt="1"/>
          </p:nvPr>
        </p:nvSpPr>
        <p:spPr>
          <a:xfrm>
            <a:off x="6096000" y="0"/>
            <a:ext cx="6096000" cy="6858000"/>
          </a:xfrm>
          <a:prstGeom prst="rect">
            <a:avLst/>
          </a:prstGeom>
          <a:solidFill>
            <a:schemeClr val="tx2"/>
          </a:solidFill>
        </p:spPr>
        <p:txBody>
          <a:bodyPr tIns="2340000"/>
          <a:lstStyle>
            <a:lvl1pPr algn="ctr">
              <a:buNone/>
              <a:defRPr/>
            </a:lvl1pPr>
          </a:lstStyle>
          <a:p>
            <a:r>
              <a:rPr lang="en-GB" dirty="0"/>
              <a:t>Click on icon to insert image (including Alt Text)</a:t>
            </a:r>
          </a:p>
        </p:txBody>
      </p:sp>
      <p:sp>
        <p:nvSpPr>
          <p:cNvPr id="11" name="Rectangle 10">
            <a:extLst>
              <a:ext uri="{FF2B5EF4-FFF2-40B4-BE49-F238E27FC236}">
                <a16:creationId xmlns:a16="http://schemas.microsoft.com/office/drawing/2014/main" id="{72C3761D-E146-5B7A-CD68-6CC98EA19A5F}"/>
              </a:ext>
            </a:extLst>
          </p:cNvPr>
          <p:cNvSpPr/>
          <p:nvPr userDrawn="1"/>
        </p:nvSpPr>
        <p:spPr>
          <a:xfrm>
            <a:off x="0" y="0"/>
            <a:ext cx="6096000" cy="6872615"/>
          </a:xfrm>
          <a:prstGeom prst="rect">
            <a:avLst/>
          </a:prstGeom>
          <a:solidFill>
            <a:srgbClr val="F6F8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9" name="TextBox 8">
            <a:extLst>
              <a:ext uri="{FF2B5EF4-FFF2-40B4-BE49-F238E27FC236}">
                <a16:creationId xmlns:a16="http://schemas.microsoft.com/office/drawing/2014/main" id="{990784B1-AA1E-DC4B-BEB4-EC05249AFE00}"/>
              </a:ext>
            </a:extLst>
          </p:cNvPr>
          <p:cNvSpPr txBox="1"/>
          <p:nvPr userDrawn="1"/>
        </p:nvSpPr>
        <p:spPr>
          <a:xfrm>
            <a:off x="4700954" y="4232031"/>
            <a:ext cx="0" cy="0"/>
          </a:xfrm>
          <a:prstGeom prst="rect">
            <a:avLst/>
          </a:prstGeom>
          <a:noFill/>
        </p:spPr>
        <p:txBody>
          <a:bodyPr wrap="none" lIns="0" tIns="0" rIns="0" bIns="0" rtlCol="0">
            <a:noAutofit/>
          </a:bodyPr>
          <a:lstStyle/>
          <a:p>
            <a:endParaRPr lang="en-GB" sz="1200" b="1">
              <a:solidFill>
                <a:schemeClr val="accent1"/>
              </a:solidFill>
            </a:endParaRPr>
          </a:p>
        </p:txBody>
      </p:sp>
      <p:sp>
        <p:nvSpPr>
          <p:cNvPr id="10" name="Rectangle 9">
            <a:extLst>
              <a:ext uri="{FF2B5EF4-FFF2-40B4-BE49-F238E27FC236}">
                <a16:creationId xmlns:a16="http://schemas.microsoft.com/office/drawing/2014/main" id="{E42CCDA4-D437-6B48-8BBD-CAC30F281160}"/>
              </a:ext>
            </a:extLst>
          </p:cNvPr>
          <p:cNvSpPr/>
          <p:nvPr userDrawn="1"/>
        </p:nvSpPr>
        <p:spPr>
          <a:xfrm>
            <a:off x="11444644" y="6404977"/>
            <a:ext cx="372218" cy="276999"/>
          </a:xfrm>
          <a:prstGeom prst="rect">
            <a:avLst/>
          </a:prstGeom>
        </p:spPr>
        <p:txBody>
          <a:bodyPr wrap="none">
            <a:spAutoFit/>
          </a:bodyPr>
          <a:lstStyle/>
          <a:p>
            <a:pPr algn="r"/>
            <a:fld id="{BA3B713D-1FBB-0E4F-91D0-D2B735266E79}" type="slidenum">
              <a:rPr lang="en-GB" sz="1200" smtClean="0">
                <a:solidFill>
                  <a:schemeClr val="tx1"/>
                </a:solidFill>
              </a:rPr>
              <a:pPr algn="r"/>
              <a:t>‹#›</a:t>
            </a:fld>
            <a:endParaRPr lang="en-GB" sz="1200" dirty="0">
              <a:solidFill>
                <a:schemeClr val="tx1"/>
              </a:solidFill>
            </a:endParaRPr>
          </a:p>
        </p:txBody>
      </p:sp>
      <p:sp>
        <p:nvSpPr>
          <p:cNvPr id="5" name="Text Placeholder 6">
            <a:extLst>
              <a:ext uri="{FF2B5EF4-FFF2-40B4-BE49-F238E27FC236}">
                <a16:creationId xmlns:a16="http://schemas.microsoft.com/office/drawing/2014/main" id="{50355A0D-4235-0CF1-A976-C33D8CCCBFCD}"/>
              </a:ext>
            </a:extLst>
          </p:cNvPr>
          <p:cNvSpPr>
            <a:spLocks noGrp="1"/>
          </p:cNvSpPr>
          <p:nvPr>
            <p:ph type="body" sz="quarter" idx="13" hasCustomPrompt="1"/>
          </p:nvPr>
        </p:nvSpPr>
        <p:spPr>
          <a:xfrm>
            <a:off x="891916" y="3903218"/>
            <a:ext cx="3890150" cy="896938"/>
          </a:xfrm>
          <a:prstGeom prst="rect">
            <a:avLst/>
          </a:prstGeom>
        </p:spPr>
        <p:txBody>
          <a:bodyPr lIns="0" tIns="0" rIns="0" bIns="0"/>
          <a:lstStyle>
            <a:lvl1pPr marL="0" indent="0">
              <a:buNone/>
              <a:defRPr>
                <a:solidFill>
                  <a:schemeClr val="tx1"/>
                </a:solidFill>
              </a:defRPr>
            </a:lvl1pPr>
            <a:lvl2pPr marL="357188" indent="0">
              <a:buNone/>
              <a:defRPr/>
            </a:lvl2pPr>
            <a:lvl3pPr marL="714375" indent="0">
              <a:buNone/>
              <a:defRPr/>
            </a:lvl3pPr>
            <a:lvl4pPr marL="1081087" indent="0">
              <a:buNone/>
              <a:defRPr/>
            </a:lvl4pPr>
            <a:lvl5pPr marL="1438275" indent="0">
              <a:buNone/>
              <a:defRPr/>
            </a:lvl5pPr>
          </a:lstStyle>
          <a:p>
            <a:pPr lvl="0"/>
            <a:r>
              <a:rPr lang="en-GB" dirty="0"/>
              <a:t>Section subhead</a:t>
            </a:r>
          </a:p>
        </p:txBody>
      </p:sp>
      <p:sp>
        <p:nvSpPr>
          <p:cNvPr id="6" name="Text Placeholder 7">
            <a:extLst>
              <a:ext uri="{FF2B5EF4-FFF2-40B4-BE49-F238E27FC236}">
                <a16:creationId xmlns:a16="http://schemas.microsoft.com/office/drawing/2014/main" id="{5B6F326D-0ECB-4952-2659-CD1729198654}"/>
              </a:ext>
            </a:extLst>
          </p:cNvPr>
          <p:cNvSpPr>
            <a:spLocks noGrp="1"/>
          </p:cNvSpPr>
          <p:nvPr>
            <p:ph type="body" sz="quarter" idx="14" hasCustomPrompt="1"/>
          </p:nvPr>
        </p:nvSpPr>
        <p:spPr>
          <a:xfrm>
            <a:off x="891916" y="1917290"/>
            <a:ext cx="5685561" cy="1566322"/>
          </a:xfrm>
          <a:prstGeom prst="rect">
            <a:avLst/>
          </a:prstGeom>
        </p:spPr>
        <p:txBody>
          <a:bodyPr lIns="0" tIns="0" rIns="0" bIns="0">
            <a:noAutofit/>
          </a:bodyPr>
          <a:lstStyle>
            <a:lvl1pPr marL="0" indent="0">
              <a:buNone/>
              <a:defRPr sz="6000" b="1">
                <a:solidFill>
                  <a:schemeClr val="tx1"/>
                </a:solidFill>
              </a:defRPr>
            </a:lvl1pPr>
            <a:lvl2pPr marL="357188" indent="0">
              <a:buNone/>
              <a:defRPr>
                <a:solidFill>
                  <a:schemeClr val="tx1"/>
                </a:solidFill>
              </a:defRPr>
            </a:lvl2pPr>
            <a:lvl3pPr marL="714375" indent="0">
              <a:buNone/>
              <a:defRPr>
                <a:solidFill>
                  <a:schemeClr val="tx1"/>
                </a:solidFill>
              </a:defRPr>
            </a:lvl3pPr>
            <a:lvl4pPr marL="1081087" indent="0">
              <a:buNone/>
              <a:defRPr>
                <a:solidFill>
                  <a:schemeClr val="tx1"/>
                </a:solidFill>
              </a:defRPr>
            </a:lvl4pPr>
            <a:lvl5pPr marL="1438275" indent="0">
              <a:buNone/>
              <a:defRPr>
                <a:solidFill>
                  <a:schemeClr val="tx1"/>
                </a:solidFill>
              </a:defRPr>
            </a:lvl5pPr>
          </a:lstStyle>
          <a:p>
            <a:pPr lvl="0"/>
            <a:r>
              <a:rPr lang="en-GB" dirty="0"/>
              <a:t>Breaker heading</a:t>
            </a:r>
          </a:p>
        </p:txBody>
      </p:sp>
    </p:spTree>
    <p:extLst>
      <p:ext uri="{BB962C8B-B14F-4D97-AF65-F5344CB8AC3E}">
        <p14:creationId xmlns:p14="http://schemas.microsoft.com/office/powerpoint/2010/main" val="12568468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End Slide ACCESSIBLE">
    <p:spTree>
      <p:nvGrpSpPr>
        <p:cNvPr id="1" name=""/>
        <p:cNvGrpSpPr/>
        <p:nvPr/>
      </p:nvGrpSpPr>
      <p:grpSpPr>
        <a:xfrm>
          <a:off x="0" y="0"/>
          <a:ext cx="0" cy="0"/>
          <a:chOff x="0" y="0"/>
          <a:chExt cx="0" cy="0"/>
        </a:xfrm>
      </p:grpSpPr>
      <p:cxnSp>
        <p:nvCxnSpPr>
          <p:cNvPr id="9" name="Straight Connector 8">
            <a:extLst>
              <a:ext uri="{FF2B5EF4-FFF2-40B4-BE49-F238E27FC236}">
                <a16:creationId xmlns:a16="http://schemas.microsoft.com/office/drawing/2014/main" id="{F9D383FB-0467-4241-BEF0-D636E886723B}"/>
              </a:ext>
            </a:extLst>
          </p:cNvPr>
          <p:cNvCxnSpPr/>
          <p:nvPr userDrawn="1"/>
        </p:nvCxnSpPr>
        <p:spPr>
          <a:xfrm>
            <a:off x="5715926" y="2605852"/>
            <a:ext cx="865108"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10" name="Rectangle 9">
            <a:extLst>
              <a:ext uri="{FF2B5EF4-FFF2-40B4-BE49-F238E27FC236}">
                <a16:creationId xmlns:a16="http://schemas.microsoft.com/office/drawing/2014/main" id="{93DACDB8-C05A-C540-BF85-5FDDA3660A2E}"/>
              </a:ext>
            </a:extLst>
          </p:cNvPr>
          <p:cNvSpPr/>
          <p:nvPr userDrawn="1"/>
        </p:nvSpPr>
        <p:spPr>
          <a:xfrm>
            <a:off x="11444644" y="6404977"/>
            <a:ext cx="372218" cy="276999"/>
          </a:xfrm>
          <a:prstGeom prst="rect">
            <a:avLst/>
          </a:prstGeom>
        </p:spPr>
        <p:txBody>
          <a:bodyPr wrap="none">
            <a:spAutoFit/>
          </a:bodyPr>
          <a:lstStyle/>
          <a:p>
            <a:pPr algn="r"/>
            <a:fld id="{BA3B713D-1FBB-0E4F-91D0-D2B735266E79}" type="slidenum">
              <a:rPr lang="en-GB" sz="1200" smtClean="0">
                <a:solidFill>
                  <a:schemeClr val="accent2"/>
                </a:solidFill>
              </a:rPr>
              <a:t>‹#›</a:t>
            </a:fld>
            <a:endParaRPr lang="en-GB" sz="1200">
              <a:solidFill>
                <a:schemeClr val="accent2"/>
              </a:solidFill>
            </a:endParaRPr>
          </a:p>
        </p:txBody>
      </p:sp>
      <p:sp>
        <p:nvSpPr>
          <p:cNvPr id="2" name="TextBox 1">
            <a:extLst>
              <a:ext uri="{FF2B5EF4-FFF2-40B4-BE49-F238E27FC236}">
                <a16:creationId xmlns:a16="http://schemas.microsoft.com/office/drawing/2014/main" id="{0390E57B-AF19-8642-9E47-AF887F52887B}"/>
              </a:ext>
            </a:extLst>
          </p:cNvPr>
          <p:cNvSpPr txBox="1"/>
          <p:nvPr userDrawn="1"/>
        </p:nvSpPr>
        <p:spPr>
          <a:xfrm>
            <a:off x="5610770" y="2808746"/>
            <a:ext cx="4343734" cy="2608032"/>
          </a:xfrm>
          <a:prstGeom prst="rect">
            <a:avLst/>
          </a:prstGeom>
          <a:noFill/>
        </p:spPr>
        <p:txBody>
          <a:bodyPr wrap="square" lIns="0" tIns="0" rIns="0" bIns="0" rtlCol="0">
            <a:noAutofit/>
          </a:bodyPr>
          <a:lstStyle/>
          <a:p>
            <a:pPr marL="0" marR="0" lvl="0" indent="0" algn="l" defTabSz="914400" rtl="0" eaLnBrk="1" fontAlgn="auto" latinLnBrk="0" hangingPunct="1">
              <a:lnSpc>
                <a:spcPct val="100000"/>
              </a:lnSpc>
              <a:spcBef>
                <a:spcPts val="0"/>
              </a:spcBef>
              <a:spcAft>
                <a:spcPts val="2400"/>
              </a:spcAft>
              <a:buClr>
                <a:srgbClr val="005EB8"/>
              </a:buClr>
              <a:buSzTx/>
              <a:buFont typeface="Arial" panose="020B0604020202020204" pitchFamily="34" charset="0"/>
              <a:buNone/>
              <a:tabLst/>
              <a:defRPr/>
            </a:pPr>
            <a:r>
              <a:rPr kumimoji="0" lang="en-GB" sz="3600" b="1" i="0" u="none" strike="noStrike" kern="1200" cap="none" spc="20" normalizeH="0" baseline="0" noProof="0" dirty="0">
                <a:ln>
                  <a:noFill/>
                </a:ln>
                <a:solidFill>
                  <a:schemeClr val="tx1"/>
                </a:solidFill>
                <a:effectLst/>
                <a:uLnTx/>
                <a:uFillTx/>
                <a:latin typeface="+mn-lt"/>
                <a:ea typeface="+mn-ea"/>
                <a:cs typeface="+mn-cs"/>
              </a:rPr>
              <a:t> Thank You</a:t>
            </a:r>
          </a:p>
          <a:p>
            <a:pPr marL="0" marR="0" lvl="0" indent="0" algn="l" defTabSz="914400" rtl="0" eaLnBrk="1" fontAlgn="auto" latinLnBrk="0" hangingPunct="1">
              <a:lnSpc>
                <a:spcPct val="100000"/>
              </a:lnSpc>
              <a:spcBef>
                <a:spcPts val="0"/>
              </a:spcBef>
              <a:spcAft>
                <a:spcPts val="1800"/>
              </a:spcAft>
              <a:buClr>
                <a:srgbClr val="005EB8"/>
              </a:buClr>
              <a:buSzTx/>
              <a:buFont typeface="Arial" panose="020B0604020202020204" pitchFamily="34" charset="0"/>
              <a:buNone/>
              <a:tabLst/>
              <a:defRPr/>
            </a:pPr>
            <a:r>
              <a:rPr kumimoji="0" lang="en-GB" sz="2400" b="1" i="0" u="none" strike="noStrike" kern="1200" cap="none" spc="20" normalizeH="0" baseline="0" noProof="0" dirty="0">
                <a:ln>
                  <a:noFill/>
                </a:ln>
                <a:solidFill>
                  <a:schemeClr val="tx1"/>
                </a:solidFill>
                <a:effectLst/>
                <a:uLnTx/>
                <a:uFillTx/>
                <a:latin typeface="+mn-lt"/>
                <a:ea typeface="+mn-ea"/>
                <a:cs typeface="+mn-cs"/>
              </a:rPr>
              <a:t>        	@nhsengland</a:t>
            </a:r>
          </a:p>
          <a:p>
            <a:pPr marL="0" marR="0" lvl="0" indent="0" algn="l" defTabSz="914400" rtl="0" eaLnBrk="1" fontAlgn="auto" latinLnBrk="0" hangingPunct="1">
              <a:lnSpc>
                <a:spcPct val="100000"/>
              </a:lnSpc>
              <a:spcBef>
                <a:spcPts val="0"/>
              </a:spcBef>
              <a:spcAft>
                <a:spcPts val="1800"/>
              </a:spcAft>
              <a:buClr>
                <a:srgbClr val="005EB8"/>
              </a:buClr>
              <a:buSzTx/>
              <a:buFont typeface="Arial" panose="020B0604020202020204" pitchFamily="34" charset="0"/>
              <a:buNone/>
              <a:tabLst/>
              <a:defRPr/>
            </a:pPr>
            <a:r>
              <a:rPr kumimoji="0" lang="en-GB" sz="2400" b="1" i="0" u="none" strike="noStrike" kern="1200" cap="none" spc="20" normalizeH="0" baseline="0" noProof="0" dirty="0">
                <a:ln>
                  <a:noFill/>
                </a:ln>
                <a:solidFill>
                  <a:schemeClr val="tx1"/>
                </a:solidFill>
                <a:effectLst/>
                <a:uLnTx/>
                <a:uFillTx/>
                <a:latin typeface="+mn-lt"/>
                <a:ea typeface="+mn-ea"/>
                <a:cs typeface="+mn-cs"/>
              </a:rPr>
              <a:t>        	company/</a:t>
            </a:r>
            <a:r>
              <a:rPr kumimoji="0" lang="en-GB" sz="2400" b="1" i="0" u="none" strike="noStrike" kern="1200" cap="none" spc="20" normalizeH="0" baseline="0" noProof="0" dirty="0" err="1">
                <a:ln>
                  <a:noFill/>
                </a:ln>
                <a:solidFill>
                  <a:schemeClr val="tx1"/>
                </a:solidFill>
                <a:effectLst/>
                <a:uLnTx/>
                <a:uFillTx/>
                <a:latin typeface="+mn-lt"/>
                <a:ea typeface="+mn-ea"/>
                <a:cs typeface="+mn-cs"/>
              </a:rPr>
              <a:t>nhsengland</a:t>
            </a:r>
            <a:endParaRPr kumimoji="0" lang="en-GB" sz="2400" b="1" i="0" u="none" strike="noStrike" kern="1200" cap="none" spc="20" normalizeH="0" baseline="0" noProof="0" dirty="0">
              <a:ln>
                <a:noFill/>
              </a:ln>
              <a:solidFill>
                <a:schemeClr val="tx1"/>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1800"/>
              </a:spcAft>
              <a:buClr>
                <a:srgbClr val="005EB8"/>
              </a:buClr>
              <a:buSzTx/>
              <a:buFont typeface="Arial" panose="020B0604020202020204" pitchFamily="34" charset="0"/>
              <a:buNone/>
              <a:tabLst/>
              <a:defRPr/>
            </a:pPr>
            <a:r>
              <a:rPr kumimoji="0" lang="en-GB" sz="2400" b="1" i="0" u="none" strike="noStrike" kern="1200" cap="none" spc="20" normalizeH="0" baseline="0" noProof="0" dirty="0">
                <a:ln>
                  <a:noFill/>
                </a:ln>
                <a:solidFill>
                  <a:schemeClr val="tx1"/>
                </a:solidFill>
                <a:effectLst/>
                <a:uLnTx/>
                <a:uFillTx/>
                <a:latin typeface="+mn-lt"/>
                <a:ea typeface="+mn-ea"/>
                <a:cs typeface="+mn-cs"/>
              </a:rPr>
              <a:t>	england.nhs.uk</a:t>
            </a:r>
            <a:endParaRPr lang="en-GB" sz="2400" b="1" dirty="0">
              <a:solidFill>
                <a:schemeClr val="tx1"/>
              </a:solidFill>
            </a:endParaRPr>
          </a:p>
        </p:txBody>
      </p:sp>
      <p:pic>
        <p:nvPicPr>
          <p:cNvPr id="5" name="Picture 4">
            <a:extLst>
              <a:ext uri="{FF2B5EF4-FFF2-40B4-BE49-F238E27FC236}">
                <a16:creationId xmlns:a16="http://schemas.microsoft.com/office/drawing/2014/main" id="{6C1B65D7-2EE6-F44F-85AA-7C93787926CD}"/>
              </a:ext>
            </a:extLst>
          </p:cNvPr>
          <p:cNvPicPr>
            <a:picLocks noChangeAspect="1"/>
          </p:cNvPicPr>
          <p:nvPr userDrawn="1"/>
        </p:nvPicPr>
        <p:blipFill>
          <a:blip r:embed="rId2">
            <a:extLst>
              <a:ext uri="{96DAC541-7B7A-43D3-8B79-37D633B846F1}">
                <asvg:svgBlip xmlns:asvg="http://schemas.microsoft.com/office/drawing/2016/SVG/main" r:embed="rId3"/>
              </a:ext>
            </a:extLst>
          </a:blip>
          <a:srcRect/>
          <a:stretch/>
        </p:blipFill>
        <p:spPr>
          <a:xfrm>
            <a:off x="5872040" y="3665234"/>
            <a:ext cx="390144" cy="390144"/>
          </a:xfrm>
          <a:prstGeom prst="rect">
            <a:avLst/>
          </a:prstGeom>
        </p:spPr>
      </p:pic>
      <p:pic>
        <p:nvPicPr>
          <p:cNvPr id="8" name="Picture 7">
            <a:extLst>
              <a:ext uri="{FF2B5EF4-FFF2-40B4-BE49-F238E27FC236}">
                <a16:creationId xmlns:a16="http://schemas.microsoft.com/office/drawing/2014/main" id="{F2843EE8-F6F8-9D40-92C1-94FB4DCF14BB}"/>
              </a:ext>
            </a:extLst>
          </p:cNvPr>
          <p:cNvPicPr>
            <a:picLocks noChangeAspect="1"/>
          </p:cNvPicPr>
          <p:nvPr userDrawn="1"/>
        </p:nvPicPr>
        <p:blipFill>
          <a:blip r:embed="rId4">
            <a:extLst>
              <a:ext uri="{96DAC541-7B7A-43D3-8B79-37D633B846F1}">
                <asvg:svgBlip xmlns:asvg="http://schemas.microsoft.com/office/drawing/2016/SVG/main" r:embed="rId5"/>
              </a:ext>
            </a:extLst>
          </a:blip>
          <a:srcRect/>
          <a:stretch/>
        </p:blipFill>
        <p:spPr>
          <a:xfrm>
            <a:off x="5885396" y="4266369"/>
            <a:ext cx="390144" cy="390144"/>
          </a:xfrm>
          <a:prstGeom prst="rect">
            <a:avLst/>
          </a:prstGeom>
        </p:spPr>
      </p:pic>
      <p:pic>
        <p:nvPicPr>
          <p:cNvPr id="72" name="Picture 96">
            <a:extLst>
              <a:ext uri="{FF2B5EF4-FFF2-40B4-BE49-F238E27FC236}">
                <a16:creationId xmlns:a16="http://schemas.microsoft.com/office/drawing/2014/main" id="{664BA24D-FA8C-EE4D-A2DC-491BF11D6FA6}"/>
              </a:ext>
            </a:extLst>
          </p:cNvPr>
          <p:cNvPicPr>
            <a:picLocks noChangeAspect="1"/>
          </p:cNvPicPr>
          <p:nvPr userDrawn="1"/>
        </p:nvPicPr>
        <p:blipFill>
          <a:blip r:embed="rId6">
            <a:extLst>
              <a:ext uri="{96DAC541-7B7A-43D3-8B79-37D633B846F1}">
                <asvg:svgBlip xmlns:asvg="http://schemas.microsoft.com/office/drawing/2016/SVG/main" r:embed="rId7"/>
              </a:ext>
            </a:extLst>
          </a:blip>
          <a:srcRect/>
          <a:stretch/>
        </p:blipFill>
        <p:spPr>
          <a:xfrm>
            <a:off x="5767074" y="4806522"/>
            <a:ext cx="600075" cy="600075"/>
          </a:xfrm>
          <a:prstGeom prst="rect">
            <a:avLst/>
          </a:prstGeom>
        </p:spPr>
      </p:pic>
      <p:pic>
        <p:nvPicPr>
          <p:cNvPr id="3" name="Picture 2" descr="Logo&#10;&#10;Description automatically generated">
            <a:extLst>
              <a:ext uri="{FF2B5EF4-FFF2-40B4-BE49-F238E27FC236}">
                <a16:creationId xmlns:a16="http://schemas.microsoft.com/office/drawing/2014/main" id="{077C56A3-4FFE-73CF-6F7F-1F451E5B3F1E}"/>
              </a:ext>
            </a:extLst>
          </p:cNvPr>
          <p:cNvPicPr>
            <a:picLocks noChangeAspect="1"/>
          </p:cNvPicPr>
          <p:nvPr userDrawn="1"/>
        </p:nvPicPr>
        <p:blipFill>
          <a:blip r:embed="rId8"/>
          <a:stretch>
            <a:fillRect/>
          </a:stretch>
        </p:blipFill>
        <p:spPr>
          <a:xfrm>
            <a:off x="10551045" y="364425"/>
            <a:ext cx="1208955" cy="979789"/>
          </a:xfrm>
          <a:prstGeom prst="rect">
            <a:avLst/>
          </a:prstGeom>
        </p:spPr>
      </p:pic>
      <p:pic>
        <p:nvPicPr>
          <p:cNvPr id="6" name="Picture 5" descr="Icon&#10;&#10;Description automatically generated">
            <a:extLst>
              <a:ext uri="{FF2B5EF4-FFF2-40B4-BE49-F238E27FC236}">
                <a16:creationId xmlns:a16="http://schemas.microsoft.com/office/drawing/2014/main" id="{76D92FD5-08EA-6BC8-29BC-BCF5EEFE18AA}"/>
              </a:ext>
            </a:extLst>
          </p:cNvPr>
          <p:cNvPicPr>
            <a:picLocks noChangeAspect="1"/>
          </p:cNvPicPr>
          <p:nvPr userDrawn="1"/>
        </p:nvPicPr>
        <p:blipFill>
          <a:blip r:embed="rId9"/>
          <a:stretch>
            <a:fillRect/>
          </a:stretch>
        </p:blipFill>
        <p:spPr>
          <a:xfrm rot="5400000">
            <a:off x="-2509143" y="-71523"/>
            <a:ext cx="10768951" cy="7616239"/>
          </a:xfrm>
          <a:prstGeom prst="rect">
            <a:avLst/>
          </a:prstGeom>
        </p:spPr>
      </p:pic>
    </p:spTree>
    <p:extLst>
      <p:ext uri="{BB962C8B-B14F-4D97-AF65-F5344CB8AC3E}">
        <p14:creationId xmlns:p14="http://schemas.microsoft.com/office/powerpoint/2010/main" val="4615233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1_Data 1">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23763076-72CB-117E-F240-98C1D1050D3E}"/>
              </a:ext>
            </a:extLst>
          </p:cNvPr>
          <p:cNvSpPr/>
          <p:nvPr userDrawn="1"/>
        </p:nvSpPr>
        <p:spPr>
          <a:xfrm>
            <a:off x="0" y="0"/>
            <a:ext cx="12206636" cy="6872615"/>
          </a:xfrm>
          <a:prstGeom prst="rect">
            <a:avLst/>
          </a:prstGeom>
          <a:solidFill>
            <a:srgbClr val="F6F8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 name="Title 1"/>
          <p:cNvSpPr>
            <a:spLocks noGrp="1"/>
          </p:cNvSpPr>
          <p:nvPr>
            <p:ph type="title" hasCustomPrompt="1"/>
          </p:nvPr>
        </p:nvSpPr>
        <p:spPr>
          <a:xfrm>
            <a:off x="432000" y="310075"/>
            <a:ext cx="11404154" cy="426721"/>
          </a:xfrm>
          <a:prstGeom prst="rect">
            <a:avLst/>
          </a:prstGeom>
        </p:spPr>
        <p:txBody>
          <a:bodyPr lIns="0" tIns="0" rIns="0" bIns="0" anchor="t">
            <a:normAutofit/>
          </a:bodyPr>
          <a:lstStyle>
            <a:lvl1pPr>
              <a:defRPr sz="2400" b="1">
                <a:solidFill>
                  <a:schemeClr val="tx1"/>
                </a:solidFill>
              </a:defRPr>
            </a:lvl1pPr>
          </a:lstStyle>
          <a:p>
            <a:r>
              <a:rPr lang="en-GB" dirty="0"/>
              <a:t>Heading</a:t>
            </a:r>
          </a:p>
        </p:txBody>
      </p:sp>
      <p:sp>
        <p:nvSpPr>
          <p:cNvPr id="9" name="TextBox 8">
            <a:extLst>
              <a:ext uri="{FF2B5EF4-FFF2-40B4-BE49-F238E27FC236}">
                <a16:creationId xmlns:a16="http://schemas.microsoft.com/office/drawing/2014/main" id="{990784B1-AA1E-DC4B-BEB4-EC05249AFE00}"/>
              </a:ext>
            </a:extLst>
          </p:cNvPr>
          <p:cNvSpPr txBox="1"/>
          <p:nvPr userDrawn="1"/>
        </p:nvSpPr>
        <p:spPr>
          <a:xfrm>
            <a:off x="4700954" y="4232031"/>
            <a:ext cx="0" cy="0"/>
          </a:xfrm>
          <a:prstGeom prst="rect">
            <a:avLst/>
          </a:prstGeom>
          <a:noFill/>
        </p:spPr>
        <p:txBody>
          <a:bodyPr wrap="none" lIns="0" tIns="0" rIns="0" bIns="0" rtlCol="0">
            <a:noAutofit/>
          </a:bodyPr>
          <a:lstStyle/>
          <a:p>
            <a:endParaRPr lang="en-GB" sz="1200" b="1">
              <a:solidFill>
                <a:schemeClr val="accent1"/>
              </a:solidFill>
            </a:endParaRPr>
          </a:p>
        </p:txBody>
      </p:sp>
      <p:sp>
        <p:nvSpPr>
          <p:cNvPr id="10" name="Rectangle 9">
            <a:extLst>
              <a:ext uri="{FF2B5EF4-FFF2-40B4-BE49-F238E27FC236}">
                <a16:creationId xmlns:a16="http://schemas.microsoft.com/office/drawing/2014/main" id="{FF8B4B32-B7B7-DB40-9D0C-2D4D8414C6EC}"/>
              </a:ext>
            </a:extLst>
          </p:cNvPr>
          <p:cNvSpPr/>
          <p:nvPr userDrawn="1"/>
        </p:nvSpPr>
        <p:spPr>
          <a:xfrm>
            <a:off x="11444644" y="6404977"/>
            <a:ext cx="372218" cy="276999"/>
          </a:xfrm>
          <a:prstGeom prst="rect">
            <a:avLst/>
          </a:prstGeom>
        </p:spPr>
        <p:txBody>
          <a:bodyPr wrap="none">
            <a:spAutoFit/>
          </a:bodyPr>
          <a:lstStyle/>
          <a:p>
            <a:pPr algn="r"/>
            <a:fld id="{BA3B713D-1FBB-0E4F-91D0-D2B735266E79}" type="slidenum">
              <a:rPr lang="en-GB" sz="1200" smtClean="0">
                <a:solidFill>
                  <a:schemeClr val="accent6"/>
                </a:solidFill>
              </a:rPr>
              <a:t>‹#›</a:t>
            </a:fld>
            <a:endParaRPr lang="en-GB" sz="1200" dirty="0">
              <a:solidFill>
                <a:schemeClr val="accent6"/>
              </a:solidFill>
            </a:endParaRPr>
          </a:p>
        </p:txBody>
      </p:sp>
      <p:sp>
        <p:nvSpPr>
          <p:cNvPr id="4" name="TextBox 3">
            <a:extLst>
              <a:ext uri="{FF2B5EF4-FFF2-40B4-BE49-F238E27FC236}">
                <a16:creationId xmlns:a16="http://schemas.microsoft.com/office/drawing/2014/main" id="{97C3715D-C90E-7C4B-B312-C707773A39DD}"/>
              </a:ext>
            </a:extLst>
          </p:cNvPr>
          <p:cNvSpPr txBox="1"/>
          <p:nvPr userDrawn="1"/>
        </p:nvSpPr>
        <p:spPr>
          <a:xfrm>
            <a:off x="2232561" y="3170712"/>
            <a:ext cx="0" cy="0"/>
          </a:xfrm>
          <a:prstGeom prst="rect">
            <a:avLst/>
          </a:prstGeom>
          <a:noFill/>
        </p:spPr>
        <p:txBody>
          <a:bodyPr wrap="none" lIns="0" tIns="0" rIns="0" bIns="0" rtlCol="0">
            <a:noAutofit/>
          </a:bodyPr>
          <a:lstStyle/>
          <a:p>
            <a:endParaRPr lang="en-GB" sz="1200" b="1" dirty="0">
              <a:solidFill>
                <a:schemeClr val="accent1"/>
              </a:solidFill>
            </a:endParaRPr>
          </a:p>
        </p:txBody>
      </p:sp>
      <p:cxnSp>
        <p:nvCxnSpPr>
          <p:cNvPr id="12" name="Straight Connector 11">
            <a:extLst>
              <a:ext uri="{FF2B5EF4-FFF2-40B4-BE49-F238E27FC236}">
                <a16:creationId xmlns:a16="http://schemas.microsoft.com/office/drawing/2014/main" id="{137E920E-FCD4-834F-9787-A19C03BDF9AE}"/>
              </a:ext>
            </a:extLst>
          </p:cNvPr>
          <p:cNvCxnSpPr>
            <a:cxnSpLocks/>
          </p:cNvCxnSpPr>
          <p:nvPr userDrawn="1"/>
        </p:nvCxnSpPr>
        <p:spPr>
          <a:xfrm>
            <a:off x="432000" y="6336000"/>
            <a:ext cx="11376000" cy="0"/>
          </a:xfrm>
          <a:prstGeom prst="line">
            <a:avLst/>
          </a:prstGeom>
          <a:ln w="6350">
            <a:solidFill>
              <a:schemeClr val="accent2"/>
            </a:solidFill>
          </a:ln>
        </p:spPr>
        <p:style>
          <a:lnRef idx="1">
            <a:schemeClr val="accent1"/>
          </a:lnRef>
          <a:fillRef idx="0">
            <a:schemeClr val="accent1"/>
          </a:fillRef>
          <a:effectRef idx="0">
            <a:schemeClr val="accent1"/>
          </a:effectRef>
          <a:fontRef idx="minor">
            <a:schemeClr val="tx1"/>
          </a:fontRef>
        </p:style>
      </p:cxnSp>
      <p:pic>
        <p:nvPicPr>
          <p:cNvPr id="5" name="Picture 4">
            <a:extLst>
              <a:ext uri="{FF2B5EF4-FFF2-40B4-BE49-F238E27FC236}">
                <a16:creationId xmlns:a16="http://schemas.microsoft.com/office/drawing/2014/main" id="{E055424E-84DC-71BA-CBB2-BE0007D93CE1}"/>
              </a:ext>
            </a:extLst>
          </p:cNvPr>
          <p:cNvPicPr>
            <a:picLocks noChangeAspect="1"/>
          </p:cNvPicPr>
          <p:nvPr userDrawn="1"/>
        </p:nvPicPr>
        <p:blipFill>
          <a:blip r:embed="rId2"/>
          <a:stretch>
            <a:fillRect/>
          </a:stretch>
        </p:blipFill>
        <p:spPr>
          <a:xfrm rot="10800000">
            <a:off x="9220370" y="244040"/>
            <a:ext cx="3064672" cy="187960"/>
          </a:xfrm>
          <a:prstGeom prst="rect">
            <a:avLst/>
          </a:prstGeom>
        </p:spPr>
      </p:pic>
      <p:sp>
        <p:nvSpPr>
          <p:cNvPr id="3" name="Text Placeholder 7">
            <a:extLst>
              <a:ext uri="{FF2B5EF4-FFF2-40B4-BE49-F238E27FC236}">
                <a16:creationId xmlns:a16="http://schemas.microsoft.com/office/drawing/2014/main" id="{FB2922A9-9C8F-43B1-7D0A-0C7761EE45F2}"/>
              </a:ext>
            </a:extLst>
          </p:cNvPr>
          <p:cNvSpPr>
            <a:spLocks noGrp="1"/>
          </p:cNvSpPr>
          <p:nvPr>
            <p:ph type="body" sz="quarter" idx="13" hasCustomPrompt="1"/>
          </p:nvPr>
        </p:nvSpPr>
        <p:spPr>
          <a:xfrm>
            <a:off x="432001" y="767200"/>
            <a:ext cx="11012644" cy="577927"/>
          </a:xfrm>
          <a:prstGeom prst="rect">
            <a:avLst/>
          </a:prstGeom>
        </p:spPr>
        <p:txBody>
          <a:bodyPr lIns="0" tIns="0" rIns="0" bIns="0">
            <a:noAutofit/>
          </a:bodyPr>
          <a:lstStyle>
            <a:lvl1pPr marL="0" indent="0">
              <a:lnSpc>
                <a:spcPts val="2200"/>
              </a:lnSpc>
              <a:spcBef>
                <a:spcPts val="0"/>
              </a:spcBef>
              <a:spcAft>
                <a:spcPts val="900"/>
              </a:spcAft>
              <a:buClr>
                <a:schemeClr val="tx1"/>
              </a:buClr>
              <a:buNone/>
              <a:defRPr sz="1800" b="1">
                <a:solidFill>
                  <a:schemeClr val="accent6"/>
                </a:solidFill>
              </a:defRPr>
            </a:lvl1pPr>
            <a:lvl2pPr marL="357188" indent="0">
              <a:buClr>
                <a:schemeClr val="tx1"/>
              </a:buClr>
              <a:buNone/>
              <a:defRPr sz="1800">
                <a:solidFill>
                  <a:schemeClr val="tx1"/>
                </a:solidFill>
              </a:defRPr>
            </a:lvl2pPr>
            <a:lvl3pPr marL="714375" indent="0">
              <a:buClr>
                <a:schemeClr val="tx1"/>
              </a:buClr>
              <a:buNone/>
              <a:defRPr sz="1800">
                <a:solidFill>
                  <a:schemeClr val="tx1"/>
                </a:solidFill>
              </a:defRPr>
            </a:lvl3pPr>
            <a:lvl4pPr marL="1081087" indent="0">
              <a:buClr>
                <a:schemeClr val="tx1"/>
              </a:buClr>
              <a:buNone/>
              <a:defRPr sz="1800">
                <a:solidFill>
                  <a:schemeClr val="tx1"/>
                </a:solidFill>
              </a:defRPr>
            </a:lvl4pPr>
            <a:lvl5pPr marL="1438275" indent="0">
              <a:buClr>
                <a:schemeClr val="tx1"/>
              </a:buClr>
              <a:buNone/>
              <a:defRPr sz="1800">
                <a:solidFill>
                  <a:schemeClr val="tx1"/>
                </a:solidFill>
              </a:defRPr>
            </a:lvl5pPr>
          </a:lstStyle>
          <a:p>
            <a:pPr lvl="0"/>
            <a:r>
              <a:rPr lang="en-GB" dirty="0"/>
              <a:t>Subhead if needed</a:t>
            </a:r>
          </a:p>
        </p:txBody>
      </p:sp>
    </p:spTree>
    <p:extLst>
      <p:ext uri="{BB962C8B-B14F-4D97-AF65-F5344CB8AC3E}">
        <p14:creationId xmlns:p14="http://schemas.microsoft.com/office/powerpoint/2010/main" val="1108349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1_Headline and image with header 1">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93DACDB8-C05A-C540-BF85-5FDDA3660A2E}"/>
              </a:ext>
            </a:extLst>
          </p:cNvPr>
          <p:cNvSpPr/>
          <p:nvPr userDrawn="1"/>
        </p:nvSpPr>
        <p:spPr>
          <a:xfrm>
            <a:off x="11444644" y="6404977"/>
            <a:ext cx="372218" cy="276999"/>
          </a:xfrm>
          <a:prstGeom prst="rect">
            <a:avLst/>
          </a:prstGeom>
        </p:spPr>
        <p:txBody>
          <a:bodyPr wrap="none">
            <a:spAutoFit/>
          </a:bodyPr>
          <a:lstStyle/>
          <a:p>
            <a:pPr algn="r"/>
            <a:fld id="{BA3B713D-1FBB-0E4F-91D0-D2B735266E79}" type="slidenum">
              <a:rPr lang="en-GB" sz="1200" smtClean="0">
                <a:solidFill>
                  <a:schemeClr val="accent6"/>
                </a:solidFill>
              </a:rPr>
              <a:t>‹#›</a:t>
            </a:fld>
            <a:endParaRPr lang="en-GB" sz="1200" dirty="0">
              <a:solidFill>
                <a:schemeClr val="accent6"/>
              </a:solidFill>
            </a:endParaRPr>
          </a:p>
        </p:txBody>
      </p:sp>
      <p:sp>
        <p:nvSpPr>
          <p:cNvPr id="5" name="TextBox 4">
            <a:extLst>
              <a:ext uri="{FF2B5EF4-FFF2-40B4-BE49-F238E27FC236}">
                <a16:creationId xmlns:a16="http://schemas.microsoft.com/office/drawing/2014/main" id="{7BB6C65A-583E-CC43-8A40-D9FE20EAC65C}"/>
              </a:ext>
            </a:extLst>
          </p:cNvPr>
          <p:cNvSpPr txBox="1"/>
          <p:nvPr userDrawn="1"/>
        </p:nvSpPr>
        <p:spPr>
          <a:xfrm>
            <a:off x="1963271" y="-1210235"/>
            <a:ext cx="0" cy="0"/>
          </a:xfrm>
          <a:prstGeom prst="rect">
            <a:avLst/>
          </a:prstGeom>
          <a:noFill/>
        </p:spPr>
        <p:txBody>
          <a:bodyPr wrap="none" lIns="0" tIns="0" rIns="0" bIns="0" rtlCol="0">
            <a:noAutofit/>
          </a:bodyPr>
          <a:lstStyle/>
          <a:p>
            <a:endParaRPr lang="en-GB" sz="1200" b="1">
              <a:solidFill>
                <a:schemeClr val="accent1"/>
              </a:solidFill>
            </a:endParaRPr>
          </a:p>
        </p:txBody>
      </p:sp>
    </p:spTree>
    <p:extLst>
      <p:ext uri="{BB962C8B-B14F-4D97-AF65-F5344CB8AC3E}">
        <p14:creationId xmlns:p14="http://schemas.microsoft.com/office/powerpoint/2010/main" val="15626038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2_Headline and image with header 1">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93DACDB8-C05A-C540-BF85-5FDDA3660A2E}"/>
              </a:ext>
            </a:extLst>
          </p:cNvPr>
          <p:cNvSpPr/>
          <p:nvPr userDrawn="1"/>
        </p:nvSpPr>
        <p:spPr>
          <a:xfrm>
            <a:off x="11444644" y="6404977"/>
            <a:ext cx="372218" cy="276999"/>
          </a:xfrm>
          <a:prstGeom prst="rect">
            <a:avLst/>
          </a:prstGeom>
        </p:spPr>
        <p:txBody>
          <a:bodyPr wrap="none">
            <a:spAutoFit/>
          </a:bodyPr>
          <a:lstStyle/>
          <a:p>
            <a:pPr algn="r"/>
            <a:fld id="{BA3B713D-1FBB-0E4F-91D0-D2B735266E79}" type="slidenum">
              <a:rPr lang="en-GB" sz="1200" smtClean="0">
                <a:solidFill>
                  <a:schemeClr val="accent6"/>
                </a:solidFill>
              </a:rPr>
              <a:t>‹#›</a:t>
            </a:fld>
            <a:endParaRPr lang="en-GB" sz="1200" dirty="0">
              <a:solidFill>
                <a:schemeClr val="accent6"/>
              </a:solidFill>
            </a:endParaRPr>
          </a:p>
        </p:txBody>
      </p:sp>
      <p:sp>
        <p:nvSpPr>
          <p:cNvPr id="5" name="TextBox 4">
            <a:extLst>
              <a:ext uri="{FF2B5EF4-FFF2-40B4-BE49-F238E27FC236}">
                <a16:creationId xmlns:a16="http://schemas.microsoft.com/office/drawing/2014/main" id="{7BB6C65A-583E-CC43-8A40-D9FE20EAC65C}"/>
              </a:ext>
            </a:extLst>
          </p:cNvPr>
          <p:cNvSpPr txBox="1"/>
          <p:nvPr userDrawn="1"/>
        </p:nvSpPr>
        <p:spPr>
          <a:xfrm>
            <a:off x="1963271" y="-1210235"/>
            <a:ext cx="0" cy="0"/>
          </a:xfrm>
          <a:prstGeom prst="rect">
            <a:avLst/>
          </a:prstGeom>
          <a:noFill/>
        </p:spPr>
        <p:txBody>
          <a:bodyPr wrap="none" lIns="0" tIns="0" rIns="0" bIns="0" rtlCol="0">
            <a:noAutofit/>
          </a:bodyPr>
          <a:lstStyle/>
          <a:p>
            <a:endParaRPr lang="en-GB" sz="1200" b="1">
              <a:solidFill>
                <a:schemeClr val="accent1"/>
              </a:solidFill>
            </a:endParaRPr>
          </a:p>
        </p:txBody>
      </p:sp>
    </p:spTree>
    <p:extLst>
      <p:ext uri="{BB962C8B-B14F-4D97-AF65-F5344CB8AC3E}">
        <p14:creationId xmlns:p14="http://schemas.microsoft.com/office/powerpoint/2010/main" val="9144089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2_Headline and image with header 4">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93DACDB8-C05A-C540-BF85-5FDDA3660A2E}"/>
              </a:ext>
            </a:extLst>
          </p:cNvPr>
          <p:cNvSpPr/>
          <p:nvPr userDrawn="1"/>
        </p:nvSpPr>
        <p:spPr>
          <a:xfrm>
            <a:off x="11444644" y="6404977"/>
            <a:ext cx="372218" cy="276999"/>
          </a:xfrm>
          <a:prstGeom prst="rect">
            <a:avLst/>
          </a:prstGeom>
        </p:spPr>
        <p:txBody>
          <a:bodyPr wrap="none">
            <a:spAutoFit/>
          </a:bodyPr>
          <a:lstStyle/>
          <a:p>
            <a:pPr algn="r"/>
            <a:fld id="{BA3B713D-1FBB-0E4F-91D0-D2B735266E79}" type="slidenum">
              <a:rPr lang="en-GB" sz="1200" smtClean="0">
                <a:solidFill>
                  <a:schemeClr val="accent2"/>
                </a:solidFill>
              </a:rPr>
              <a:t>‹#›</a:t>
            </a:fld>
            <a:endParaRPr lang="en-GB" sz="1200">
              <a:solidFill>
                <a:schemeClr val="accent2"/>
              </a:solidFill>
            </a:endParaRPr>
          </a:p>
        </p:txBody>
      </p:sp>
      <p:sp>
        <p:nvSpPr>
          <p:cNvPr id="5" name="TextBox 4">
            <a:extLst>
              <a:ext uri="{FF2B5EF4-FFF2-40B4-BE49-F238E27FC236}">
                <a16:creationId xmlns:a16="http://schemas.microsoft.com/office/drawing/2014/main" id="{7BB6C65A-583E-CC43-8A40-D9FE20EAC65C}"/>
              </a:ext>
            </a:extLst>
          </p:cNvPr>
          <p:cNvSpPr txBox="1"/>
          <p:nvPr userDrawn="1"/>
        </p:nvSpPr>
        <p:spPr>
          <a:xfrm>
            <a:off x="1963271" y="-1210235"/>
            <a:ext cx="0" cy="0"/>
          </a:xfrm>
          <a:prstGeom prst="rect">
            <a:avLst/>
          </a:prstGeom>
          <a:noFill/>
        </p:spPr>
        <p:txBody>
          <a:bodyPr wrap="none" lIns="0" tIns="0" rIns="0" bIns="0" rtlCol="0">
            <a:noAutofit/>
          </a:bodyPr>
          <a:lstStyle/>
          <a:p>
            <a:endParaRPr lang="en-GB" sz="1200" b="1">
              <a:solidFill>
                <a:schemeClr val="accent1"/>
              </a:solidFill>
            </a:endParaRPr>
          </a:p>
        </p:txBody>
      </p:sp>
      <p:sp>
        <p:nvSpPr>
          <p:cNvPr id="22" name="Rectangle 21">
            <a:extLst>
              <a:ext uri="{FF2B5EF4-FFF2-40B4-BE49-F238E27FC236}">
                <a16:creationId xmlns:a16="http://schemas.microsoft.com/office/drawing/2014/main" id="{35B6474B-ACF2-9D41-872B-7CB816A7A28A}"/>
              </a:ext>
            </a:extLst>
          </p:cNvPr>
          <p:cNvSpPr/>
          <p:nvPr userDrawn="1"/>
        </p:nvSpPr>
        <p:spPr>
          <a:xfrm>
            <a:off x="11444644" y="6404977"/>
            <a:ext cx="372218" cy="276999"/>
          </a:xfrm>
          <a:prstGeom prst="rect">
            <a:avLst/>
          </a:prstGeom>
        </p:spPr>
        <p:txBody>
          <a:bodyPr wrap="none">
            <a:spAutoFit/>
          </a:bodyPr>
          <a:lstStyle/>
          <a:p>
            <a:pPr algn="r"/>
            <a:fld id="{BA3B713D-1FBB-0E4F-91D0-D2B735266E79}" type="slidenum">
              <a:rPr lang="en-GB" sz="1200" smtClean="0">
                <a:solidFill>
                  <a:schemeClr val="accent6"/>
                </a:solidFill>
              </a:rPr>
              <a:t>‹#›</a:t>
            </a:fld>
            <a:endParaRPr lang="en-GB" sz="1200" dirty="0">
              <a:solidFill>
                <a:schemeClr val="accent6"/>
              </a:solidFill>
            </a:endParaRPr>
          </a:p>
        </p:txBody>
      </p:sp>
      <p:sp>
        <p:nvSpPr>
          <p:cNvPr id="6" name="TextBox 5">
            <a:extLst>
              <a:ext uri="{FF2B5EF4-FFF2-40B4-BE49-F238E27FC236}">
                <a16:creationId xmlns:a16="http://schemas.microsoft.com/office/drawing/2014/main" id="{17BDFC27-AE77-990E-E3A7-5DF7B8BEB8B0}"/>
              </a:ext>
            </a:extLst>
          </p:cNvPr>
          <p:cNvSpPr txBox="1"/>
          <p:nvPr userDrawn="1"/>
        </p:nvSpPr>
        <p:spPr>
          <a:xfrm>
            <a:off x="7202551" y="2249424"/>
            <a:ext cx="4428148" cy="1200329"/>
          </a:xfrm>
          <a:prstGeom prst="rect">
            <a:avLst/>
          </a:prstGeom>
          <a:noFill/>
        </p:spPr>
        <p:txBody>
          <a:bodyPr wrap="square" rtlCol="0">
            <a:spAutoFit/>
          </a:bodyPr>
          <a:lstStyle/>
          <a:p>
            <a:r>
              <a:rPr lang="en-GB" dirty="0">
                <a:solidFill>
                  <a:schemeClr val="bg1"/>
                </a:solidFill>
              </a:rPr>
              <a:t>Text content goes over single column. Text content here goes over single column. Text content here goes over single column.  </a:t>
            </a:r>
          </a:p>
        </p:txBody>
      </p:sp>
    </p:spTree>
    <p:extLst>
      <p:ext uri="{BB962C8B-B14F-4D97-AF65-F5344CB8AC3E}">
        <p14:creationId xmlns:p14="http://schemas.microsoft.com/office/powerpoint/2010/main" val="37834504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Headline and image with header 4">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93DACDB8-C05A-C540-BF85-5FDDA3660A2E}"/>
              </a:ext>
            </a:extLst>
          </p:cNvPr>
          <p:cNvSpPr/>
          <p:nvPr userDrawn="1"/>
        </p:nvSpPr>
        <p:spPr>
          <a:xfrm>
            <a:off x="11444644" y="6404977"/>
            <a:ext cx="372218" cy="276999"/>
          </a:xfrm>
          <a:prstGeom prst="rect">
            <a:avLst/>
          </a:prstGeom>
        </p:spPr>
        <p:txBody>
          <a:bodyPr wrap="none">
            <a:spAutoFit/>
          </a:bodyPr>
          <a:lstStyle/>
          <a:p>
            <a:pPr algn="r"/>
            <a:fld id="{BA3B713D-1FBB-0E4F-91D0-D2B735266E79}" type="slidenum">
              <a:rPr lang="en-GB" sz="1200" smtClean="0">
                <a:solidFill>
                  <a:schemeClr val="accent2"/>
                </a:solidFill>
              </a:rPr>
              <a:t>‹#›</a:t>
            </a:fld>
            <a:endParaRPr lang="en-GB" sz="1200">
              <a:solidFill>
                <a:schemeClr val="accent2"/>
              </a:solidFill>
            </a:endParaRPr>
          </a:p>
        </p:txBody>
      </p:sp>
      <p:sp>
        <p:nvSpPr>
          <p:cNvPr id="5" name="TextBox 4">
            <a:extLst>
              <a:ext uri="{FF2B5EF4-FFF2-40B4-BE49-F238E27FC236}">
                <a16:creationId xmlns:a16="http://schemas.microsoft.com/office/drawing/2014/main" id="{7BB6C65A-583E-CC43-8A40-D9FE20EAC65C}"/>
              </a:ext>
            </a:extLst>
          </p:cNvPr>
          <p:cNvSpPr txBox="1"/>
          <p:nvPr userDrawn="1"/>
        </p:nvSpPr>
        <p:spPr>
          <a:xfrm>
            <a:off x="1963271" y="-1210235"/>
            <a:ext cx="0" cy="0"/>
          </a:xfrm>
          <a:prstGeom prst="rect">
            <a:avLst/>
          </a:prstGeom>
          <a:noFill/>
        </p:spPr>
        <p:txBody>
          <a:bodyPr wrap="none" lIns="0" tIns="0" rIns="0" bIns="0" rtlCol="0">
            <a:noAutofit/>
          </a:bodyPr>
          <a:lstStyle/>
          <a:p>
            <a:endParaRPr lang="en-GB" sz="1200" b="1">
              <a:solidFill>
                <a:schemeClr val="accent1"/>
              </a:solidFill>
            </a:endParaRPr>
          </a:p>
        </p:txBody>
      </p:sp>
      <p:sp>
        <p:nvSpPr>
          <p:cNvPr id="22" name="Rectangle 21">
            <a:extLst>
              <a:ext uri="{FF2B5EF4-FFF2-40B4-BE49-F238E27FC236}">
                <a16:creationId xmlns:a16="http://schemas.microsoft.com/office/drawing/2014/main" id="{35B6474B-ACF2-9D41-872B-7CB816A7A28A}"/>
              </a:ext>
            </a:extLst>
          </p:cNvPr>
          <p:cNvSpPr/>
          <p:nvPr userDrawn="1"/>
        </p:nvSpPr>
        <p:spPr>
          <a:xfrm>
            <a:off x="11444644" y="6404977"/>
            <a:ext cx="372218" cy="276999"/>
          </a:xfrm>
          <a:prstGeom prst="rect">
            <a:avLst/>
          </a:prstGeom>
        </p:spPr>
        <p:txBody>
          <a:bodyPr wrap="none">
            <a:spAutoFit/>
          </a:bodyPr>
          <a:lstStyle/>
          <a:p>
            <a:pPr algn="r"/>
            <a:fld id="{BA3B713D-1FBB-0E4F-91D0-D2B735266E79}" type="slidenum">
              <a:rPr lang="en-GB" sz="1200" smtClean="0">
                <a:solidFill>
                  <a:schemeClr val="accent6"/>
                </a:solidFill>
              </a:rPr>
              <a:t>‹#›</a:t>
            </a:fld>
            <a:endParaRPr lang="en-GB" sz="1200" dirty="0">
              <a:solidFill>
                <a:schemeClr val="accent6"/>
              </a:solidFill>
            </a:endParaRPr>
          </a:p>
        </p:txBody>
      </p:sp>
    </p:spTree>
    <p:extLst>
      <p:ext uri="{BB962C8B-B14F-4D97-AF65-F5344CB8AC3E}">
        <p14:creationId xmlns:p14="http://schemas.microsoft.com/office/powerpoint/2010/main" val="11254628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1_Headline and image with header 4">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93DACDB8-C05A-C540-BF85-5FDDA3660A2E}"/>
              </a:ext>
            </a:extLst>
          </p:cNvPr>
          <p:cNvSpPr/>
          <p:nvPr userDrawn="1"/>
        </p:nvSpPr>
        <p:spPr>
          <a:xfrm>
            <a:off x="11444644" y="6404977"/>
            <a:ext cx="372218" cy="276999"/>
          </a:xfrm>
          <a:prstGeom prst="rect">
            <a:avLst/>
          </a:prstGeom>
        </p:spPr>
        <p:txBody>
          <a:bodyPr wrap="none">
            <a:spAutoFit/>
          </a:bodyPr>
          <a:lstStyle/>
          <a:p>
            <a:pPr algn="r"/>
            <a:fld id="{BA3B713D-1FBB-0E4F-91D0-D2B735266E79}" type="slidenum">
              <a:rPr lang="en-GB" sz="1200" smtClean="0">
                <a:solidFill>
                  <a:schemeClr val="accent2"/>
                </a:solidFill>
              </a:rPr>
              <a:t>‹#›</a:t>
            </a:fld>
            <a:endParaRPr lang="en-GB" sz="1200">
              <a:solidFill>
                <a:schemeClr val="accent2"/>
              </a:solidFill>
            </a:endParaRPr>
          </a:p>
        </p:txBody>
      </p:sp>
      <p:sp>
        <p:nvSpPr>
          <p:cNvPr id="5" name="TextBox 4">
            <a:extLst>
              <a:ext uri="{FF2B5EF4-FFF2-40B4-BE49-F238E27FC236}">
                <a16:creationId xmlns:a16="http://schemas.microsoft.com/office/drawing/2014/main" id="{7BB6C65A-583E-CC43-8A40-D9FE20EAC65C}"/>
              </a:ext>
            </a:extLst>
          </p:cNvPr>
          <p:cNvSpPr txBox="1"/>
          <p:nvPr userDrawn="1"/>
        </p:nvSpPr>
        <p:spPr>
          <a:xfrm>
            <a:off x="1963271" y="-1210235"/>
            <a:ext cx="0" cy="0"/>
          </a:xfrm>
          <a:prstGeom prst="rect">
            <a:avLst/>
          </a:prstGeom>
          <a:noFill/>
        </p:spPr>
        <p:txBody>
          <a:bodyPr wrap="none" lIns="0" tIns="0" rIns="0" bIns="0" rtlCol="0">
            <a:noAutofit/>
          </a:bodyPr>
          <a:lstStyle/>
          <a:p>
            <a:endParaRPr lang="en-GB" sz="1200" b="1">
              <a:solidFill>
                <a:schemeClr val="accent1"/>
              </a:solidFill>
            </a:endParaRPr>
          </a:p>
        </p:txBody>
      </p:sp>
      <p:sp>
        <p:nvSpPr>
          <p:cNvPr id="22" name="Rectangle 21">
            <a:extLst>
              <a:ext uri="{FF2B5EF4-FFF2-40B4-BE49-F238E27FC236}">
                <a16:creationId xmlns:a16="http://schemas.microsoft.com/office/drawing/2014/main" id="{35B6474B-ACF2-9D41-872B-7CB816A7A28A}"/>
              </a:ext>
            </a:extLst>
          </p:cNvPr>
          <p:cNvSpPr/>
          <p:nvPr userDrawn="1"/>
        </p:nvSpPr>
        <p:spPr>
          <a:xfrm>
            <a:off x="11444644" y="6404977"/>
            <a:ext cx="372218" cy="276999"/>
          </a:xfrm>
          <a:prstGeom prst="rect">
            <a:avLst/>
          </a:prstGeom>
        </p:spPr>
        <p:txBody>
          <a:bodyPr wrap="none">
            <a:spAutoFit/>
          </a:bodyPr>
          <a:lstStyle/>
          <a:p>
            <a:pPr algn="r"/>
            <a:fld id="{BA3B713D-1FBB-0E4F-91D0-D2B735266E79}" type="slidenum">
              <a:rPr lang="en-GB" sz="1200" smtClean="0">
                <a:solidFill>
                  <a:schemeClr val="accent6"/>
                </a:solidFill>
              </a:rPr>
              <a:t>‹#›</a:t>
            </a:fld>
            <a:endParaRPr lang="en-GB" sz="1200" dirty="0">
              <a:solidFill>
                <a:schemeClr val="accent6"/>
              </a:solidFill>
            </a:endParaRPr>
          </a:p>
        </p:txBody>
      </p:sp>
    </p:spTree>
    <p:extLst>
      <p:ext uri="{BB962C8B-B14F-4D97-AF65-F5344CB8AC3E}">
        <p14:creationId xmlns:p14="http://schemas.microsoft.com/office/powerpoint/2010/main" val="11531621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Sample-Icons-Layou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32000" y="432000"/>
            <a:ext cx="11404154" cy="865186"/>
          </a:xfrm>
          <a:prstGeom prst="rect">
            <a:avLst/>
          </a:prstGeom>
        </p:spPr>
        <p:txBody>
          <a:bodyPr lIns="0" tIns="0" rIns="0" bIns="0">
            <a:normAutofit/>
          </a:bodyPr>
          <a:lstStyle>
            <a:lvl1pPr>
              <a:defRPr sz="3600" b="1">
                <a:solidFill>
                  <a:schemeClr val="tx1"/>
                </a:solidFill>
              </a:defRPr>
            </a:lvl1pPr>
          </a:lstStyle>
          <a:p>
            <a:r>
              <a:rPr lang="en-GB" dirty="0"/>
              <a:t>Heading</a:t>
            </a:r>
          </a:p>
        </p:txBody>
      </p:sp>
      <p:sp>
        <p:nvSpPr>
          <p:cNvPr id="9" name="TextBox 8">
            <a:extLst>
              <a:ext uri="{FF2B5EF4-FFF2-40B4-BE49-F238E27FC236}">
                <a16:creationId xmlns:a16="http://schemas.microsoft.com/office/drawing/2014/main" id="{990784B1-AA1E-DC4B-BEB4-EC05249AFE00}"/>
              </a:ext>
            </a:extLst>
          </p:cNvPr>
          <p:cNvSpPr txBox="1"/>
          <p:nvPr userDrawn="1"/>
        </p:nvSpPr>
        <p:spPr>
          <a:xfrm>
            <a:off x="4700954" y="4232031"/>
            <a:ext cx="0" cy="0"/>
          </a:xfrm>
          <a:prstGeom prst="rect">
            <a:avLst/>
          </a:prstGeom>
          <a:noFill/>
        </p:spPr>
        <p:txBody>
          <a:bodyPr wrap="none" lIns="0" tIns="0" rIns="0" bIns="0" rtlCol="0">
            <a:noAutofit/>
          </a:bodyPr>
          <a:lstStyle/>
          <a:p>
            <a:endParaRPr lang="en-GB" sz="1200" b="1">
              <a:solidFill>
                <a:schemeClr val="accent1"/>
              </a:solidFill>
            </a:endParaRPr>
          </a:p>
        </p:txBody>
      </p:sp>
      <p:sp>
        <p:nvSpPr>
          <p:cNvPr id="10" name="Rectangle 9">
            <a:extLst>
              <a:ext uri="{FF2B5EF4-FFF2-40B4-BE49-F238E27FC236}">
                <a16:creationId xmlns:a16="http://schemas.microsoft.com/office/drawing/2014/main" id="{E42CCDA4-D437-6B48-8BBD-CAC30F281160}"/>
              </a:ext>
            </a:extLst>
          </p:cNvPr>
          <p:cNvSpPr/>
          <p:nvPr userDrawn="1"/>
        </p:nvSpPr>
        <p:spPr>
          <a:xfrm>
            <a:off x="11444644" y="6404977"/>
            <a:ext cx="372218" cy="276999"/>
          </a:xfrm>
          <a:prstGeom prst="rect">
            <a:avLst/>
          </a:prstGeom>
        </p:spPr>
        <p:txBody>
          <a:bodyPr wrap="none">
            <a:spAutoFit/>
          </a:bodyPr>
          <a:lstStyle/>
          <a:p>
            <a:pPr algn="r"/>
            <a:fld id="{BA3B713D-1FBB-0E4F-91D0-D2B735266E79}" type="slidenum">
              <a:rPr lang="en-GB" sz="1200" smtClean="0">
                <a:solidFill>
                  <a:schemeClr val="accent6"/>
                </a:solidFill>
              </a:rPr>
              <a:pPr algn="r"/>
              <a:t>‹#›</a:t>
            </a:fld>
            <a:endParaRPr lang="en-GB" sz="1200" dirty="0">
              <a:solidFill>
                <a:schemeClr val="accent6"/>
              </a:solidFill>
            </a:endParaRPr>
          </a:p>
        </p:txBody>
      </p:sp>
      <p:cxnSp>
        <p:nvCxnSpPr>
          <p:cNvPr id="11" name="Straight Connector 10">
            <a:extLst>
              <a:ext uri="{FF2B5EF4-FFF2-40B4-BE49-F238E27FC236}">
                <a16:creationId xmlns:a16="http://schemas.microsoft.com/office/drawing/2014/main" id="{5591C7AB-7F8B-2041-80C3-EE781F24EB94}"/>
              </a:ext>
            </a:extLst>
          </p:cNvPr>
          <p:cNvCxnSpPr>
            <a:cxnSpLocks/>
          </p:cNvCxnSpPr>
          <p:nvPr userDrawn="1"/>
        </p:nvCxnSpPr>
        <p:spPr>
          <a:xfrm>
            <a:off x="432000" y="6336000"/>
            <a:ext cx="11376000" cy="0"/>
          </a:xfrm>
          <a:prstGeom prst="line">
            <a:avLst/>
          </a:prstGeom>
          <a:ln w="6350">
            <a:solidFill>
              <a:schemeClr val="accent2"/>
            </a:solidFill>
          </a:ln>
        </p:spPr>
        <p:style>
          <a:lnRef idx="1">
            <a:schemeClr val="accent1"/>
          </a:lnRef>
          <a:fillRef idx="0">
            <a:schemeClr val="accent1"/>
          </a:fillRef>
          <a:effectRef idx="0">
            <a:schemeClr val="accent1"/>
          </a:effectRef>
          <a:fontRef idx="minor">
            <a:schemeClr val="tx1"/>
          </a:fontRef>
        </p:style>
      </p:cxnSp>
      <p:sp>
        <p:nvSpPr>
          <p:cNvPr id="13" name="Rectangle 12">
            <a:extLst>
              <a:ext uri="{FF2B5EF4-FFF2-40B4-BE49-F238E27FC236}">
                <a16:creationId xmlns:a16="http://schemas.microsoft.com/office/drawing/2014/main" id="{4741F68A-44AA-5742-B124-91614CFD14BB}"/>
              </a:ext>
            </a:extLst>
          </p:cNvPr>
          <p:cNvSpPr/>
          <p:nvPr userDrawn="1"/>
        </p:nvSpPr>
        <p:spPr>
          <a:xfrm>
            <a:off x="383058" y="3175160"/>
            <a:ext cx="1047157" cy="1024653"/>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Rectangle 13">
            <a:extLst>
              <a:ext uri="{FF2B5EF4-FFF2-40B4-BE49-F238E27FC236}">
                <a16:creationId xmlns:a16="http://schemas.microsoft.com/office/drawing/2014/main" id="{3568E66E-4300-C34D-B490-E2E6A73E585A}"/>
              </a:ext>
            </a:extLst>
          </p:cNvPr>
          <p:cNvSpPr/>
          <p:nvPr userDrawn="1"/>
        </p:nvSpPr>
        <p:spPr>
          <a:xfrm>
            <a:off x="383058" y="1811216"/>
            <a:ext cx="1047157" cy="1024653"/>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Rectangle 14">
            <a:extLst>
              <a:ext uri="{FF2B5EF4-FFF2-40B4-BE49-F238E27FC236}">
                <a16:creationId xmlns:a16="http://schemas.microsoft.com/office/drawing/2014/main" id="{F337980B-A75B-014B-A7A8-965882204640}"/>
              </a:ext>
            </a:extLst>
          </p:cNvPr>
          <p:cNvSpPr/>
          <p:nvPr userDrawn="1"/>
        </p:nvSpPr>
        <p:spPr>
          <a:xfrm>
            <a:off x="1534525" y="1811216"/>
            <a:ext cx="1047157" cy="1024653"/>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 name="Rectangle 15">
            <a:extLst>
              <a:ext uri="{FF2B5EF4-FFF2-40B4-BE49-F238E27FC236}">
                <a16:creationId xmlns:a16="http://schemas.microsoft.com/office/drawing/2014/main" id="{E8B5FF7D-C2EF-9E4C-A4CF-A835052E5DF8}"/>
              </a:ext>
            </a:extLst>
          </p:cNvPr>
          <p:cNvSpPr/>
          <p:nvPr userDrawn="1"/>
        </p:nvSpPr>
        <p:spPr>
          <a:xfrm>
            <a:off x="2685992" y="1811216"/>
            <a:ext cx="1047157" cy="1024653"/>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 name="Rectangle 16">
            <a:extLst>
              <a:ext uri="{FF2B5EF4-FFF2-40B4-BE49-F238E27FC236}">
                <a16:creationId xmlns:a16="http://schemas.microsoft.com/office/drawing/2014/main" id="{177481C1-F4F0-BE4E-B991-152BB9620270}"/>
              </a:ext>
            </a:extLst>
          </p:cNvPr>
          <p:cNvSpPr/>
          <p:nvPr userDrawn="1"/>
        </p:nvSpPr>
        <p:spPr>
          <a:xfrm>
            <a:off x="3837459" y="1811216"/>
            <a:ext cx="1047157" cy="1024653"/>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 name="Rectangle 17">
            <a:extLst>
              <a:ext uri="{FF2B5EF4-FFF2-40B4-BE49-F238E27FC236}">
                <a16:creationId xmlns:a16="http://schemas.microsoft.com/office/drawing/2014/main" id="{2FBC860F-BE8A-634D-9A96-33CE6D96B9F0}"/>
              </a:ext>
            </a:extLst>
          </p:cNvPr>
          <p:cNvSpPr/>
          <p:nvPr userDrawn="1"/>
        </p:nvSpPr>
        <p:spPr>
          <a:xfrm>
            <a:off x="4988926" y="1811216"/>
            <a:ext cx="1047157" cy="1024653"/>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9" name="Rectangle 18">
            <a:extLst>
              <a:ext uri="{FF2B5EF4-FFF2-40B4-BE49-F238E27FC236}">
                <a16:creationId xmlns:a16="http://schemas.microsoft.com/office/drawing/2014/main" id="{5FA913FF-786C-1944-BF18-E9AB064B3444}"/>
              </a:ext>
            </a:extLst>
          </p:cNvPr>
          <p:cNvSpPr/>
          <p:nvPr userDrawn="1"/>
        </p:nvSpPr>
        <p:spPr>
          <a:xfrm>
            <a:off x="6140393" y="1811216"/>
            <a:ext cx="1047157" cy="1024653"/>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 name="Rectangle 19">
            <a:extLst>
              <a:ext uri="{FF2B5EF4-FFF2-40B4-BE49-F238E27FC236}">
                <a16:creationId xmlns:a16="http://schemas.microsoft.com/office/drawing/2014/main" id="{6C22D839-E390-8340-B649-B4FC5A6CFD70}"/>
              </a:ext>
            </a:extLst>
          </p:cNvPr>
          <p:cNvSpPr/>
          <p:nvPr userDrawn="1"/>
        </p:nvSpPr>
        <p:spPr>
          <a:xfrm>
            <a:off x="7291860" y="1811216"/>
            <a:ext cx="1047157" cy="1024653"/>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 name="Rectangle 20">
            <a:extLst>
              <a:ext uri="{FF2B5EF4-FFF2-40B4-BE49-F238E27FC236}">
                <a16:creationId xmlns:a16="http://schemas.microsoft.com/office/drawing/2014/main" id="{4640EE3D-EEFC-874A-A65B-DDDE03FC3221}"/>
              </a:ext>
            </a:extLst>
          </p:cNvPr>
          <p:cNvSpPr/>
          <p:nvPr userDrawn="1"/>
        </p:nvSpPr>
        <p:spPr>
          <a:xfrm>
            <a:off x="8443327" y="1811216"/>
            <a:ext cx="1047157" cy="1024653"/>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2" name="Rectangle 21">
            <a:extLst>
              <a:ext uri="{FF2B5EF4-FFF2-40B4-BE49-F238E27FC236}">
                <a16:creationId xmlns:a16="http://schemas.microsoft.com/office/drawing/2014/main" id="{2A667BF2-B8EF-D949-9F15-FC3B3099AD58}"/>
              </a:ext>
            </a:extLst>
          </p:cNvPr>
          <p:cNvSpPr/>
          <p:nvPr userDrawn="1"/>
        </p:nvSpPr>
        <p:spPr>
          <a:xfrm>
            <a:off x="9594794" y="1811216"/>
            <a:ext cx="1047157" cy="1024653"/>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3" name="Rectangle 22">
            <a:extLst>
              <a:ext uri="{FF2B5EF4-FFF2-40B4-BE49-F238E27FC236}">
                <a16:creationId xmlns:a16="http://schemas.microsoft.com/office/drawing/2014/main" id="{47201170-3375-514F-99C2-E37C6903968A}"/>
              </a:ext>
            </a:extLst>
          </p:cNvPr>
          <p:cNvSpPr/>
          <p:nvPr userDrawn="1"/>
        </p:nvSpPr>
        <p:spPr>
          <a:xfrm>
            <a:off x="10746258" y="1811216"/>
            <a:ext cx="1047157" cy="1024653"/>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4" name="Rectangle 23">
            <a:extLst>
              <a:ext uri="{FF2B5EF4-FFF2-40B4-BE49-F238E27FC236}">
                <a16:creationId xmlns:a16="http://schemas.microsoft.com/office/drawing/2014/main" id="{1E18572B-1544-A043-9B02-7AB01C90C51F}"/>
              </a:ext>
            </a:extLst>
          </p:cNvPr>
          <p:cNvSpPr/>
          <p:nvPr userDrawn="1"/>
        </p:nvSpPr>
        <p:spPr>
          <a:xfrm>
            <a:off x="1534525" y="3175160"/>
            <a:ext cx="1047157" cy="1024653"/>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5" name="Rectangle 24">
            <a:extLst>
              <a:ext uri="{FF2B5EF4-FFF2-40B4-BE49-F238E27FC236}">
                <a16:creationId xmlns:a16="http://schemas.microsoft.com/office/drawing/2014/main" id="{E8D2BEC2-9D68-CC4D-A04A-BB949A02D509}"/>
              </a:ext>
            </a:extLst>
          </p:cNvPr>
          <p:cNvSpPr/>
          <p:nvPr userDrawn="1"/>
        </p:nvSpPr>
        <p:spPr>
          <a:xfrm>
            <a:off x="2685992" y="3175160"/>
            <a:ext cx="1047157" cy="1024653"/>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6" name="Rectangle 25">
            <a:extLst>
              <a:ext uri="{FF2B5EF4-FFF2-40B4-BE49-F238E27FC236}">
                <a16:creationId xmlns:a16="http://schemas.microsoft.com/office/drawing/2014/main" id="{F7415083-D44F-FE40-A8D1-7BFAC700DF6C}"/>
              </a:ext>
            </a:extLst>
          </p:cNvPr>
          <p:cNvSpPr/>
          <p:nvPr userDrawn="1"/>
        </p:nvSpPr>
        <p:spPr>
          <a:xfrm>
            <a:off x="3837459" y="3175160"/>
            <a:ext cx="1047157" cy="1024653"/>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7" name="Rectangle 26">
            <a:extLst>
              <a:ext uri="{FF2B5EF4-FFF2-40B4-BE49-F238E27FC236}">
                <a16:creationId xmlns:a16="http://schemas.microsoft.com/office/drawing/2014/main" id="{5E67BC68-4FB2-EE4A-A33E-6A7AF0CF413F}"/>
              </a:ext>
            </a:extLst>
          </p:cNvPr>
          <p:cNvSpPr/>
          <p:nvPr userDrawn="1"/>
        </p:nvSpPr>
        <p:spPr>
          <a:xfrm>
            <a:off x="4988926" y="3175160"/>
            <a:ext cx="1047157" cy="1024653"/>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8" name="Rectangle 27">
            <a:extLst>
              <a:ext uri="{FF2B5EF4-FFF2-40B4-BE49-F238E27FC236}">
                <a16:creationId xmlns:a16="http://schemas.microsoft.com/office/drawing/2014/main" id="{0277C142-7A53-7A4A-A8FB-FBF33048E364}"/>
              </a:ext>
            </a:extLst>
          </p:cNvPr>
          <p:cNvSpPr/>
          <p:nvPr userDrawn="1"/>
        </p:nvSpPr>
        <p:spPr>
          <a:xfrm>
            <a:off x="6140393" y="3175160"/>
            <a:ext cx="1047157" cy="1024653"/>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9" name="Rectangle 28">
            <a:extLst>
              <a:ext uri="{FF2B5EF4-FFF2-40B4-BE49-F238E27FC236}">
                <a16:creationId xmlns:a16="http://schemas.microsoft.com/office/drawing/2014/main" id="{6ADC5831-BE66-5045-87AF-18EBDF02747B}"/>
              </a:ext>
            </a:extLst>
          </p:cNvPr>
          <p:cNvSpPr/>
          <p:nvPr userDrawn="1"/>
        </p:nvSpPr>
        <p:spPr>
          <a:xfrm>
            <a:off x="7291860" y="3175160"/>
            <a:ext cx="1047157" cy="1024653"/>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0" name="Rectangle 29">
            <a:extLst>
              <a:ext uri="{FF2B5EF4-FFF2-40B4-BE49-F238E27FC236}">
                <a16:creationId xmlns:a16="http://schemas.microsoft.com/office/drawing/2014/main" id="{2CB65DE4-B016-474E-A1C1-495957C7CA04}"/>
              </a:ext>
            </a:extLst>
          </p:cNvPr>
          <p:cNvSpPr/>
          <p:nvPr userDrawn="1"/>
        </p:nvSpPr>
        <p:spPr>
          <a:xfrm>
            <a:off x="8443327" y="3175160"/>
            <a:ext cx="1047157" cy="1024653"/>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1" name="Rectangle 30">
            <a:extLst>
              <a:ext uri="{FF2B5EF4-FFF2-40B4-BE49-F238E27FC236}">
                <a16:creationId xmlns:a16="http://schemas.microsoft.com/office/drawing/2014/main" id="{58B3AA15-3E6B-C347-B0BE-F416C5684A23}"/>
              </a:ext>
            </a:extLst>
          </p:cNvPr>
          <p:cNvSpPr/>
          <p:nvPr userDrawn="1"/>
        </p:nvSpPr>
        <p:spPr>
          <a:xfrm>
            <a:off x="9594794" y="3175160"/>
            <a:ext cx="1047157" cy="1024653"/>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2" name="Rectangle 31">
            <a:extLst>
              <a:ext uri="{FF2B5EF4-FFF2-40B4-BE49-F238E27FC236}">
                <a16:creationId xmlns:a16="http://schemas.microsoft.com/office/drawing/2014/main" id="{7AC0924D-A95B-1E43-84A3-825886C48DD3}"/>
              </a:ext>
            </a:extLst>
          </p:cNvPr>
          <p:cNvSpPr/>
          <p:nvPr userDrawn="1"/>
        </p:nvSpPr>
        <p:spPr>
          <a:xfrm>
            <a:off x="10746258" y="3175160"/>
            <a:ext cx="1047157" cy="1024653"/>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3" name="Rectangle 32">
            <a:extLst>
              <a:ext uri="{FF2B5EF4-FFF2-40B4-BE49-F238E27FC236}">
                <a16:creationId xmlns:a16="http://schemas.microsoft.com/office/drawing/2014/main" id="{CA6737CC-78B4-0C46-99B9-341CFA60EF40}"/>
              </a:ext>
            </a:extLst>
          </p:cNvPr>
          <p:cNvSpPr/>
          <p:nvPr userDrawn="1"/>
        </p:nvSpPr>
        <p:spPr>
          <a:xfrm>
            <a:off x="383058" y="4539104"/>
            <a:ext cx="1047157" cy="1024653"/>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4" name="Rectangle 33">
            <a:extLst>
              <a:ext uri="{FF2B5EF4-FFF2-40B4-BE49-F238E27FC236}">
                <a16:creationId xmlns:a16="http://schemas.microsoft.com/office/drawing/2014/main" id="{72455CAA-C332-E746-A62B-4F86F892F94A}"/>
              </a:ext>
            </a:extLst>
          </p:cNvPr>
          <p:cNvSpPr/>
          <p:nvPr userDrawn="1"/>
        </p:nvSpPr>
        <p:spPr>
          <a:xfrm>
            <a:off x="1534525" y="4539104"/>
            <a:ext cx="1047157" cy="1024653"/>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5" name="Rectangle 34">
            <a:extLst>
              <a:ext uri="{FF2B5EF4-FFF2-40B4-BE49-F238E27FC236}">
                <a16:creationId xmlns:a16="http://schemas.microsoft.com/office/drawing/2014/main" id="{8BF322EA-8B44-2C46-9412-34692FAFE8CB}"/>
              </a:ext>
            </a:extLst>
          </p:cNvPr>
          <p:cNvSpPr/>
          <p:nvPr userDrawn="1"/>
        </p:nvSpPr>
        <p:spPr>
          <a:xfrm>
            <a:off x="2685992" y="4539104"/>
            <a:ext cx="1047157" cy="1024653"/>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6" name="Rectangle 35">
            <a:extLst>
              <a:ext uri="{FF2B5EF4-FFF2-40B4-BE49-F238E27FC236}">
                <a16:creationId xmlns:a16="http://schemas.microsoft.com/office/drawing/2014/main" id="{BDB462B7-0B7F-EA46-9EFF-D26991D2304D}"/>
              </a:ext>
            </a:extLst>
          </p:cNvPr>
          <p:cNvSpPr/>
          <p:nvPr userDrawn="1"/>
        </p:nvSpPr>
        <p:spPr>
          <a:xfrm>
            <a:off x="3837459" y="4539104"/>
            <a:ext cx="1047157" cy="1024653"/>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7" name="Rectangle 36">
            <a:extLst>
              <a:ext uri="{FF2B5EF4-FFF2-40B4-BE49-F238E27FC236}">
                <a16:creationId xmlns:a16="http://schemas.microsoft.com/office/drawing/2014/main" id="{FF522785-C8F3-734E-AF20-487FED2CEBCA}"/>
              </a:ext>
            </a:extLst>
          </p:cNvPr>
          <p:cNvSpPr/>
          <p:nvPr userDrawn="1"/>
        </p:nvSpPr>
        <p:spPr>
          <a:xfrm>
            <a:off x="4988926" y="4539104"/>
            <a:ext cx="1047157" cy="1024653"/>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8" name="Rectangle 37">
            <a:extLst>
              <a:ext uri="{FF2B5EF4-FFF2-40B4-BE49-F238E27FC236}">
                <a16:creationId xmlns:a16="http://schemas.microsoft.com/office/drawing/2014/main" id="{798AD1D6-A541-1941-8B56-2FF0936767C6}"/>
              </a:ext>
            </a:extLst>
          </p:cNvPr>
          <p:cNvSpPr/>
          <p:nvPr userDrawn="1"/>
        </p:nvSpPr>
        <p:spPr>
          <a:xfrm>
            <a:off x="6140393" y="4539104"/>
            <a:ext cx="1047157" cy="1024653"/>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9" name="Rectangle 38">
            <a:extLst>
              <a:ext uri="{FF2B5EF4-FFF2-40B4-BE49-F238E27FC236}">
                <a16:creationId xmlns:a16="http://schemas.microsoft.com/office/drawing/2014/main" id="{A844F750-124C-F246-BCDD-67595B93DC88}"/>
              </a:ext>
            </a:extLst>
          </p:cNvPr>
          <p:cNvSpPr/>
          <p:nvPr userDrawn="1"/>
        </p:nvSpPr>
        <p:spPr>
          <a:xfrm>
            <a:off x="7291860" y="4539104"/>
            <a:ext cx="1047157" cy="1024653"/>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0" name="Rectangle 39">
            <a:extLst>
              <a:ext uri="{FF2B5EF4-FFF2-40B4-BE49-F238E27FC236}">
                <a16:creationId xmlns:a16="http://schemas.microsoft.com/office/drawing/2014/main" id="{15499656-96AE-C649-B3C1-81D5C6F60DA6}"/>
              </a:ext>
            </a:extLst>
          </p:cNvPr>
          <p:cNvSpPr/>
          <p:nvPr userDrawn="1"/>
        </p:nvSpPr>
        <p:spPr>
          <a:xfrm>
            <a:off x="8443327" y="4539104"/>
            <a:ext cx="1047157" cy="1024653"/>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1" name="Rectangle 40">
            <a:extLst>
              <a:ext uri="{FF2B5EF4-FFF2-40B4-BE49-F238E27FC236}">
                <a16:creationId xmlns:a16="http://schemas.microsoft.com/office/drawing/2014/main" id="{B3150134-3C23-2A41-8EC0-2D0F308CD2FE}"/>
              </a:ext>
            </a:extLst>
          </p:cNvPr>
          <p:cNvSpPr/>
          <p:nvPr userDrawn="1"/>
        </p:nvSpPr>
        <p:spPr>
          <a:xfrm>
            <a:off x="9594794" y="4539104"/>
            <a:ext cx="1047157" cy="1024653"/>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2" name="Rectangle 41">
            <a:extLst>
              <a:ext uri="{FF2B5EF4-FFF2-40B4-BE49-F238E27FC236}">
                <a16:creationId xmlns:a16="http://schemas.microsoft.com/office/drawing/2014/main" id="{4A542EAC-EEE9-2748-9DAC-6986FFF6348A}"/>
              </a:ext>
            </a:extLst>
          </p:cNvPr>
          <p:cNvSpPr/>
          <p:nvPr userDrawn="1"/>
        </p:nvSpPr>
        <p:spPr>
          <a:xfrm>
            <a:off x="10746258" y="4539104"/>
            <a:ext cx="1047157" cy="1024653"/>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3" name="Picture 2">
            <a:extLst>
              <a:ext uri="{FF2B5EF4-FFF2-40B4-BE49-F238E27FC236}">
                <a16:creationId xmlns:a16="http://schemas.microsoft.com/office/drawing/2014/main" id="{2D1CDB1A-8B42-520A-323D-5D120AA42E9C}"/>
              </a:ext>
            </a:extLst>
          </p:cNvPr>
          <p:cNvPicPr>
            <a:picLocks noChangeAspect="1"/>
          </p:cNvPicPr>
          <p:nvPr userDrawn="1"/>
        </p:nvPicPr>
        <p:blipFill>
          <a:blip r:embed="rId2"/>
          <a:stretch>
            <a:fillRect/>
          </a:stretch>
        </p:blipFill>
        <p:spPr>
          <a:xfrm rot="10800000">
            <a:off x="9220370" y="244040"/>
            <a:ext cx="3064672" cy="187960"/>
          </a:xfrm>
          <a:prstGeom prst="rect">
            <a:avLst/>
          </a:prstGeom>
        </p:spPr>
      </p:pic>
    </p:spTree>
    <p:extLst>
      <p:ext uri="{BB962C8B-B14F-4D97-AF65-F5344CB8AC3E}">
        <p14:creationId xmlns:p14="http://schemas.microsoft.com/office/powerpoint/2010/main" val="19091950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1_Sample-Icons-Layout">
    <p:spTree>
      <p:nvGrpSpPr>
        <p:cNvPr id="1" name=""/>
        <p:cNvGrpSpPr/>
        <p:nvPr/>
      </p:nvGrpSpPr>
      <p:grpSpPr>
        <a:xfrm>
          <a:off x="0" y="0"/>
          <a:ext cx="0" cy="0"/>
          <a:chOff x="0" y="0"/>
          <a:chExt cx="0" cy="0"/>
        </a:xfrm>
      </p:grpSpPr>
      <p:sp>
        <p:nvSpPr>
          <p:cNvPr id="19" name="Rectangle 18">
            <a:extLst>
              <a:ext uri="{FF2B5EF4-FFF2-40B4-BE49-F238E27FC236}">
                <a16:creationId xmlns:a16="http://schemas.microsoft.com/office/drawing/2014/main" id="{BDF01C83-A866-28AC-7B1F-38947CCF6D80}"/>
              </a:ext>
            </a:extLst>
          </p:cNvPr>
          <p:cNvSpPr/>
          <p:nvPr userDrawn="1"/>
        </p:nvSpPr>
        <p:spPr>
          <a:xfrm>
            <a:off x="0" y="0"/>
            <a:ext cx="12206636" cy="6872615"/>
          </a:xfrm>
          <a:prstGeom prst="rect">
            <a:avLst/>
          </a:prstGeom>
          <a:solidFill>
            <a:srgbClr val="F6F8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9" name="TextBox 8">
            <a:extLst>
              <a:ext uri="{FF2B5EF4-FFF2-40B4-BE49-F238E27FC236}">
                <a16:creationId xmlns:a16="http://schemas.microsoft.com/office/drawing/2014/main" id="{990784B1-AA1E-DC4B-BEB4-EC05249AFE00}"/>
              </a:ext>
            </a:extLst>
          </p:cNvPr>
          <p:cNvSpPr txBox="1"/>
          <p:nvPr userDrawn="1"/>
        </p:nvSpPr>
        <p:spPr>
          <a:xfrm>
            <a:off x="4700954" y="4232031"/>
            <a:ext cx="0" cy="0"/>
          </a:xfrm>
          <a:prstGeom prst="rect">
            <a:avLst/>
          </a:prstGeom>
          <a:noFill/>
        </p:spPr>
        <p:txBody>
          <a:bodyPr wrap="none" lIns="0" tIns="0" rIns="0" bIns="0" rtlCol="0">
            <a:noAutofit/>
          </a:bodyPr>
          <a:lstStyle/>
          <a:p>
            <a:endParaRPr lang="en-GB" sz="1200" b="1">
              <a:solidFill>
                <a:schemeClr val="accent1"/>
              </a:solidFill>
            </a:endParaRPr>
          </a:p>
        </p:txBody>
      </p:sp>
      <p:sp>
        <p:nvSpPr>
          <p:cNvPr id="10" name="Rectangle 9">
            <a:extLst>
              <a:ext uri="{FF2B5EF4-FFF2-40B4-BE49-F238E27FC236}">
                <a16:creationId xmlns:a16="http://schemas.microsoft.com/office/drawing/2014/main" id="{E42CCDA4-D437-6B48-8BBD-CAC30F281160}"/>
              </a:ext>
            </a:extLst>
          </p:cNvPr>
          <p:cNvSpPr/>
          <p:nvPr userDrawn="1"/>
        </p:nvSpPr>
        <p:spPr>
          <a:xfrm>
            <a:off x="11444644" y="6404977"/>
            <a:ext cx="372218" cy="276999"/>
          </a:xfrm>
          <a:prstGeom prst="rect">
            <a:avLst/>
          </a:prstGeom>
        </p:spPr>
        <p:txBody>
          <a:bodyPr wrap="none">
            <a:spAutoFit/>
          </a:bodyPr>
          <a:lstStyle/>
          <a:p>
            <a:pPr algn="r"/>
            <a:fld id="{BA3B713D-1FBB-0E4F-91D0-D2B735266E79}" type="slidenum">
              <a:rPr lang="en-GB" sz="1200" smtClean="0">
                <a:solidFill>
                  <a:schemeClr val="accent6"/>
                </a:solidFill>
              </a:rPr>
              <a:pPr algn="r"/>
              <a:t>‹#›</a:t>
            </a:fld>
            <a:endParaRPr lang="en-GB" sz="1200" dirty="0">
              <a:solidFill>
                <a:schemeClr val="accent6"/>
              </a:solidFill>
            </a:endParaRPr>
          </a:p>
        </p:txBody>
      </p:sp>
      <p:cxnSp>
        <p:nvCxnSpPr>
          <p:cNvPr id="11" name="Straight Connector 10">
            <a:extLst>
              <a:ext uri="{FF2B5EF4-FFF2-40B4-BE49-F238E27FC236}">
                <a16:creationId xmlns:a16="http://schemas.microsoft.com/office/drawing/2014/main" id="{5591C7AB-7F8B-2041-80C3-EE781F24EB94}"/>
              </a:ext>
            </a:extLst>
          </p:cNvPr>
          <p:cNvCxnSpPr>
            <a:cxnSpLocks/>
          </p:cNvCxnSpPr>
          <p:nvPr userDrawn="1"/>
        </p:nvCxnSpPr>
        <p:spPr>
          <a:xfrm>
            <a:off x="432000" y="6336000"/>
            <a:ext cx="11376000" cy="0"/>
          </a:xfrm>
          <a:prstGeom prst="line">
            <a:avLst/>
          </a:prstGeom>
          <a:ln w="6350">
            <a:solidFill>
              <a:schemeClr val="accent2"/>
            </a:solidFill>
          </a:ln>
        </p:spPr>
        <p:style>
          <a:lnRef idx="1">
            <a:schemeClr val="accent1"/>
          </a:lnRef>
          <a:fillRef idx="0">
            <a:schemeClr val="accent1"/>
          </a:fillRef>
          <a:effectRef idx="0">
            <a:schemeClr val="accent1"/>
          </a:effectRef>
          <a:fontRef idx="minor">
            <a:schemeClr val="tx1"/>
          </a:fontRef>
        </p:style>
      </p:cxnSp>
      <p:sp>
        <p:nvSpPr>
          <p:cNvPr id="13" name="Rectangle 12">
            <a:extLst>
              <a:ext uri="{FF2B5EF4-FFF2-40B4-BE49-F238E27FC236}">
                <a16:creationId xmlns:a16="http://schemas.microsoft.com/office/drawing/2014/main" id="{4741F68A-44AA-5742-B124-91614CFD14BB}"/>
              </a:ext>
            </a:extLst>
          </p:cNvPr>
          <p:cNvSpPr/>
          <p:nvPr userDrawn="1"/>
        </p:nvSpPr>
        <p:spPr>
          <a:xfrm>
            <a:off x="383058" y="3175160"/>
            <a:ext cx="1047157" cy="1024653"/>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4" name="Rectangle 23">
            <a:extLst>
              <a:ext uri="{FF2B5EF4-FFF2-40B4-BE49-F238E27FC236}">
                <a16:creationId xmlns:a16="http://schemas.microsoft.com/office/drawing/2014/main" id="{1E18572B-1544-A043-9B02-7AB01C90C51F}"/>
              </a:ext>
            </a:extLst>
          </p:cNvPr>
          <p:cNvSpPr/>
          <p:nvPr userDrawn="1"/>
        </p:nvSpPr>
        <p:spPr>
          <a:xfrm>
            <a:off x="1534525" y="3175160"/>
            <a:ext cx="1047157" cy="1024653"/>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5" name="Rectangle 24">
            <a:extLst>
              <a:ext uri="{FF2B5EF4-FFF2-40B4-BE49-F238E27FC236}">
                <a16:creationId xmlns:a16="http://schemas.microsoft.com/office/drawing/2014/main" id="{E8D2BEC2-9D68-CC4D-A04A-BB949A02D509}"/>
              </a:ext>
            </a:extLst>
          </p:cNvPr>
          <p:cNvSpPr/>
          <p:nvPr userDrawn="1"/>
        </p:nvSpPr>
        <p:spPr>
          <a:xfrm>
            <a:off x="2685992" y="3175160"/>
            <a:ext cx="1047157" cy="1024653"/>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6" name="Rectangle 25">
            <a:extLst>
              <a:ext uri="{FF2B5EF4-FFF2-40B4-BE49-F238E27FC236}">
                <a16:creationId xmlns:a16="http://schemas.microsoft.com/office/drawing/2014/main" id="{F7415083-D44F-FE40-A8D1-7BFAC700DF6C}"/>
              </a:ext>
            </a:extLst>
          </p:cNvPr>
          <p:cNvSpPr/>
          <p:nvPr userDrawn="1"/>
        </p:nvSpPr>
        <p:spPr>
          <a:xfrm>
            <a:off x="3837459" y="3175160"/>
            <a:ext cx="1047157" cy="1024653"/>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3" name="Rectangle 32">
            <a:extLst>
              <a:ext uri="{FF2B5EF4-FFF2-40B4-BE49-F238E27FC236}">
                <a16:creationId xmlns:a16="http://schemas.microsoft.com/office/drawing/2014/main" id="{CA6737CC-78B4-0C46-99B9-341CFA60EF40}"/>
              </a:ext>
            </a:extLst>
          </p:cNvPr>
          <p:cNvSpPr/>
          <p:nvPr userDrawn="1"/>
        </p:nvSpPr>
        <p:spPr>
          <a:xfrm>
            <a:off x="383058" y="4544899"/>
            <a:ext cx="1047157" cy="1024653"/>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4" name="Rectangle 33">
            <a:extLst>
              <a:ext uri="{FF2B5EF4-FFF2-40B4-BE49-F238E27FC236}">
                <a16:creationId xmlns:a16="http://schemas.microsoft.com/office/drawing/2014/main" id="{72455CAA-C332-E746-A62B-4F86F892F94A}"/>
              </a:ext>
            </a:extLst>
          </p:cNvPr>
          <p:cNvSpPr/>
          <p:nvPr userDrawn="1"/>
        </p:nvSpPr>
        <p:spPr>
          <a:xfrm>
            <a:off x="1534525" y="4544899"/>
            <a:ext cx="1047157" cy="1024653"/>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5" name="Rectangle 34">
            <a:extLst>
              <a:ext uri="{FF2B5EF4-FFF2-40B4-BE49-F238E27FC236}">
                <a16:creationId xmlns:a16="http://schemas.microsoft.com/office/drawing/2014/main" id="{8BF322EA-8B44-2C46-9412-34692FAFE8CB}"/>
              </a:ext>
            </a:extLst>
          </p:cNvPr>
          <p:cNvSpPr/>
          <p:nvPr userDrawn="1"/>
        </p:nvSpPr>
        <p:spPr>
          <a:xfrm>
            <a:off x="2685992" y="4544899"/>
            <a:ext cx="1047157" cy="1024653"/>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6" name="Rectangle 35">
            <a:extLst>
              <a:ext uri="{FF2B5EF4-FFF2-40B4-BE49-F238E27FC236}">
                <a16:creationId xmlns:a16="http://schemas.microsoft.com/office/drawing/2014/main" id="{BDB462B7-0B7F-EA46-9EFF-D26991D2304D}"/>
              </a:ext>
            </a:extLst>
          </p:cNvPr>
          <p:cNvSpPr/>
          <p:nvPr userDrawn="1"/>
        </p:nvSpPr>
        <p:spPr>
          <a:xfrm>
            <a:off x="3837459" y="4544899"/>
            <a:ext cx="1047157" cy="1024653"/>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6" name="Rectangle 45">
            <a:extLst>
              <a:ext uri="{FF2B5EF4-FFF2-40B4-BE49-F238E27FC236}">
                <a16:creationId xmlns:a16="http://schemas.microsoft.com/office/drawing/2014/main" id="{510BDAA4-2C6C-4E47-9616-5977DD23D840}"/>
              </a:ext>
            </a:extLst>
          </p:cNvPr>
          <p:cNvSpPr/>
          <p:nvPr userDrawn="1"/>
        </p:nvSpPr>
        <p:spPr>
          <a:xfrm>
            <a:off x="5122911" y="3175160"/>
            <a:ext cx="1991467" cy="1948669"/>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7" name="Rectangle 46">
            <a:extLst>
              <a:ext uri="{FF2B5EF4-FFF2-40B4-BE49-F238E27FC236}">
                <a16:creationId xmlns:a16="http://schemas.microsoft.com/office/drawing/2014/main" id="{2691AF0D-B60D-2949-AB30-089AD6A4A5A1}"/>
              </a:ext>
            </a:extLst>
          </p:cNvPr>
          <p:cNvSpPr/>
          <p:nvPr userDrawn="1"/>
        </p:nvSpPr>
        <p:spPr>
          <a:xfrm>
            <a:off x="7474153" y="3175160"/>
            <a:ext cx="1991467" cy="1948669"/>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8" name="Rectangle 47">
            <a:extLst>
              <a:ext uri="{FF2B5EF4-FFF2-40B4-BE49-F238E27FC236}">
                <a16:creationId xmlns:a16="http://schemas.microsoft.com/office/drawing/2014/main" id="{D76B0456-3FC3-5D44-A9F1-56A57FD0B992}"/>
              </a:ext>
            </a:extLst>
          </p:cNvPr>
          <p:cNvSpPr/>
          <p:nvPr userDrawn="1"/>
        </p:nvSpPr>
        <p:spPr>
          <a:xfrm>
            <a:off x="9825395" y="3175160"/>
            <a:ext cx="1991467" cy="1948669"/>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4" name="Picture 3">
            <a:extLst>
              <a:ext uri="{FF2B5EF4-FFF2-40B4-BE49-F238E27FC236}">
                <a16:creationId xmlns:a16="http://schemas.microsoft.com/office/drawing/2014/main" id="{D569F651-3737-5832-DC5A-9DB8A57B6C79}"/>
              </a:ext>
            </a:extLst>
          </p:cNvPr>
          <p:cNvPicPr>
            <a:picLocks noChangeAspect="1"/>
          </p:cNvPicPr>
          <p:nvPr userDrawn="1"/>
        </p:nvPicPr>
        <p:blipFill>
          <a:blip r:embed="rId2"/>
          <a:stretch>
            <a:fillRect/>
          </a:stretch>
        </p:blipFill>
        <p:spPr>
          <a:xfrm rot="10800000">
            <a:off x="9220370" y="244040"/>
            <a:ext cx="3064672" cy="187960"/>
          </a:xfrm>
          <a:prstGeom prst="rect">
            <a:avLst/>
          </a:prstGeom>
        </p:spPr>
      </p:pic>
      <p:sp>
        <p:nvSpPr>
          <p:cNvPr id="5" name="Title 1">
            <a:extLst>
              <a:ext uri="{FF2B5EF4-FFF2-40B4-BE49-F238E27FC236}">
                <a16:creationId xmlns:a16="http://schemas.microsoft.com/office/drawing/2014/main" id="{A1CA835D-248C-29AB-B7DE-5AD7C7D2A867}"/>
              </a:ext>
            </a:extLst>
          </p:cNvPr>
          <p:cNvSpPr>
            <a:spLocks noGrp="1"/>
          </p:cNvSpPr>
          <p:nvPr>
            <p:ph type="title" hasCustomPrompt="1"/>
          </p:nvPr>
        </p:nvSpPr>
        <p:spPr>
          <a:xfrm>
            <a:off x="432000" y="432000"/>
            <a:ext cx="11404154" cy="865186"/>
          </a:xfrm>
          <a:prstGeom prst="rect">
            <a:avLst/>
          </a:prstGeom>
        </p:spPr>
        <p:txBody>
          <a:bodyPr lIns="0" tIns="0" rIns="0" bIns="0">
            <a:normAutofit/>
          </a:bodyPr>
          <a:lstStyle>
            <a:lvl1pPr>
              <a:defRPr sz="3600" b="1">
                <a:solidFill>
                  <a:schemeClr val="tx1"/>
                </a:solidFill>
              </a:defRPr>
            </a:lvl1pPr>
          </a:lstStyle>
          <a:p>
            <a:r>
              <a:rPr lang="en-GB" dirty="0"/>
              <a:t>Heading</a:t>
            </a:r>
          </a:p>
        </p:txBody>
      </p:sp>
    </p:spTree>
    <p:extLst>
      <p:ext uri="{BB962C8B-B14F-4D97-AF65-F5344CB8AC3E}">
        <p14:creationId xmlns:p14="http://schemas.microsoft.com/office/powerpoint/2010/main" val="42184412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1_Title, subhead, two columns">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EA60DD58-05DE-E835-E697-CB9A9B0B94EE}"/>
              </a:ext>
            </a:extLst>
          </p:cNvPr>
          <p:cNvSpPr/>
          <p:nvPr userDrawn="1"/>
        </p:nvSpPr>
        <p:spPr>
          <a:xfrm>
            <a:off x="0" y="0"/>
            <a:ext cx="12206636" cy="6872615"/>
          </a:xfrm>
          <a:prstGeom prst="rect">
            <a:avLst/>
          </a:prstGeom>
          <a:solidFill>
            <a:srgbClr val="F6F8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 name="Content Placeholder 2"/>
          <p:cNvSpPr>
            <a:spLocks noGrp="1"/>
          </p:cNvSpPr>
          <p:nvPr>
            <p:ph idx="1"/>
          </p:nvPr>
        </p:nvSpPr>
        <p:spPr>
          <a:xfrm>
            <a:off x="432000" y="2735992"/>
            <a:ext cx="11088000" cy="3456000"/>
          </a:xfrm>
          <a:prstGeom prst="rect">
            <a:avLst/>
          </a:prstGeom>
        </p:spPr>
        <p:txBody>
          <a:bodyPr lIns="0" tIns="0" rIns="0" bIns="0" numCol="2" spcCol="432000">
            <a:noAutofit/>
          </a:bodyPr>
          <a:lstStyle>
            <a:lvl1pPr marL="0" indent="0">
              <a:lnSpc>
                <a:spcPct val="100000"/>
              </a:lnSpc>
              <a:spcBef>
                <a:spcPts val="0"/>
              </a:spcBef>
              <a:spcAft>
                <a:spcPts val="600"/>
              </a:spcAft>
              <a:buClr>
                <a:schemeClr val="tx1"/>
              </a:buClr>
              <a:buNone/>
              <a:defRPr sz="2200" b="0">
                <a:solidFill>
                  <a:schemeClr val="accent6"/>
                </a:solidFill>
              </a:defRPr>
            </a:lvl1pPr>
            <a:lvl2pPr>
              <a:buClr>
                <a:schemeClr val="tx1"/>
              </a:buClr>
              <a:defRPr sz="2200">
                <a:solidFill>
                  <a:schemeClr val="accent6"/>
                </a:solidFill>
              </a:defRPr>
            </a:lvl2pPr>
            <a:lvl3pPr>
              <a:buClr>
                <a:schemeClr val="tx1"/>
              </a:buClr>
              <a:defRPr sz="2200">
                <a:solidFill>
                  <a:schemeClr val="tx1"/>
                </a:solidFill>
              </a:defRPr>
            </a:lvl3pPr>
            <a:lvl4pPr>
              <a:buClr>
                <a:schemeClr val="tx1"/>
              </a:buClr>
              <a:defRPr sz="2200">
                <a:solidFill>
                  <a:schemeClr val="tx1"/>
                </a:solidFill>
              </a:defRPr>
            </a:lvl4pPr>
            <a:lvl5pPr>
              <a:buClr>
                <a:schemeClr val="tx1"/>
              </a:buClr>
              <a:defRPr sz="2200">
                <a:solidFill>
                  <a:schemeClr val="tx1"/>
                </a:solidFill>
              </a:defRPr>
            </a:lvl5pPr>
          </a:lstStyle>
          <a:p>
            <a:pPr lvl="0"/>
            <a:r>
              <a:rPr lang="en-GB" dirty="0"/>
              <a:t>Click to edit Master text styles</a:t>
            </a:r>
          </a:p>
          <a:p>
            <a:pPr lvl="1"/>
            <a:r>
              <a:rPr lang="en-GB" dirty="0"/>
              <a:t>Second level</a:t>
            </a:r>
          </a:p>
        </p:txBody>
      </p:sp>
      <p:sp>
        <p:nvSpPr>
          <p:cNvPr id="8" name="Text Placeholder 7">
            <a:extLst>
              <a:ext uri="{FF2B5EF4-FFF2-40B4-BE49-F238E27FC236}">
                <a16:creationId xmlns:a16="http://schemas.microsoft.com/office/drawing/2014/main" id="{47286FFC-BD82-6E40-BA0C-B1C0F7127A99}"/>
              </a:ext>
            </a:extLst>
          </p:cNvPr>
          <p:cNvSpPr>
            <a:spLocks noGrp="1"/>
          </p:cNvSpPr>
          <p:nvPr>
            <p:ph type="body" sz="quarter" idx="13" hasCustomPrompt="1"/>
          </p:nvPr>
        </p:nvSpPr>
        <p:spPr>
          <a:xfrm>
            <a:off x="432000" y="2087999"/>
            <a:ext cx="11050700" cy="462017"/>
          </a:xfrm>
          <a:prstGeom prst="rect">
            <a:avLst/>
          </a:prstGeom>
        </p:spPr>
        <p:txBody>
          <a:bodyPr lIns="0" tIns="0" rIns="0" bIns="0" numCol="2" anchor="t">
            <a:noAutofit/>
          </a:bodyPr>
          <a:lstStyle>
            <a:lvl1pPr marL="0" indent="0">
              <a:lnSpc>
                <a:spcPct val="100000"/>
              </a:lnSpc>
              <a:spcBef>
                <a:spcPts val="0"/>
              </a:spcBef>
              <a:spcAft>
                <a:spcPts val="0"/>
              </a:spcAft>
              <a:buClr>
                <a:schemeClr val="tx1"/>
              </a:buClr>
              <a:buNone/>
              <a:defRPr sz="2400" b="1">
                <a:solidFill>
                  <a:schemeClr val="accent6"/>
                </a:solidFill>
              </a:defRPr>
            </a:lvl1pPr>
            <a:lvl2pPr marL="357188" indent="0">
              <a:buClr>
                <a:schemeClr val="tx1"/>
              </a:buClr>
              <a:buNone/>
              <a:defRPr sz="1800">
                <a:solidFill>
                  <a:schemeClr val="tx1"/>
                </a:solidFill>
              </a:defRPr>
            </a:lvl2pPr>
            <a:lvl3pPr marL="714375" indent="0">
              <a:buClr>
                <a:schemeClr val="tx1"/>
              </a:buClr>
              <a:buNone/>
              <a:defRPr sz="1800">
                <a:solidFill>
                  <a:schemeClr val="tx1"/>
                </a:solidFill>
              </a:defRPr>
            </a:lvl3pPr>
            <a:lvl4pPr marL="1081087" indent="0">
              <a:buClr>
                <a:schemeClr val="tx1"/>
              </a:buClr>
              <a:buNone/>
              <a:defRPr sz="1800">
                <a:solidFill>
                  <a:schemeClr val="tx1"/>
                </a:solidFill>
              </a:defRPr>
            </a:lvl4pPr>
            <a:lvl5pPr marL="1438275" indent="0">
              <a:buClr>
                <a:schemeClr val="tx1"/>
              </a:buClr>
              <a:buNone/>
              <a:defRPr sz="1800">
                <a:solidFill>
                  <a:schemeClr val="tx1"/>
                </a:solidFill>
              </a:defRPr>
            </a:lvl5pPr>
          </a:lstStyle>
          <a:p>
            <a:pPr lvl="0"/>
            <a:r>
              <a:rPr lang="en-GB" dirty="0"/>
              <a:t>Subhead if needed</a:t>
            </a:r>
          </a:p>
        </p:txBody>
      </p:sp>
      <p:sp>
        <p:nvSpPr>
          <p:cNvPr id="9" name="TextBox 8">
            <a:extLst>
              <a:ext uri="{FF2B5EF4-FFF2-40B4-BE49-F238E27FC236}">
                <a16:creationId xmlns:a16="http://schemas.microsoft.com/office/drawing/2014/main" id="{990784B1-AA1E-DC4B-BEB4-EC05249AFE00}"/>
              </a:ext>
            </a:extLst>
          </p:cNvPr>
          <p:cNvSpPr txBox="1"/>
          <p:nvPr userDrawn="1"/>
        </p:nvSpPr>
        <p:spPr>
          <a:xfrm>
            <a:off x="4700954" y="4232031"/>
            <a:ext cx="0" cy="0"/>
          </a:xfrm>
          <a:prstGeom prst="rect">
            <a:avLst/>
          </a:prstGeom>
          <a:noFill/>
        </p:spPr>
        <p:txBody>
          <a:bodyPr wrap="none" lIns="0" tIns="0" rIns="0" bIns="0" rtlCol="0">
            <a:noAutofit/>
          </a:bodyPr>
          <a:lstStyle/>
          <a:p>
            <a:endParaRPr lang="en-GB" sz="1200" b="1">
              <a:solidFill>
                <a:schemeClr val="accent1"/>
              </a:solidFill>
            </a:endParaRPr>
          </a:p>
        </p:txBody>
      </p:sp>
      <p:sp>
        <p:nvSpPr>
          <p:cNvPr id="10" name="Rectangle 9">
            <a:extLst>
              <a:ext uri="{FF2B5EF4-FFF2-40B4-BE49-F238E27FC236}">
                <a16:creationId xmlns:a16="http://schemas.microsoft.com/office/drawing/2014/main" id="{E42CCDA4-D437-6B48-8BBD-CAC30F281160}"/>
              </a:ext>
            </a:extLst>
          </p:cNvPr>
          <p:cNvSpPr/>
          <p:nvPr userDrawn="1"/>
        </p:nvSpPr>
        <p:spPr>
          <a:xfrm>
            <a:off x="11444644" y="6404977"/>
            <a:ext cx="372218" cy="276999"/>
          </a:xfrm>
          <a:prstGeom prst="rect">
            <a:avLst/>
          </a:prstGeom>
        </p:spPr>
        <p:txBody>
          <a:bodyPr wrap="none">
            <a:spAutoFit/>
          </a:bodyPr>
          <a:lstStyle/>
          <a:p>
            <a:pPr algn="r"/>
            <a:fld id="{BA3B713D-1FBB-0E4F-91D0-D2B735266E79}" type="slidenum">
              <a:rPr lang="en-GB" sz="1200" smtClean="0">
                <a:solidFill>
                  <a:schemeClr val="accent6"/>
                </a:solidFill>
              </a:rPr>
              <a:pPr algn="r"/>
              <a:t>‹#›</a:t>
            </a:fld>
            <a:endParaRPr lang="en-GB" sz="1200" dirty="0">
              <a:solidFill>
                <a:schemeClr val="accent6"/>
              </a:solidFill>
            </a:endParaRPr>
          </a:p>
        </p:txBody>
      </p:sp>
      <p:sp>
        <p:nvSpPr>
          <p:cNvPr id="7" name="Title 1">
            <a:extLst>
              <a:ext uri="{FF2B5EF4-FFF2-40B4-BE49-F238E27FC236}">
                <a16:creationId xmlns:a16="http://schemas.microsoft.com/office/drawing/2014/main" id="{47E4AB90-2CB6-0646-B56C-4B58E33EC909}"/>
              </a:ext>
            </a:extLst>
          </p:cNvPr>
          <p:cNvSpPr>
            <a:spLocks noGrp="1"/>
          </p:cNvSpPr>
          <p:nvPr>
            <p:ph type="title" hasCustomPrompt="1"/>
          </p:nvPr>
        </p:nvSpPr>
        <p:spPr>
          <a:xfrm>
            <a:off x="432000" y="432000"/>
            <a:ext cx="11404154" cy="865186"/>
          </a:xfrm>
          <a:prstGeom prst="rect">
            <a:avLst/>
          </a:prstGeom>
        </p:spPr>
        <p:txBody>
          <a:bodyPr lIns="0" tIns="0" rIns="0" bIns="0">
            <a:normAutofit/>
          </a:bodyPr>
          <a:lstStyle>
            <a:lvl1pPr>
              <a:defRPr sz="3600" b="1">
                <a:solidFill>
                  <a:schemeClr val="tx1"/>
                </a:solidFill>
              </a:defRPr>
            </a:lvl1pPr>
          </a:lstStyle>
          <a:p>
            <a:r>
              <a:rPr lang="en-GB" dirty="0"/>
              <a:t>Heading</a:t>
            </a:r>
          </a:p>
        </p:txBody>
      </p:sp>
      <p:cxnSp>
        <p:nvCxnSpPr>
          <p:cNvPr id="12" name="Straight Connector 11">
            <a:extLst>
              <a:ext uri="{FF2B5EF4-FFF2-40B4-BE49-F238E27FC236}">
                <a16:creationId xmlns:a16="http://schemas.microsoft.com/office/drawing/2014/main" id="{18E2133D-2149-6B45-BEAB-A2D5E225B5AD}"/>
              </a:ext>
            </a:extLst>
          </p:cNvPr>
          <p:cNvCxnSpPr>
            <a:cxnSpLocks/>
          </p:cNvCxnSpPr>
          <p:nvPr userDrawn="1"/>
        </p:nvCxnSpPr>
        <p:spPr>
          <a:xfrm>
            <a:off x="408789" y="6336000"/>
            <a:ext cx="11399211" cy="0"/>
          </a:xfrm>
          <a:prstGeom prst="line">
            <a:avLst/>
          </a:prstGeom>
          <a:ln w="6350">
            <a:solidFill>
              <a:schemeClr val="accent2"/>
            </a:solidFill>
          </a:ln>
        </p:spPr>
        <p:style>
          <a:lnRef idx="1">
            <a:schemeClr val="accent1"/>
          </a:lnRef>
          <a:fillRef idx="0">
            <a:schemeClr val="accent1"/>
          </a:fillRef>
          <a:effectRef idx="0">
            <a:schemeClr val="accent1"/>
          </a:effectRef>
          <a:fontRef idx="minor">
            <a:schemeClr val="tx1"/>
          </a:fontRef>
        </p:style>
      </p:cxnSp>
      <p:pic>
        <p:nvPicPr>
          <p:cNvPr id="6" name="Picture 5">
            <a:extLst>
              <a:ext uri="{FF2B5EF4-FFF2-40B4-BE49-F238E27FC236}">
                <a16:creationId xmlns:a16="http://schemas.microsoft.com/office/drawing/2014/main" id="{EBB79D01-2A70-DAF1-6A65-BC0424C2FEEC}"/>
              </a:ext>
            </a:extLst>
          </p:cNvPr>
          <p:cNvPicPr>
            <a:picLocks noChangeAspect="1"/>
          </p:cNvPicPr>
          <p:nvPr userDrawn="1"/>
        </p:nvPicPr>
        <p:blipFill>
          <a:blip r:embed="rId2"/>
          <a:stretch>
            <a:fillRect/>
          </a:stretch>
        </p:blipFill>
        <p:spPr>
          <a:xfrm rot="10800000">
            <a:off x="9220370" y="244040"/>
            <a:ext cx="3064672" cy="187960"/>
          </a:xfrm>
          <a:prstGeom prst="rect">
            <a:avLst/>
          </a:prstGeom>
        </p:spPr>
      </p:pic>
    </p:spTree>
    <p:extLst>
      <p:ext uri="{BB962C8B-B14F-4D97-AF65-F5344CB8AC3E}">
        <p14:creationId xmlns:p14="http://schemas.microsoft.com/office/powerpoint/2010/main" val="42437205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2_Title, subhead, two columns">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EA60DD58-05DE-E835-E697-CB9A9B0B94EE}"/>
              </a:ext>
            </a:extLst>
          </p:cNvPr>
          <p:cNvSpPr/>
          <p:nvPr userDrawn="1"/>
        </p:nvSpPr>
        <p:spPr>
          <a:xfrm>
            <a:off x="0" y="0"/>
            <a:ext cx="12206636" cy="6872615"/>
          </a:xfrm>
          <a:prstGeom prst="rect">
            <a:avLst/>
          </a:prstGeom>
          <a:solidFill>
            <a:srgbClr val="F6F8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 name="Content Placeholder 2"/>
          <p:cNvSpPr>
            <a:spLocks noGrp="1"/>
          </p:cNvSpPr>
          <p:nvPr>
            <p:ph idx="1"/>
          </p:nvPr>
        </p:nvSpPr>
        <p:spPr>
          <a:xfrm>
            <a:off x="432000" y="2735992"/>
            <a:ext cx="11088000" cy="3456000"/>
          </a:xfrm>
          <a:prstGeom prst="rect">
            <a:avLst/>
          </a:prstGeom>
        </p:spPr>
        <p:txBody>
          <a:bodyPr lIns="0" tIns="0" rIns="0" bIns="0" numCol="2" spcCol="432000">
            <a:noAutofit/>
          </a:bodyPr>
          <a:lstStyle>
            <a:lvl1pPr marL="0" indent="0">
              <a:lnSpc>
                <a:spcPct val="100000"/>
              </a:lnSpc>
              <a:spcBef>
                <a:spcPts val="0"/>
              </a:spcBef>
              <a:spcAft>
                <a:spcPts val="600"/>
              </a:spcAft>
              <a:buClr>
                <a:schemeClr val="tx1"/>
              </a:buClr>
              <a:buNone/>
              <a:defRPr sz="2200" b="0">
                <a:solidFill>
                  <a:schemeClr val="accent6"/>
                </a:solidFill>
              </a:defRPr>
            </a:lvl1pPr>
            <a:lvl2pPr>
              <a:buClr>
                <a:schemeClr val="tx1"/>
              </a:buClr>
              <a:defRPr sz="2200">
                <a:solidFill>
                  <a:schemeClr val="accent6"/>
                </a:solidFill>
              </a:defRPr>
            </a:lvl2pPr>
            <a:lvl3pPr>
              <a:buClr>
                <a:schemeClr val="tx1"/>
              </a:buClr>
              <a:defRPr sz="2200">
                <a:solidFill>
                  <a:schemeClr val="tx1"/>
                </a:solidFill>
              </a:defRPr>
            </a:lvl3pPr>
            <a:lvl4pPr>
              <a:buClr>
                <a:schemeClr val="tx1"/>
              </a:buClr>
              <a:defRPr sz="2200">
                <a:solidFill>
                  <a:schemeClr val="tx1"/>
                </a:solidFill>
              </a:defRPr>
            </a:lvl4pPr>
            <a:lvl5pPr>
              <a:buClr>
                <a:schemeClr val="tx1"/>
              </a:buClr>
              <a:defRPr sz="2200">
                <a:solidFill>
                  <a:schemeClr val="tx1"/>
                </a:solidFill>
              </a:defRPr>
            </a:lvl5pPr>
          </a:lstStyle>
          <a:p>
            <a:pPr lvl="0"/>
            <a:r>
              <a:rPr lang="en-GB" dirty="0"/>
              <a:t>Click to edit Master text styles</a:t>
            </a:r>
          </a:p>
          <a:p>
            <a:pPr lvl="1"/>
            <a:r>
              <a:rPr lang="en-GB" dirty="0"/>
              <a:t>Second level</a:t>
            </a:r>
          </a:p>
        </p:txBody>
      </p:sp>
      <p:sp>
        <p:nvSpPr>
          <p:cNvPr id="8" name="Text Placeholder 7">
            <a:extLst>
              <a:ext uri="{FF2B5EF4-FFF2-40B4-BE49-F238E27FC236}">
                <a16:creationId xmlns:a16="http://schemas.microsoft.com/office/drawing/2014/main" id="{47286FFC-BD82-6E40-BA0C-B1C0F7127A99}"/>
              </a:ext>
            </a:extLst>
          </p:cNvPr>
          <p:cNvSpPr>
            <a:spLocks noGrp="1"/>
          </p:cNvSpPr>
          <p:nvPr>
            <p:ph type="body" sz="quarter" idx="13" hasCustomPrompt="1"/>
          </p:nvPr>
        </p:nvSpPr>
        <p:spPr>
          <a:xfrm>
            <a:off x="432000" y="2087999"/>
            <a:ext cx="11050700" cy="462017"/>
          </a:xfrm>
          <a:prstGeom prst="rect">
            <a:avLst/>
          </a:prstGeom>
        </p:spPr>
        <p:txBody>
          <a:bodyPr lIns="0" tIns="0" rIns="0" bIns="0" numCol="2" anchor="t">
            <a:noAutofit/>
          </a:bodyPr>
          <a:lstStyle>
            <a:lvl1pPr marL="0" indent="0">
              <a:lnSpc>
                <a:spcPct val="100000"/>
              </a:lnSpc>
              <a:spcBef>
                <a:spcPts val="0"/>
              </a:spcBef>
              <a:spcAft>
                <a:spcPts val="0"/>
              </a:spcAft>
              <a:buClr>
                <a:schemeClr val="tx1"/>
              </a:buClr>
              <a:buNone/>
              <a:defRPr sz="2400" b="1">
                <a:solidFill>
                  <a:schemeClr val="accent6"/>
                </a:solidFill>
              </a:defRPr>
            </a:lvl1pPr>
            <a:lvl2pPr marL="357188" indent="0">
              <a:buClr>
                <a:schemeClr val="tx1"/>
              </a:buClr>
              <a:buNone/>
              <a:defRPr sz="1800">
                <a:solidFill>
                  <a:schemeClr val="tx1"/>
                </a:solidFill>
              </a:defRPr>
            </a:lvl2pPr>
            <a:lvl3pPr marL="714375" indent="0">
              <a:buClr>
                <a:schemeClr val="tx1"/>
              </a:buClr>
              <a:buNone/>
              <a:defRPr sz="1800">
                <a:solidFill>
                  <a:schemeClr val="tx1"/>
                </a:solidFill>
              </a:defRPr>
            </a:lvl3pPr>
            <a:lvl4pPr marL="1081087" indent="0">
              <a:buClr>
                <a:schemeClr val="tx1"/>
              </a:buClr>
              <a:buNone/>
              <a:defRPr sz="1800">
                <a:solidFill>
                  <a:schemeClr val="tx1"/>
                </a:solidFill>
              </a:defRPr>
            </a:lvl4pPr>
            <a:lvl5pPr marL="1438275" indent="0">
              <a:buClr>
                <a:schemeClr val="tx1"/>
              </a:buClr>
              <a:buNone/>
              <a:defRPr sz="1800">
                <a:solidFill>
                  <a:schemeClr val="tx1"/>
                </a:solidFill>
              </a:defRPr>
            </a:lvl5pPr>
          </a:lstStyle>
          <a:p>
            <a:pPr lvl="0"/>
            <a:r>
              <a:rPr lang="en-GB" dirty="0"/>
              <a:t>Subhead if needed</a:t>
            </a:r>
          </a:p>
        </p:txBody>
      </p:sp>
      <p:sp>
        <p:nvSpPr>
          <p:cNvPr id="9" name="TextBox 8">
            <a:extLst>
              <a:ext uri="{FF2B5EF4-FFF2-40B4-BE49-F238E27FC236}">
                <a16:creationId xmlns:a16="http://schemas.microsoft.com/office/drawing/2014/main" id="{990784B1-AA1E-DC4B-BEB4-EC05249AFE00}"/>
              </a:ext>
            </a:extLst>
          </p:cNvPr>
          <p:cNvSpPr txBox="1"/>
          <p:nvPr userDrawn="1"/>
        </p:nvSpPr>
        <p:spPr>
          <a:xfrm>
            <a:off x="4700954" y="4232031"/>
            <a:ext cx="0" cy="0"/>
          </a:xfrm>
          <a:prstGeom prst="rect">
            <a:avLst/>
          </a:prstGeom>
          <a:noFill/>
        </p:spPr>
        <p:txBody>
          <a:bodyPr wrap="none" lIns="0" tIns="0" rIns="0" bIns="0" rtlCol="0">
            <a:noAutofit/>
          </a:bodyPr>
          <a:lstStyle/>
          <a:p>
            <a:endParaRPr lang="en-GB" sz="1200" b="1">
              <a:solidFill>
                <a:schemeClr val="accent1"/>
              </a:solidFill>
            </a:endParaRPr>
          </a:p>
        </p:txBody>
      </p:sp>
      <p:sp>
        <p:nvSpPr>
          <p:cNvPr id="10" name="Rectangle 9">
            <a:extLst>
              <a:ext uri="{FF2B5EF4-FFF2-40B4-BE49-F238E27FC236}">
                <a16:creationId xmlns:a16="http://schemas.microsoft.com/office/drawing/2014/main" id="{E42CCDA4-D437-6B48-8BBD-CAC30F281160}"/>
              </a:ext>
            </a:extLst>
          </p:cNvPr>
          <p:cNvSpPr/>
          <p:nvPr userDrawn="1"/>
        </p:nvSpPr>
        <p:spPr>
          <a:xfrm>
            <a:off x="11444644" y="6404977"/>
            <a:ext cx="372218" cy="276999"/>
          </a:xfrm>
          <a:prstGeom prst="rect">
            <a:avLst/>
          </a:prstGeom>
        </p:spPr>
        <p:txBody>
          <a:bodyPr wrap="none">
            <a:spAutoFit/>
          </a:bodyPr>
          <a:lstStyle/>
          <a:p>
            <a:pPr algn="r"/>
            <a:fld id="{BA3B713D-1FBB-0E4F-91D0-D2B735266E79}" type="slidenum">
              <a:rPr lang="en-GB" sz="1200" smtClean="0">
                <a:solidFill>
                  <a:schemeClr val="accent6"/>
                </a:solidFill>
              </a:rPr>
              <a:pPr algn="r"/>
              <a:t>‹#›</a:t>
            </a:fld>
            <a:endParaRPr lang="en-GB" sz="1200" dirty="0">
              <a:solidFill>
                <a:schemeClr val="accent6"/>
              </a:solidFill>
            </a:endParaRPr>
          </a:p>
        </p:txBody>
      </p:sp>
      <p:sp>
        <p:nvSpPr>
          <p:cNvPr id="7" name="Title 1">
            <a:extLst>
              <a:ext uri="{FF2B5EF4-FFF2-40B4-BE49-F238E27FC236}">
                <a16:creationId xmlns:a16="http://schemas.microsoft.com/office/drawing/2014/main" id="{47E4AB90-2CB6-0646-B56C-4B58E33EC909}"/>
              </a:ext>
            </a:extLst>
          </p:cNvPr>
          <p:cNvSpPr>
            <a:spLocks noGrp="1"/>
          </p:cNvSpPr>
          <p:nvPr>
            <p:ph type="title" hasCustomPrompt="1"/>
          </p:nvPr>
        </p:nvSpPr>
        <p:spPr>
          <a:xfrm>
            <a:off x="432000" y="432000"/>
            <a:ext cx="11404154" cy="865186"/>
          </a:xfrm>
          <a:prstGeom prst="rect">
            <a:avLst/>
          </a:prstGeom>
        </p:spPr>
        <p:txBody>
          <a:bodyPr lIns="0" tIns="0" rIns="0" bIns="0">
            <a:normAutofit/>
          </a:bodyPr>
          <a:lstStyle>
            <a:lvl1pPr>
              <a:defRPr sz="3600" b="1">
                <a:solidFill>
                  <a:schemeClr val="tx1"/>
                </a:solidFill>
              </a:defRPr>
            </a:lvl1pPr>
          </a:lstStyle>
          <a:p>
            <a:r>
              <a:rPr lang="en-GB" dirty="0"/>
              <a:t>Heading</a:t>
            </a:r>
          </a:p>
        </p:txBody>
      </p:sp>
      <p:cxnSp>
        <p:nvCxnSpPr>
          <p:cNvPr id="12" name="Straight Connector 11">
            <a:extLst>
              <a:ext uri="{FF2B5EF4-FFF2-40B4-BE49-F238E27FC236}">
                <a16:creationId xmlns:a16="http://schemas.microsoft.com/office/drawing/2014/main" id="{18E2133D-2149-6B45-BEAB-A2D5E225B5AD}"/>
              </a:ext>
            </a:extLst>
          </p:cNvPr>
          <p:cNvCxnSpPr>
            <a:cxnSpLocks/>
          </p:cNvCxnSpPr>
          <p:nvPr userDrawn="1"/>
        </p:nvCxnSpPr>
        <p:spPr>
          <a:xfrm>
            <a:off x="408789" y="6336000"/>
            <a:ext cx="11399211" cy="0"/>
          </a:xfrm>
          <a:prstGeom prst="line">
            <a:avLst/>
          </a:prstGeom>
          <a:ln w="6350">
            <a:solidFill>
              <a:schemeClr val="accent2"/>
            </a:solidFill>
          </a:ln>
        </p:spPr>
        <p:style>
          <a:lnRef idx="1">
            <a:schemeClr val="accent1"/>
          </a:lnRef>
          <a:fillRef idx="0">
            <a:schemeClr val="accent1"/>
          </a:fillRef>
          <a:effectRef idx="0">
            <a:schemeClr val="accent1"/>
          </a:effectRef>
          <a:fontRef idx="minor">
            <a:schemeClr val="tx1"/>
          </a:fontRef>
        </p:style>
      </p:cxnSp>
      <p:pic>
        <p:nvPicPr>
          <p:cNvPr id="4" name="Picture 3">
            <a:extLst>
              <a:ext uri="{FF2B5EF4-FFF2-40B4-BE49-F238E27FC236}">
                <a16:creationId xmlns:a16="http://schemas.microsoft.com/office/drawing/2014/main" id="{129FE9CC-24C2-9AAC-6340-A9E7BC324939}"/>
              </a:ext>
            </a:extLst>
          </p:cNvPr>
          <p:cNvPicPr>
            <a:picLocks noChangeAspect="1"/>
          </p:cNvPicPr>
          <p:nvPr userDrawn="1"/>
        </p:nvPicPr>
        <p:blipFill>
          <a:blip r:embed="rId2"/>
          <a:stretch>
            <a:fillRect/>
          </a:stretch>
        </p:blipFill>
        <p:spPr>
          <a:xfrm rot="10800000">
            <a:off x="9220370" y="244040"/>
            <a:ext cx="3064672" cy="187960"/>
          </a:xfrm>
          <a:prstGeom prst="rect">
            <a:avLst/>
          </a:prstGeom>
        </p:spPr>
      </p:pic>
    </p:spTree>
    <p:extLst>
      <p:ext uri="{BB962C8B-B14F-4D97-AF65-F5344CB8AC3E}">
        <p14:creationId xmlns:p14="http://schemas.microsoft.com/office/powerpoint/2010/main" val="15733269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2_Title, subhead, Three columns">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55C4A9B1-8C9A-5B25-6E7A-B9589ECCAD85}"/>
              </a:ext>
            </a:extLst>
          </p:cNvPr>
          <p:cNvSpPr/>
          <p:nvPr userDrawn="1"/>
        </p:nvSpPr>
        <p:spPr>
          <a:xfrm>
            <a:off x="0" y="0"/>
            <a:ext cx="12206636" cy="6872615"/>
          </a:xfrm>
          <a:prstGeom prst="rect">
            <a:avLst/>
          </a:prstGeom>
          <a:solidFill>
            <a:srgbClr val="F6F8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 name="Content Placeholder 2"/>
          <p:cNvSpPr>
            <a:spLocks noGrp="1"/>
          </p:cNvSpPr>
          <p:nvPr>
            <p:ph idx="1"/>
          </p:nvPr>
        </p:nvSpPr>
        <p:spPr>
          <a:xfrm>
            <a:off x="432000" y="2736000"/>
            <a:ext cx="11088000" cy="3456000"/>
          </a:xfrm>
          <a:prstGeom prst="rect">
            <a:avLst/>
          </a:prstGeom>
        </p:spPr>
        <p:txBody>
          <a:bodyPr lIns="0" tIns="0" rIns="0" bIns="0" numCol="3" spcCol="432000">
            <a:noAutofit/>
          </a:bodyPr>
          <a:lstStyle>
            <a:lvl1pPr marL="0" indent="0">
              <a:lnSpc>
                <a:spcPct val="100000"/>
              </a:lnSpc>
              <a:spcBef>
                <a:spcPts val="0"/>
              </a:spcBef>
              <a:spcAft>
                <a:spcPts val="600"/>
              </a:spcAft>
              <a:buClr>
                <a:schemeClr val="tx1"/>
              </a:buClr>
              <a:buNone/>
              <a:defRPr sz="2200" b="0">
                <a:solidFill>
                  <a:schemeClr val="accent6"/>
                </a:solidFill>
              </a:defRPr>
            </a:lvl1pPr>
            <a:lvl2pPr>
              <a:buClr>
                <a:schemeClr val="tx1"/>
              </a:buClr>
              <a:defRPr sz="2200">
                <a:solidFill>
                  <a:schemeClr val="accent6"/>
                </a:solidFill>
              </a:defRPr>
            </a:lvl2pPr>
            <a:lvl3pPr>
              <a:buClr>
                <a:schemeClr val="tx1"/>
              </a:buClr>
              <a:defRPr sz="2200">
                <a:solidFill>
                  <a:schemeClr val="tx1"/>
                </a:solidFill>
              </a:defRPr>
            </a:lvl3pPr>
            <a:lvl4pPr>
              <a:buClr>
                <a:schemeClr val="tx1"/>
              </a:buClr>
              <a:defRPr sz="2200">
                <a:solidFill>
                  <a:schemeClr val="tx1"/>
                </a:solidFill>
              </a:defRPr>
            </a:lvl4pPr>
            <a:lvl5pPr>
              <a:buClr>
                <a:schemeClr val="tx1"/>
              </a:buClr>
              <a:defRPr sz="2200">
                <a:solidFill>
                  <a:schemeClr val="tx1"/>
                </a:solidFill>
              </a:defRPr>
            </a:lvl5pPr>
          </a:lstStyle>
          <a:p>
            <a:pPr lvl="0"/>
            <a:r>
              <a:rPr lang="en-GB" dirty="0"/>
              <a:t>Click to edit Master text styles</a:t>
            </a:r>
          </a:p>
          <a:p>
            <a:pPr lvl="1"/>
            <a:r>
              <a:rPr lang="en-GB" dirty="0"/>
              <a:t>Second level</a:t>
            </a:r>
          </a:p>
        </p:txBody>
      </p:sp>
      <p:sp>
        <p:nvSpPr>
          <p:cNvPr id="8" name="Text Placeholder 7">
            <a:extLst>
              <a:ext uri="{FF2B5EF4-FFF2-40B4-BE49-F238E27FC236}">
                <a16:creationId xmlns:a16="http://schemas.microsoft.com/office/drawing/2014/main" id="{47286FFC-BD82-6E40-BA0C-B1C0F7127A99}"/>
              </a:ext>
            </a:extLst>
          </p:cNvPr>
          <p:cNvSpPr>
            <a:spLocks noGrp="1"/>
          </p:cNvSpPr>
          <p:nvPr>
            <p:ph type="body" sz="quarter" idx="13" hasCustomPrompt="1"/>
          </p:nvPr>
        </p:nvSpPr>
        <p:spPr>
          <a:xfrm>
            <a:off x="432000" y="2087999"/>
            <a:ext cx="11050700" cy="462017"/>
          </a:xfrm>
          <a:prstGeom prst="rect">
            <a:avLst/>
          </a:prstGeom>
        </p:spPr>
        <p:txBody>
          <a:bodyPr lIns="0" tIns="0" rIns="0" bIns="0" numCol="2" anchor="t">
            <a:noAutofit/>
          </a:bodyPr>
          <a:lstStyle>
            <a:lvl1pPr marL="0" indent="0">
              <a:lnSpc>
                <a:spcPct val="100000"/>
              </a:lnSpc>
              <a:spcBef>
                <a:spcPts val="0"/>
              </a:spcBef>
              <a:spcAft>
                <a:spcPts val="0"/>
              </a:spcAft>
              <a:buClr>
                <a:schemeClr val="tx1"/>
              </a:buClr>
              <a:buNone/>
              <a:defRPr sz="2400" b="1">
                <a:solidFill>
                  <a:schemeClr val="accent6"/>
                </a:solidFill>
              </a:defRPr>
            </a:lvl1pPr>
            <a:lvl2pPr marL="357188" indent="0">
              <a:buClr>
                <a:schemeClr val="tx1"/>
              </a:buClr>
              <a:buNone/>
              <a:defRPr sz="1800">
                <a:solidFill>
                  <a:schemeClr val="tx1"/>
                </a:solidFill>
              </a:defRPr>
            </a:lvl2pPr>
            <a:lvl3pPr marL="714375" indent="0">
              <a:buClr>
                <a:schemeClr val="tx1"/>
              </a:buClr>
              <a:buNone/>
              <a:defRPr sz="1800">
                <a:solidFill>
                  <a:schemeClr val="tx1"/>
                </a:solidFill>
              </a:defRPr>
            </a:lvl3pPr>
            <a:lvl4pPr marL="1081087" indent="0">
              <a:buClr>
                <a:schemeClr val="tx1"/>
              </a:buClr>
              <a:buNone/>
              <a:defRPr sz="1800">
                <a:solidFill>
                  <a:schemeClr val="tx1"/>
                </a:solidFill>
              </a:defRPr>
            </a:lvl4pPr>
            <a:lvl5pPr marL="1438275" indent="0">
              <a:buClr>
                <a:schemeClr val="tx1"/>
              </a:buClr>
              <a:buNone/>
              <a:defRPr sz="1800">
                <a:solidFill>
                  <a:schemeClr val="tx1"/>
                </a:solidFill>
              </a:defRPr>
            </a:lvl5pPr>
          </a:lstStyle>
          <a:p>
            <a:pPr lvl="0"/>
            <a:r>
              <a:rPr lang="en-GB" dirty="0"/>
              <a:t>Subhead if needed</a:t>
            </a:r>
          </a:p>
        </p:txBody>
      </p:sp>
      <p:sp>
        <p:nvSpPr>
          <p:cNvPr id="9" name="TextBox 8">
            <a:extLst>
              <a:ext uri="{FF2B5EF4-FFF2-40B4-BE49-F238E27FC236}">
                <a16:creationId xmlns:a16="http://schemas.microsoft.com/office/drawing/2014/main" id="{990784B1-AA1E-DC4B-BEB4-EC05249AFE00}"/>
              </a:ext>
            </a:extLst>
          </p:cNvPr>
          <p:cNvSpPr txBox="1"/>
          <p:nvPr userDrawn="1"/>
        </p:nvSpPr>
        <p:spPr>
          <a:xfrm>
            <a:off x="4700954" y="4232031"/>
            <a:ext cx="0" cy="0"/>
          </a:xfrm>
          <a:prstGeom prst="rect">
            <a:avLst/>
          </a:prstGeom>
          <a:noFill/>
        </p:spPr>
        <p:txBody>
          <a:bodyPr wrap="none" lIns="0" tIns="0" rIns="0" bIns="0" rtlCol="0">
            <a:noAutofit/>
          </a:bodyPr>
          <a:lstStyle/>
          <a:p>
            <a:endParaRPr lang="en-GB" sz="1200" b="1">
              <a:solidFill>
                <a:schemeClr val="accent1"/>
              </a:solidFill>
            </a:endParaRPr>
          </a:p>
        </p:txBody>
      </p:sp>
      <p:sp>
        <p:nvSpPr>
          <p:cNvPr id="10" name="Rectangle 9">
            <a:extLst>
              <a:ext uri="{FF2B5EF4-FFF2-40B4-BE49-F238E27FC236}">
                <a16:creationId xmlns:a16="http://schemas.microsoft.com/office/drawing/2014/main" id="{E42CCDA4-D437-6B48-8BBD-CAC30F281160}"/>
              </a:ext>
            </a:extLst>
          </p:cNvPr>
          <p:cNvSpPr/>
          <p:nvPr userDrawn="1"/>
        </p:nvSpPr>
        <p:spPr>
          <a:xfrm>
            <a:off x="11444644" y="6404977"/>
            <a:ext cx="372218" cy="276999"/>
          </a:xfrm>
          <a:prstGeom prst="rect">
            <a:avLst/>
          </a:prstGeom>
        </p:spPr>
        <p:txBody>
          <a:bodyPr wrap="none">
            <a:spAutoFit/>
          </a:bodyPr>
          <a:lstStyle/>
          <a:p>
            <a:pPr algn="r"/>
            <a:fld id="{BA3B713D-1FBB-0E4F-91D0-D2B735266E79}" type="slidenum">
              <a:rPr lang="en-GB" sz="1200" smtClean="0">
                <a:solidFill>
                  <a:schemeClr val="accent6"/>
                </a:solidFill>
              </a:rPr>
              <a:pPr algn="r"/>
              <a:t>‹#›</a:t>
            </a:fld>
            <a:endParaRPr lang="en-GB" sz="1200" dirty="0">
              <a:solidFill>
                <a:schemeClr val="accent6"/>
              </a:solidFill>
            </a:endParaRPr>
          </a:p>
        </p:txBody>
      </p:sp>
      <p:sp>
        <p:nvSpPr>
          <p:cNvPr id="7" name="Title 1">
            <a:extLst>
              <a:ext uri="{FF2B5EF4-FFF2-40B4-BE49-F238E27FC236}">
                <a16:creationId xmlns:a16="http://schemas.microsoft.com/office/drawing/2014/main" id="{47E4AB90-2CB6-0646-B56C-4B58E33EC909}"/>
              </a:ext>
            </a:extLst>
          </p:cNvPr>
          <p:cNvSpPr>
            <a:spLocks noGrp="1"/>
          </p:cNvSpPr>
          <p:nvPr>
            <p:ph type="title" hasCustomPrompt="1"/>
          </p:nvPr>
        </p:nvSpPr>
        <p:spPr>
          <a:xfrm>
            <a:off x="432000" y="432000"/>
            <a:ext cx="11404154" cy="865186"/>
          </a:xfrm>
          <a:prstGeom prst="rect">
            <a:avLst/>
          </a:prstGeom>
        </p:spPr>
        <p:txBody>
          <a:bodyPr lIns="0" tIns="0" rIns="0" bIns="0">
            <a:normAutofit/>
          </a:bodyPr>
          <a:lstStyle>
            <a:lvl1pPr>
              <a:defRPr sz="3600" b="1">
                <a:solidFill>
                  <a:schemeClr val="tx1"/>
                </a:solidFill>
              </a:defRPr>
            </a:lvl1pPr>
          </a:lstStyle>
          <a:p>
            <a:r>
              <a:rPr lang="en-GB" dirty="0"/>
              <a:t>Heading</a:t>
            </a:r>
          </a:p>
        </p:txBody>
      </p:sp>
      <p:cxnSp>
        <p:nvCxnSpPr>
          <p:cNvPr id="12" name="Straight Connector 11">
            <a:extLst>
              <a:ext uri="{FF2B5EF4-FFF2-40B4-BE49-F238E27FC236}">
                <a16:creationId xmlns:a16="http://schemas.microsoft.com/office/drawing/2014/main" id="{6A9D545D-FD2F-4843-8588-07EBE7DDAA13}"/>
              </a:ext>
            </a:extLst>
          </p:cNvPr>
          <p:cNvCxnSpPr>
            <a:cxnSpLocks/>
          </p:cNvCxnSpPr>
          <p:nvPr userDrawn="1"/>
        </p:nvCxnSpPr>
        <p:spPr>
          <a:xfrm>
            <a:off x="432000" y="6348700"/>
            <a:ext cx="11376000" cy="0"/>
          </a:xfrm>
          <a:prstGeom prst="line">
            <a:avLst/>
          </a:prstGeom>
          <a:ln w="6350">
            <a:solidFill>
              <a:schemeClr val="accent2"/>
            </a:solidFill>
          </a:ln>
        </p:spPr>
        <p:style>
          <a:lnRef idx="1">
            <a:schemeClr val="accent1"/>
          </a:lnRef>
          <a:fillRef idx="0">
            <a:schemeClr val="accent1"/>
          </a:fillRef>
          <a:effectRef idx="0">
            <a:schemeClr val="accent1"/>
          </a:effectRef>
          <a:fontRef idx="minor">
            <a:schemeClr val="tx1"/>
          </a:fontRef>
        </p:style>
      </p:cxnSp>
      <p:pic>
        <p:nvPicPr>
          <p:cNvPr id="13" name="Picture 12">
            <a:extLst>
              <a:ext uri="{FF2B5EF4-FFF2-40B4-BE49-F238E27FC236}">
                <a16:creationId xmlns:a16="http://schemas.microsoft.com/office/drawing/2014/main" id="{707F89CB-5AF7-9C7B-6503-F287E127E820}"/>
              </a:ext>
            </a:extLst>
          </p:cNvPr>
          <p:cNvPicPr>
            <a:picLocks noChangeAspect="1"/>
          </p:cNvPicPr>
          <p:nvPr userDrawn="1"/>
        </p:nvPicPr>
        <p:blipFill>
          <a:blip r:embed="rId2"/>
          <a:stretch>
            <a:fillRect/>
          </a:stretch>
        </p:blipFill>
        <p:spPr>
          <a:xfrm rot="10800000">
            <a:off x="9220370" y="244040"/>
            <a:ext cx="3064672" cy="187960"/>
          </a:xfrm>
          <a:prstGeom prst="rect">
            <a:avLst/>
          </a:prstGeom>
        </p:spPr>
      </p:pic>
    </p:spTree>
    <p:extLst>
      <p:ext uri="{BB962C8B-B14F-4D97-AF65-F5344CB8AC3E}">
        <p14:creationId xmlns:p14="http://schemas.microsoft.com/office/powerpoint/2010/main" val="22870112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userDrawn="1">
  <p:cSld name="Heading, subhead, bullets one column">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1F09CFFC-C421-A97A-14A3-FE2852D11994}"/>
              </a:ext>
            </a:extLst>
          </p:cNvPr>
          <p:cNvSpPr/>
          <p:nvPr userDrawn="1"/>
        </p:nvSpPr>
        <p:spPr>
          <a:xfrm>
            <a:off x="0" y="0"/>
            <a:ext cx="12206636" cy="6872615"/>
          </a:xfrm>
          <a:prstGeom prst="rect">
            <a:avLst/>
          </a:prstGeom>
          <a:solidFill>
            <a:srgbClr val="F6F8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 name="Content Placeholder 2"/>
          <p:cNvSpPr>
            <a:spLocks noGrp="1"/>
          </p:cNvSpPr>
          <p:nvPr>
            <p:ph idx="1"/>
          </p:nvPr>
        </p:nvSpPr>
        <p:spPr>
          <a:xfrm>
            <a:off x="432000" y="2771999"/>
            <a:ext cx="11088000" cy="3456000"/>
          </a:xfrm>
          <a:prstGeom prst="rect">
            <a:avLst/>
          </a:prstGeom>
        </p:spPr>
        <p:txBody>
          <a:bodyPr lIns="0" tIns="0" rIns="0" bIns="0">
            <a:normAutofit/>
          </a:bodyPr>
          <a:lstStyle>
            <a:lvl1pPr marL="0" indent="0">
              <a:lnSpc>
                <a:spcPct val="100000"/>
              </a:lnSpc>
              <a:spcBef>
                <a:spcPts val="0"/>
              </a:spcBef>
              <a:spcAft>
                <a:spcPts val="600"/>
              </a:spcAft>
              <a:buClr>
                <a:schemeClr val="tx1"/>
              </a:buClr>
              <a:buNone/>
              <a:defRPr sz="2200" b="0">
                <a:solidFill>
                  <a:schemeClr val="accent6"/>
                </a:solidFill>
              </a:defRPr>
            </a:lvl1pPr>
            <a:lvl2pPr>
              <a:buClr>
                <a:schemeClr val="tx1"/>
              </a:buClr>
              <a:defRPr sz="2200">
                <a:solidFill>
                  <a:schemeClr val="accent6"/>
                </a:solidFill>
              </a:defRPr>
            </a:lvl2pPr>
            <a:lvl3pPr>
              <a:buClr>
                <a:schemeClr val="tx1"/>
              </a:buClr>
              <a:defRPr sz="2200">
                <a:solidFill>
                  <a:schemeClr val="tx1"/>
                </a:solidFill>
              </a:defRPr>
            </a:lvl3pPr>
            <a:lvl4pPr>
              <a:buClr>
                <a:schemeClr val="tx1"/>
              </a:buClr>
              <a:defRPr sz="2200">
                <a:solidFill>
                  <a:schemeClr val="tx1"/>
                </a:solidFill>
              </a:defRPr>
            </a:lvl4pPr>
            <a:lvl5pPr>
              <a:buClr>
                <a:schemeClr val="tx1"/>
              </a:buClr>
              <a:defRPr sz="2200">
                <a:solidFill>
                  <a:schemeClr val="tx1"/>
                </a:solidFill>
              </a:defRPr>
            </a:lvl5pPr>
          </a:lstStyle>
          <a:p>
            <a:pPr lvl="0"/>
            <a:r>
              <a:rPr lang="en-GB" dirty="0"/>
              <a:t>Click to edit Master text styles</a:t>
            </a:r>
          </a:p>
          <a:p>
            <a:pPr lvl="1"/>
            <a:r>
              <a:rPr lang="en-GB" dirty="0"/>
              <a:t>Second level</a:t>
            </a:r>
          </a:p>
        </p:txBody>
      </p:sp>
      <p:sp>
        <p:nvSpPr>
          <p:cNvPr id="8" name="Text Placeholder 7">
            <a:extLst>
              <a:ext uri="{FF2B5EF4-FFF2-40B4-BE49-F238E27FC236}">
                <a16:creationId xmlns:a16="http://schemas.microsoft.com/office/drawing/2014/main" id="{47286FFC-BD82-6E40-BA0C-B1C0F7127A99}"/>
              </a:ext>
            </a:extLst>
          </p:cNvPr>
          <p:cNvSpPr>
            <a:spLocks noGrp="1"/>
          </p:cNvSpPr>
          <p:nvPr>
            <p:ph type="body" sz="quarter" idx="13" hasCustomPrompt="1"/>
          </p:nvPr>
        </p:nvSpPr>
        <p:spPr>
          <a:xfrm>
            <a:off x="432001" y="2088000"/>
            <a:ext cx="11012644" cy="577927"/>
          </a:xfrm>
          <a:prstGeom prst="rect">
            <a:avLst/>
          </a:prstGeom>
        </p:spPr>
        <p:txBody>
          <a:bodyPr lIns="0" tIns="0" rIns="0" bIns="0">
            <a:noAutofit/>
          </a:bodyPr>
          <a:lstStyle>
            <a:lvl1pPr marL="0" indent="0">
              <a:lnSpc>
                <a:spcPts val="2200"/>
              </a:lnSpc>
              <a:spcBef>
                <a:spcPts val="0"/>
              </a:spcBef>
              <a:spcAft>
                <a:spcPts val="900"/>
              </a:spcAft>
              <a:buClr>
                <a:schemeClr val="tx1"/>
              </a:buClr>
              <a:buNone/>
              <a:defRPr sz="2400" b="1">
                <a:solidFill>
                  <a:schemeClr val="accent6"/>
                </a:solidFill>
              </a:defRPr>
            </a:lvl1pPr>
            <a:lvl2pPr marL="357188" indent="0">
              <a:buClr>
                <a:schemeClr val="tx1"/>
              </a:buClr>
              <a:buNone/>
              <a:defRPr sz="1800">
                <a:solidFill>
                  <a:schemeClr val="tx1"/>
                </a:solidFill>
              </a:defRPr>
            </a:lvl2pPr>
            <a:lvl3pPr marL="714375" indent="0">
              <a:buClr>
                <a:schemeClr val="tx1"/>
              </a:buClr>
              <a:buNone/>
              <a:defRPr sz="1800">
                <a:solidFill>
                  <a:schemeClr val="tx1"/>
                </a:solidFill>
              </a:defRPr>
            </a:lvl3pPr>
            <a:lvl4pPr marL="1081087" indent="0">
              <a:buClr>
                <a:schemeClr val="tx1"/>
              </a:buClr>
              <a:buNone/>
              <a:defRPr sz="1800">
                <a:solidFill>
                  <a:schemeClr val="tx1"/>
                </a:solidFill>
              </a:defRPr>
            </a:lvl4pPr>
            <a:lvl5pPr marL="1438275" indent="0">
              <a:buClr>
                <a:schemeClr val="tx1"/>
              </a:buClr>
              <a:buNone/>
              <a:defRPr sz="1800">
                <a:solidFill>
                  <a:schemeClr val="tx1"/>
                </a:solidFill>
              </a:defRPr>
            </a:lvl5pPr>
          </a:lstStyle>
          <a:p>
            <a:pPr lvl="0"/>
            <a:r>
              <a:rPr lang="en-GB" dirty="0"/>
              <a:t>Subhead</a:t>
            </a:r>
          </a:p>
        </p:txBody>
      </p:sp>
      <p:sp>
        <p:nvSpPr>
          <p:cNvPr id="9" name="TextBox 8">
            <a:extLst>
              <a:ext uri="{FF2B5EF4-FFF2-40B4-BE49-F238E27FC236}">
                <a16:creationId xmlns:a16="http://schemas.microsoft.com/office/drawing/2014/main" id="{990784B1-AA1E-DC4B-BEB4-EC05249AFE00}"/>
              </a:ext>
            </a:extLst>
          </p:cNvPr>
          <p:cNvSpPr txBox="1"/>
          <p:nvPr userDrawn="1"/>
        </p:nvSpPr>
        <p:spPr>
          <a:xfrm>
            <a:off x="4700954" y="4232031"/>
            <a:ext cx="0" cy="0"/>
          </a:xfrm>
          <a:prstGeom prst="rect">
            <a:avLst/>
          </a:prstGeom>
          <a:noFill/>
        </p:spPr>
        <p:txBody>
          <a:bodyPr wrap="none" lIns="0" tIns="0" rIns="0" bIns="0" rtlCol="0">
            <a:noAutofit/>
          </a:bodyPr>
          <a:lstStyle/>
          <a:p>
            <a:endParaRPr lang="en-GB" sz="1200" b="1">
              <a:solidFill>
                <a:schemeClr val="accent1"/>
              </a:solidFill>
            </a:endParaRPr>
          </a:p>
        </p:txBody>
      </p:sp>
      <p:sp>
        <p:nvSpPr>
          <p:cNvPr id="10" name="Rectangle 9">
            <a:extLst>
              <a:ext uri="{FF2B5EF4-FFF2-40B4-BE49-F238E27FC236}">
                <a16:creationId xmlns:a16="http://schemas.microsoft.com/office/drawing/2014/main" id="{E42CCDA4-D437-6B48-8BBD-CAC30F281160}"/>
              </a:ext>
            </a:extLst>
          </p:cNvPr>
          <p:cNvSpPr/>
          <p:nvPr userDrawn="1"/>
        </p:nvSpPr>
        <p:spPr>
          <a:xfrm>
            <a:off x="11444644" y="6404977"/>
            <a:ext cx="372218" cy="276999"/>
          </a:xfrm>
          <a:prstGeom prst="rect">
            <a:avLst/>
          </a:prstGeom>
        </p:spPr>
        <p:txBody>
          <a:bodyPr wrap="none">
            <a:spAutoFit/>
          </a:bodyPr>
          <a:lstStyle/>
          <a:p>
            <a:pPr algn="r"/>
            <a:fld id="{BA3B713D-1FBB-0E4F-91D0-D2B735266E79}" type="slidenum">
              <a:rPr lang="en-GB" sz="1200" smtClean="0">
                <a:solidFill>
                  <a:schemeClr val="accent6"/>
                </a:solidFill>
              </a:rPr>
              <a:pPr algn="r"/>
              <a:t>‹#›</a:t>
            </a:fld>
            <a:endParaRPr lang="en-GB" sz="1200" dirty="0">
              <a:solidFill>
                <a:schemeClr val="accent6"/>
              </a:solidFill>
            </a:endParaRPr>
          </a:p>
        </p:txBody>
      </p:sp>
      <p:sp>
        <p:nvSpPr>
          <p:cNvPr id="7" name="Title 1">
            <a:extLst>
              <a:ext uri="{FF2B5EF4-FFF2-40B4-BE49-F238E27FC236}">
                <a16:creationId xmlns:a16="http://schemas.microsoft.com/office/drawing/2014/main" id="{4F771D90-A686-C949-8872-F69893BCF8E4}"/>
              </a:ext>
            </a:extLst>
          </p:cNvPr>
          <p:cNvSpPr>
            <a:spLocks noGrp="1"/>
          </p:cNvSpPr>
          <p:nvPr>
            <p:ph type="title" hasCustomPrompt="1"/>
          </p:nvPr>
        </p:nvSpPr>
        <p:spPr>
          <a:xfrm>
            <a:off x="432000" y="432000"/>
            <a:ext cx="11404154" cy="865186"/>
          </a:xfrm>
          <a:prstGeom prst="rect">
            <a:avLst/>
          </a:prstGeom>
        </p:spPr>
        <p:txBody>
          <a:bodyPr lIns="0" tIns="0" rIns="0" bIns="0">
            <a:normAutofit/>
          </a:bodyPr>
          <a:lstStyle>
            <a:lvl1pPr>
              <a:defRPr sz="3600" b="1">
                <a:solidFill>
                  <a:schemeClr val="tx1"/>
                </a:solidFill>
              </a:defRPr>
            </a:lvl1pPr>
          </a:lstStyle>
          <a:p>
            <a:r>
              <a:rPr lang="en-GB" dirty="0"/>
              <a:t>Heading</a:t>
            </a:r>
          </a:p>
        </p:txBody>
      </p:sp>
      <p:cxnSp>
        <p:nvCxnSpPr>
          <p:cNvPr id="12" name="Straight Connector 11">
            <a:extLst>
              <a:ext uri="{FF2B5EF4-FFF2-40B4-BE49-F238E27FC236}">
                <a16:creationId xmlns:a16="http://schemas.microsoft.com/office/drawing/2014/main" id="{4CD5CE1C-46DF-8846-A4A0-E19A9CC397BE}"/>
              </a:ext>
            </a:extLst>
          </p:cNvPr>
          <p:cNvCxnSpPr>
            <a:cxnSpLocks/>
          </p:cNvCxnSpPr>
          <p:nvPr userDrawn="1"/>
        </p:nvCxnSpPr>
        <p:spPr>
          <a:xfrm>
            <a:off x="432000" y="6336000"/>
            <a:ext cx="11376000" cy="0"/>
          </a:xfrm>
          <a:prstGeom prst="line">
            <a:avLst/>
          </a:prstGeom>
          <a:ln w="6350">
            <a:solidFill>
              <a:schemeClr val="accent2"/>
            </a:solidFill>
          </a:ln>
        </p:spPr>
        <p:style>
          <a:lnRef idx="1">
            <a:schemeClr val="accent1"/>
          </a:lnRef>
          <a:fillRef idx="0">
            <a:schemeClr val="accent1"/>
          </a:fillRef>
          <a:effectRef idx="0">
            <a:schemeClr val="accent1"/>
          </a:effectRef>
          <a:fontRef idx="minor">
            <a:schemeClr val="tx1"/>
          </a:fontRef>
        </p:style>
      </p:cxnSp>
      <p:pic>
        <p:nvPicPr>
          <p:cNvPr id="15" name="Picture 14">
            <a:extLst>
              <a:ext uri="{FF2B5EF4-FFF2-40B4-BE49-F238E27FC236}">
                <a16:creationId xmlns:a16="http://schemas.microsoft.com/office/drawing/2014/main" id="{64955267-CD3E-4484-1B20-32E90EB4EDCE}"/>
              </a:ext>
            </a:extLst>
          </p:cNvPr>
          <p:cNvPicPr>
            <a:picLocks noChangeAspect="1"/>
          </p:cNvPicPr>
          <p:nvPr userDrawn="1"/>
        </p:nvPicPr>
        <p:blipFill>
          <a:blip r:embed="rId2"/>
          <a:stretch>
            <a:fillRect/>
          </a:stretch>
        </p:blipFill>
        <p:spPr>
          <a:xfrm rot="10800000">
            <a:off x="9220370" y="244040"/>
            <a:ext cx="3064672" cy="187960"/>
          </a:xfrm>
          <a:prstGeom prst="rect">
            <a:avLst/>
          </a:prstGeom>
        </p:spPr>
      </p:pic>
    </p:spTree>
    <p:extLst>
      <p:ext uri="{BB962C8B-B14F-4D97-AF65-F5344CB8AC3E}">
        <p14:creationId xmlns:p14="http://schemas.microsoft.com/office/powerpoint/2010/main" val="4059673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Headline slide with image A">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72C3761D-E146-5B7A-CD68-6CC98EA19A5F}"/>
              </a:ext>
            </a:extLst>
          </p:cNvPr>
          <p:cNvSpPr/>
          <p:nvPr userDrawn="1"/>
        </p:nvSpPr>
        <p:spPr>
          <a:xfrm>
            <a:off x="0" y="0"/>
            <a:ext cx="6096000" cy="6872615"/>
          </a:xfrm>
          <a:prstGeom prst="rect">
            <a:avLst/>
          </a:prstGeom>
          <a:solidFill>
            <a:srgbClr val="F6F8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 name="Title 1"/>
          <p:cNvSpPr>
            <a:spLocks noGrp="1"/>
          </p:cNvSpPr>
          <p:nvPr>
            <p:ph type="title" hasCustomPrompt="1"/>
          </p:nvPr>
        </p:nvSpPr>
        <p:spPr>
          <a:xfrm>
            <a:off x="354093" y="1647568"/>
            <a:ext cx="4909569" cy="3130069"/>
          </a:xfrm>
          <a:prstGeom prst="rect">
            <a:avLst/>
          </a:prstGeom>
        </p:spPr>
        <p:txBody>
          <a:bodyPr anchor="t">
            <a:normAutofit/>
          </a:bodyPr>
          <a:lstStyle>
            <a:lvl1pPr marL="0" indent="0">
              <a:lnSpc>
                <a:spcPts val="4200"/>
              </a:lnSpc>
              <a:defRPr sz="3600" b="1">
                <a:solidFill>
                  <a:schemeClr val="tx1"/>
                </a:solidFill>
              </a:defRPr>
            </a:lvl1pPr>
          </a:lstStyle>
          <a:p>
            <a:r>
              <a:rPr lang="en-GB" dirty="0"/>
              <a:t>Headline over a number of lines,</a:t>
            </a:r>
            <a:br>
              <a:rPr lang="en-GB" dirty="0"/>
            </a:br>
            <a:r>
              <a:rPr lang="en-GB" dirty="0"/>
              <a:t>keep to maximum of four lines</a:t>
            </a:r>
          </a:p>
        </p:txBody>
      </p:sp>
      <p:sp>
        <p:nvSpPr>
          <p:cNvPr id="9" name="TextBox 8">
            <a:extLst>
              <a:ext uri="{FF2B5EF4-FFF2-40B4-BE49-F238E27FC236}">
                <a16:creationId xmlns:a16="http://schemas.microsoft.com/office/drawing/2014/main" id="{990784B1-AA1E-DC4B-BEB4-EC05249AFE00}"/>
              </a:ext>
            </a:extLst>
          </p:cNvPr>
          <p:cNvSpPr txBox="1"/>
          <p:nvPr userDrawn="1"/>
        </p:nvSpPr>
        <p:spPr>
          <a:xfrm>
            <a:off x="4700954" y="4232031"/>
            <a:ext cx="0" cy="0"/>
          </a:xfrm>
          <a:prstGeom prst="rect">
            <a:avLst/>
          </a:prstGeom>
          <a:noFill/>
        </p:spPr>
        <p:txBody>
          <a:bodyPr wrap="none" lIns="0" tIns="0" rIns="0" bIns="0" rtlCol="0">
            <a:noAutofit/>
          </a:bodyPr>
          <a:lstStyle/>
          <a:p>
            <a:endParaRPr lang="en-GB" sz="1200" b="1">
              <a:solidFill>
                <a:schemeClr val="accent1"/>
              </a:solidFill>
            </a:endParaRPr>
          </a:p>
        </p:txBody>
      </p:sp>
      <p:sp>
        <p:nvSpPr>
          <p:cNvPr id="10" name="Rectangle 9">
            <a:extLst>
              <a:ext uri="{FF2B5EF4-FFF2-40B4-BE49-F238E27FC236}">
                <a16:creationId xmlns:a16="http://schemas.microsoft.com/office/drawing/2014/main" id="{E42CCDA4-D437-6B48-8BBD-CAC30F281160}"/>
              </a:ext>
            </a:extLst>
          </p:cNvPr>
          <p:cNvSpPr/>
          <p:nvPr userDrawn="1"/>
        </p:nvSpPr>
        <p:spPr>
          <a:xfrm>
            <a:off x="11444644" y="6404977"/>
            <a:ext cx="372218" cy="276999"/>
          </a:xfrm>
          <a:prstGeom prst="rect">
            <a:avLst/>
          </a:prstGeom>
        </p:spPr>
        <p:txBody>
          <a:bodyPr wrap="none">
            <a:spAutoFit/>
          </a:bodyPr>
          <a:lstStyle/>
          <a:p>
            <a:pPr algn="r"/>
            <a:fld id="{BA3B713D-1FBB-0E4F-91D0-D2B735266E79}" type="slidenum">
              <a:rPr lang="en-GB" sz="1200" smtClean="0">
                <a:solidFill>
                  <a:schemeClr val="tx1"/>
                </a:solidFill>
              </a:rPr>
              <a:pPr algn="r"/>
              <a:t>‹#›</a:t>
            </a:fld>
            <a:endParaRPr lang="en-GB" sz="1200" dirty="0">
              <a:solidFill>
                <a:schemeClr val="tx1"/>
              </a:solidFill>
            </a:endParaRPr>
          </a:p>
        </p:txBody>
      </p:sp>
      <p:sp>
        <p:nvSpPr>
          <p:cNvPr id="7" name="Picture Placeholder 6">
            <a:extLst>
              <a:ext uri="{FF2B5EF4-FFF2-40B4-BE49-F238E27FC236}">
                <a16:creationId xmlns:a16="http://schemas.microsoft.com/office/drawing/2014/main" id="{1EF456E7-F404-A541-B6E9-27C1B10EC600}"/>
              </a:ext>
            </a:extLst>
          </p:cNvPr>
          <p:cNvSpPr>
            <a:spLocks noGrp="1"/>
          </p:cNvSpPr>
          <p:nvPr>
            <p:ph type="pic" sz="quarter" idx="10" hasCustomPrompt="1"/>
          </p:nvPr>
        </p:nvSpPr>
        <p:spPr>
          <a:xfrm>
            <a:off x="6096000" y="0"/>
            <a:ext cx="6096000" cy="6858000"/>
          </a:xfrm>
          <a:prstGeom prst="rect">
            <a:avLst/>
          </a:prstGeom>
          <a:solidFill>
            <a:schemeClr val="tx2"/>
          </a:solidFill>
        </p:spPr>
        <p:txBody>
          <a:bodyPr tIns="2340000"/>
          <a:lstStyle>
            <a:lvl1pPr algn="ctr">
              <a:buNone/>
              <a:defRPr/>
            </a:lvl1pPr>
          </a:lstStyle>
          <a:p>
            <a:r>
              <a:rPr lang="en-GB" dirty="0"/>
              <a:t>Click on icon to insert image (including Alt Text)</a:t>
            </a:r>
          </a:p>
        </p:txBody>
      </p:sp>
    </p:spTree>
    <p:extLst>
      <p:ext uri="{BB962C8B-B14F-4D97-AF65-F5344CB8AC3E}">
        <p14:creationId xmlns:p14="http://schemas.microsoft.com/office/powerpoint/2010/main" val="30432852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82CE947E-1F3C-4CE2-B205-42ACABCDF354}"/>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GB"/>
              <a:t>Click to edit Master title style</a:t>
            </a:r>
            <a:endParaRPr lang="en-GB" dirty="0"/>
          </a:p>
        </p:txBody>
      </p:sp>
      <p:sp>
        <p:nvSpPr>
          <p:cNvPr id="3" name="Text Placeholder 2">
            <a:extLst>
              <a:ext uri="{FF2B5EF4-FFF2-40B4-BE49-F238E27FC236}">
                <a16:creationId xmlns:a16="http://schemas.microsoft.com/office/drawing/2014/main" id="{E34187EB-CD8C-4429-80A8-057E397FFC3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B" dirty="0"/>
          </a:p>
        </p:txBody>
      </p:sp>
      <p:sp>
        <p:nvSpPr>
          <p:cNvPr id="4" name="Date Placeholder 3">
            <a:extLst>
              <a:ext uri="{FF2B5EF4-FFF2-40B4-BE49-F238E27FC236}">
                <a16:creationId xmlns:a16="http://schemas.microsoft.com/office/drawing/2014/main" id="{6278BCC8-525B-41FD-8646-596B1960C6FF}"/>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24574AD-8404-48D7-8DB8-BCC9125C3396}" type="datetimeFigureOut">
              <a:rPr lang="en-GB" smtClean="0"/>
              <a:t>08/04/2024</a:t>
            </a:fld>
            <a:endParaRPr lang="en-GB"/>
          </a:p>
        </p:txBody>
      </p:sp>
      <p:sp>
        <p:nvSpPr>
          <p:cNvPr id="5" name="Footer Placeholder 4">
            <a:extLst>
              <a:ext uri="{FF2B5EF4-FFF2-40B4-BE49-F238E27FC236}">
                <a16:creationId xmlns:a16="http://schemas.microsoft.com/office/drawing/2014/main" id="{882564A6-47BB-43DB-A152-9E1555760139}"/>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EE33BD63-EE18-4132-8F91-68A0A2C0DA4F}"/>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8B67EA4-DCE3-FB49-A794-A4595EF638BC}" type="slidenum">
              <a:rPr lang="en-GB" smtClean="0"/>
              <a:t>‹#›</a:t>
            </a:fld>
            <a:endParaRPr lang="en-GB" dirty="0"/>
          </a:p>
        </p:txBody>
      </p:sp>
    </p:spTree>
    <p:extLst>
      <p:ext uri="{BB962C8B-B14F-4D97-AF65-F5344CB8AC3E}">
        <p14:creationId xmlns:p14="http://schemas.microsoft.com/office/powerpoint/2010/main" val="945044896"/>
      </p:ext>
    </p:extLst>
  </p:cSld>
  <p:clrMap bg1="dk1" tx1="lt1" bg2="dk2" tx2="lt2" accent1="accent1" accent2="accent2" accent3="accent3" accent4="accent4" accent5="accent5" accent6="accent6" hlink="hlink" folHlink="folHlink"/>
  <p:sldLayoutIdLst>
    <p:sldLayoutId id="2147483817" r:id="rId1"/>
    <p:sldLayoutId id="2147483785" r:id="rId2"/>
    <p:sldLayoutId id="2147483833" r:id="rId3"/>
    <p:sldLayoutId id="2147483834" r:id="rId4"/>
    <p:sldLayoutId id="2147483826" r:id="rId5"/>
    <p:sldLayoutId id="2147483931" r:id="rId6"/>
    <p:sldLayoutId id="2147483827" r:id="rId7"/>
    <p:sldLayoutId id="2147483789" r:id="rId8"/>
    <p:sldLayoutId id="2147483818" r:id="rId9"/>
    <p:sldLayoutId id="2147483813" r:id="rId10"/>
    <p:sldLayoutId id="2147483814" r:id="rId11"/>
    <p:sldLayoutId id="2147483815" r:id="rId12"/>
    <p:sldLayoutId id="2147483719" r:id="rId13"/>
    <p:sldLayoutId id="2147483938" r:id="rId14"/>
    <p:sldLayoutId id="2147483939" r:id="rId15"/>
    <p:sldLayoutId id="2147483933" r:id="rId16"/>
    <p:sldLayoutId id="2147483824" r:id="rId17"/>
    <p:sldLayoutId id="2147483926" r:id="rId18"/>
    <p:sldLayoutId id="2147483927" r:id="rId19"/>
    <p:sldLayoutId id="2147483929" r:id="rId20"/>
    <p:sldLayoutId id="2147483928" r:id="rId21"/>
    <p:sldLayoutId id="2147483930" r:id="rId22"/>
    <p:sldLayoutId id="2147483924" r:id="rId23"/>
    <p:sldLayoutId id="2147483940" r:id="rId24"/>
    <p:sldLayoutId id="2147483934" r:id="rId25"/>
    <p:sldLayoutId id="2147483936" r:id="rId26"/>
    <p:sldLayoutId id="2147483937" r:id="rId27"/>
    <p:sldLayoutId id="2147483825" r:id="rId28"/>
    <p:sldLayoutId id="2147483935" r:id="rId29"/>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accent6"/>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accent6"/>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accent6"/>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accent6"/>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accent6"/>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8.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8.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8.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8.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8.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8.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8.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8.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8.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8.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8.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8.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8.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8.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8.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8.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8.xml"/></Relationships>
</file>

<file path=ppt/slides/_rels/slide29.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9.xml"/><Relationship Id="rId1" Type="http://schemas.openxmlformats.org/officeDocument/2006/relationships/slideLayout" Target="../slideLayouts/slideLayout8.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8.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8.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8.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8.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8.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8.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8.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8.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8.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8.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8.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8.xml"/></Relationships>
</file>

<file path=ppt/slides/_rels/slide41.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41.xml"/><Relationship Id="rId1" Type="http://schemas.openxmlformats.org/officeDocument/2006/relationships/slideLayout" Target="../slideLayouts/slideLayout8.xml"/></Relationships>
</file>

<file path=ppt/slides/_rels/slide42.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42.xml"/><Relationship Id="rId1" Type="http://schemas.openxmlformats.org/officeDocument/2006/relationships/slideLayout" Target="../slideLayouts/slideLayout8.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8.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8.xml"/></Relationships>
</file>

<file path=ppt/slides/_rels/slide45.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45.xml"/><Relationship Id="rId1" Type="http://schemas.openxmlformats.org/officeDocument/2006/relationships/slideLayout" Target="../slideLayouts/slideLayout8.xml"/></Relationships>
</file>

<file path=ppt/slides/_rels/slide46.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46.xml"/><Relationship Id="rId1" Type="http://schemas.openxmlformats.org/officeDocument/2006/relationships/slideLayout" Target="../slideLayouts/slideLayout8.xml"/></Relationships>
</file>

<file path=ppt/slides/_rels/slide47.xml.rels><?xml version="1.0" encoding="UTF-8" standalone="yes"?>
<Relationships xmlns="http://schemas.openxmlformats.org/package/2006/relationships"><Relationship Id="rId3" Type="http://schemas.openxmlformats.org/officeDocument/2006/relationships/hyperlink" Target="https://dictionary.cambridge.org/dictionary/english/resilience%20-%20accessed%204/8/2023" TargetMode="External"/><Relationship Id="rId2" Type="http://schemas.openxmlformats.org/officeDocument/2006/relationships/notesSlide" Target="../notesSlides/notesSlide47.xml"/><Relationship Id="rId1" Type="http://schemas.openxmlformats.org/officeDocument/2006/relationships/slideLayout" Target="../slideLayouts/slideLayout8.xml"/><Relationship Id="rId5" Type="http://schemas.openxmlformats.org/officeDocument/2006/relationships/hyperlink" Target="https://www.frontiersin.org/articles/10.3389/fpsyg.2020.553240/full#B62" TargetMode="External"/><Relationship Id="rId4" Type="http://schemas.openxmlformats.org/officeDocument/2006/relationships/hyperlink" Target="https://cbtprofessionals.com.au/the-7-cs-of-resilience/" TargetMode="Externa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3499A9-ADAE-F54A-B49E-F294E7BCE9E8}"/>
              </a:ext>
            </a:extLst>
          </p:cNvPr>
          <p:cNvSpPr>
            <a:spLocks noGrp="1"/>
          </p:cNvSpPr>
          <p:nvPr>
            <p:ph type="ctrTitle"/>
          </p:nvPr>
        </p:nvSpPr>
        <p:spPr>
          <a:xfrm>
            <a:off x="719847" y="2434234"/>
            <a:ext cx="5240328" cy="2507695"/>
          </a:xfrm>
        </p:spPr>
        <p:txBody>
          <a:bodyPr/>
          <a:lstStyle/>
          <a:p>
            <a:r>
              <a:rPr lang="en-GB" dirty="0"/>
              <a:t>Accelerated Preceptorship: Developing Resilience</a:t>
            </a:r>
          </a:p>
        </p:txBody>
      </p:sp>
      <p:pic>
        <p:nvPicPr>
          <p:cNvPr id="5" name="Picture 4" descr="A black letter on a white background&#10;&#10;Description automatically generated">
            <a:extLst>
              <a:ext uri="{FF2B5EF4-FFF2-40B4-BE49-F238E27FC236}">
                <a16:creationId xmlns:a16="http://schemas.microsoft.com/office/drawing/2014/main" id="{E180EBFC-5E1C-5EFD-63EF-C38F7C71AB67}"/>
              </a:ext>
            </a:extLst>
          </p:cNvPr>
          <p:cNvPicPr>
            <a:picLocks noGrp="1" noRot="1" noChangeAspect="1" noMove="1" noResize="1" noEditPoints="1" noAdjustHandles="1" noChangeArrowheads="1" noChangeShapeType="1" noCrop="1"/>
          </p:cNvPicPr>
          <p:nvPr/>
        </p:nvPicPr>
        <p:blipFill>
          <a:blip r:embed="rId3"/>
          <a:stretch>
            <a:fillRect/>
          </a:stretch>
        </p:blipFill>
        <p:spPr>
          <a:xfrm>
            <a:off x="467625" y="437753"/>
            <a:ext cx="3854853" cy="493754"/>
          </a:xfrm>
          <a:prstGeom prst="rect">
            <a:avLst/>
          </a:prstGeom>
        </p:spPr>
      </p:pic>
    </p:spTree>
    <p:extLst>
      <p:ext uri="{BB962C8B-B14F-4D97-AF65-F5344CB8AC3E}">
        <p14:creationId xmlns:p14="http://schemas.microsoft.com/office/powerpoint/2010/main" val="38302314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itle 4">
            <a:extLst>
              <a:ext uri="{FF2B5EF4-FFF2-40B4-BE49-F238E27FC236}">
                <a16:creationId xmlns:a16="http://schemas.microsoft.com/office/drawing/2014/main" id="{38CD63A1-340F-AF47-BC76-77C1B8EFAD07}"/>
              </a:ext>
            </a:extLst>
          </p:cNvPr>
          <p:cNvSpPr>
            <a:spLocks noGrp="1"/>
          </p:cNvSpPr>
          <p:nvPr>
            <p:ph type="title"/>
          </p:nvPr>
        </p:nvSpPr>
        <p:spPr>
          <a:xfrm>
            <a:off x="432000" y="432000"/>
            <a:ext cx="11404154" cy="865186"/>
          </a:xfrm>
        </p:spPr>
        <p:txBody>
          <a:bodyPr/>
          <a:lstStyle/>
          <a:p>
            <a:r>
              <a:rPr lang="en-GB" spc="-40" dirty="0"/>
              <a:t>What is resilience?</a:t>
            </a:r>
          </a:p>
        </p:txBody>
      </p:sp>
      <p:sp>
        <p:nvSpPr>
          <p:cNvPr id="5" name="Content Placeholder 4">
            <a:extLst>
              <a:ext uri="{FF2B5EF4-FFF2-40B4-BE49-F238E27FC236}">
                <a16:creationId xmlns:a16="http://schemas.microsoft.com/office/drawing/2014/main" id="{C594638D-C17F-D749-9360-E2332845D248}"/>
              </a:ext>
            </a:extLst>
          </p:cNvPr>
          <p:cNvSpPr>
            <a:spLocks noGrp="1"/>
          </p:cNvSpPr>
          <p:nvPr>
            <p:ph idx="1"/>
          </p:nvPr>
        </p:nvSpPr>
        <p:spPr>
          <a:xfrm>
            <a:off x="432000" y="2114321"/>
            <a:ext cx="11088000" cy="4113678"/>
          </a:xfrm>
        </p:spPr>
        <p:txBody>
          <a:bodyPr>
            <a:normAutofit/>
          </a:bodyPr>
          <a:lstStyle/>
          <a:p>
            <a:pPr marL="342900" indent="-342900">
              <a:lnSpc>
                <a:spcPct val="100000"/>
              </a:lnSpc>
              <a:spcAft>
                <a:spcPts val="1200"/>
              </a:spcAft>
              <a:buClr>
                <a:schemeClr val="accent6"/>
              </a:buClr>
              <a:buFont typeface="Arial" panose="020B0604020202020204" pitchFamily="34" charset="0"/>
              <a:buChar char="•"/>
            </a:pPr>
            <a:r>
              <a:rPr lang="en-GB" sz="2400" dirty="0"/>
              <a:t>the ability to be happy, successful, etc. again after something difficult or bad has happened:</a:t>
            </a:r>
          </a:p>
          <a:p>
            <a:pPr>
              <a:lnSpc>
                <a:spcPct val="100000"/>
              </a:lnSpc>
              <a:spcAft>
                <a:spcPts val="1200"/>
              </a:spcAft>
              <a:buClr>
                <a:schemeClr val="accent6"/>
              </a:buClr>
            </a:pPr>
            <a:r>
              <a:rPr lang="en-GB" sz="2400" dirty="0"/>
              <a:t>	- trauma researchers emphasize the resilience of the human psyche</a:t>
            </a:r>
          </a:p>
          <a:p>
            <a:pPr marL="342900" indent="-342900">
              <a:lnSpc>
                <a:spcPct val="100000"/>
              </a:lnSpc>
              <a:spcAft>
                <a:spcPts val="1200"/>
              </a:spcAft>
              <a:buClr>
                <a:schemeClr val="accent6"/>
              </a:buClr>
              <a:buFont typeface="Arial" panose="020B0604020202020204" pitchFamily="34" charset="0"/>
              <a:buChar char="•"/>
            </a:pPr>
            <a:endParaRPr lang="en-GB" sz="2400" dirty="0"/>
          </a:p>
          <a:p>
            <a:pPr marL="342900" indent="-342900">
              <a:lnSpc>
                <a:spcPct val="100000"/>
              </a:lnSpc>
              <a:spcAft>
                <a:spcPts val="1200"/>
              </a:spcAft>
              <a:buClr>
                <a:schemeClr val="accent6"/>
              </a:buClr>
              <a:buFont typeface="Arial" panose="020B0604020202020204" pitchFamily="34" charset="0"/>
              <a:buChar char="•"/>
            </a:pPr>
            <a:r>
              <a:rPr lang="en-GB" sz="2400" dirty="0"/>
              <a:t>the ability of a substance to return to its usual shape after being bent, stretched, or pressed:</a:t>
            </a:r>
          </a:p>
          <a:p>
            <a:pPr>
              <a:lnSpc>
                <a:spcPct val="100000"/>
              </a:lnSpc>
              <a:spcAft>
                <a:spcPts val="1200"/>
              </a:spcAft>
              <a:buClr>
                <a:schemeClr val="accent6"/>
              </a:buClr>
            </a:pPr>
            <a:r>
              <a:rPr lang="en-GB" sz="2400" dirty="0"/>
              <a:t>	- the plant fibre has incredible strength and resilience.</a:t>
            </a:r>
          </a:p>
          <a:p>
            <a:pPr marL="342900" indent="-342900">
              <a:lnSpc>
                <a:spcPct val="100000"/>
              </a:lnSpc>
              <a:spcAft>
                <a:spcPts val="1200"/>
              </a:spcAft>
              <a:buClr>
                <a:schemeClr val="accent6"/>
              </a:buClr>
              <a:buFont typeface="Arial" panose="020B0604020202020204" pitchFamily="34" charset="0"/>
              <a:buChar char="•"/>
            </a:pPr>
            <a:endParaRPr lang="en-GB" sz="2400" dirty="0"/>
          </a:p>
        </p:txBody>
      </p:sp>
      <p:sp>
        <p:nvSpPr>
          <p:cNvPr id="6" name="Text Placeholder 5">
            <a:extLst>
              <a:ext uri="{FF2B5EF4-FFF2-40B4-BE49-F238E27FC236}">
                <a16:creationId xmlns:a16="http://schemas.microsoft.com/office/drawing/2014/main" id="{90D8699A-B55F-394A-8D26-672B8DCA6C60}"/>
              </a:ext>
            </a:extLst>
          </p:cNvPr>
          <p:cNvSpPr>
            <a:spLocks noGrp="1"/>
          </p:cNvSpPr>
          <p:nvPr>
            <p:ph type="body" sz="quarter" idx="13"/>
          </p:nvPr>
        </p:nvSpPr>
        <p:spPr>
          <a:xfrm>
            <a:off x="432001" y="1416790"/>
            <a:ext cx="11012644" cy="577927"/>
          </a:xfrm>
        </p:spPr>
        <p:txBody>
          <a:bodyPr/>
          <a:lstStyle/>
          <a:p>
            <a:pPr>
              <a:lnSpc>
                <a:spcPct val="100000"/>
              </a:lnSpc>
              <a:spcAft>
                <a:spcPts val="1200"/>
              </a:spcAft>
              <a:buClr>
                <a:schemeClr val="accent6"/>
              </a:buClr>
            </a:pPr>
            <a:r>
              <a:rPr lang="en-GB" dirty="0"/>
              <a:t>A dictionary definition:</a:t>
            </a:r>
            <a:endParaRPr lang="en-GB" sz="2400" dirty="0"/>
          </a:p>
        </p:txBody>
      </p:sp>
    </p:spTree>
    <p:extLst>
      <p:ext uri="{BB962C8B-B14F-4D97-AF65-F5344CB8AC3E}">
        <p14:creationId xmlns:p14="http://schemas.microsoft.com/office/powerpoint/2010/main" val="2462714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itle 4">
            <a:extLst>
              <a:ext uri="{FF2B5EF4-FFF2-40B4-BE49-F238E27FC236}">
                <a16:creationId xmlns:a16="http://schemas.microsoft.com/office/drawing/2014/main" id="{38CD63A1-340F-AF47-BC76-77C1B8EFAD07}"/>
              </a:ext>
            </a:extLst>
          </p:cNvPr>
          <p:cNvSpPr>
            <a:spLocks noGrp="1"/>
          </p:cNvSpPr>
          <p:nvPr>
            <p:ph type="title"/>
          </p:nvPr>
        </p:nvSpPr>
        <p:spPr>
          <a:xfrm>
            <a:off x="432000" y="432000"/>
            <a:ext cx="11404154" cy="865186"/>
          </a:xfrm>
        </p:spPr>
        <p:txBody>
          <a:bodyPr/>
          <a:lstStyle/>
          <a:p>
            <a:r>
              <a:rPr lang="en-GB" dirty="0"/>
              <a:t>Definitions of resilience</a:t>
            </a:r>
            <a:endParaRPr lang="en-GB" spc="-40" dirty="0"/>
          </a:p>
        </p:txBody>
      </p:sp>
      <p:sp>
        <p:nvSpPr>
          <p:cNvPr id="7" name="Google Shape;66;p3">
            <a:extLst>
              <a:ext uri="{FF2B5EF4-FFF2-40B4-BE49-F238E27FC236}">
                <a16:creationId xmlns:a16="http://schemas.microsoft.com/office/drawing/2014/main" id="{1D346F39-DDBC-2D32-47B7-844C8F515216}"/>
              </a:ext>
            </a:extLst>
          </p:cNvPr>
          <p:cNvSpPr txBox="1">
            <a:spLocks/>
          </p:cNvSpPr>
          <p:nvPr/>
        </p:nvSpPr>
        <p:spPr>
          <a:xfrm>
            <a:off x="457199" y="1600200"/>
            <a:ext cx="11239995" cy="4291553"/>
          </a:xfrm>
          <a:prstGeom prst="rect">
            <a:avLst/>
          </a:prstGeom>
          <a:noFill/>
          <a:ln>
            <a:noFill/>
          </a:ln>
        </p:spPr>
        <p:txBody>
          <a:bodyPr spcFirstLastPara="1" vert="horz" wrap="square" lIns="91425" tIns="45700" rIns="91425" bIns="45700" rtlCol="0" anchor="t" anchorCtr="0">
            <a:noAutofit/>
          </a:bodyPr>
          <a:lstStyle>
            <a:lvl1pPr marL="0" indent="0" algn="l" defTabSz="914400" rtl="0" eaLnBrk="1" latinLnBrk="0" hangingPunct="1">
              <a:lnSpc>
                <a:spcPct val="100000"/>
              </a:lnSpc>
              <a:spcBef>
                <a:spcPts val="0"/>
              </a:spcBef>
              <a:spcAft>
                <a:spcPts val="600"/>
              </a:spcAft>
              <a:buClr>
                <a:schemeClr val="tx1"/>
              </a:buClr>
              <a:buFont typeface="Arial" panose="020B0604020202020204" pitchFamily="34" charset="0"/>
              <a:buNone/>
              <a:defRPr sz="2200" b="0" kern="1200">
                <a:solidFill>
                  <a:schemeClr val="accent6"/>
                </a:solidFill>
                <a:latin typeface="+mn-lt"/>
                <a:ea typeface="+mn-ea"/>
                <a:cs typeface="+mn-cs"/>
              </a:defRPr>
            </a:lvl1pPr>
            <a:lvl2pPr marL="685800" indent="-228600" algn="l" defTabSz="914400" rtl="0" eaLnBrk="1" latinLnBrk="0" hangingPunct="1">
              <a:lnSpc>
                <a:spcPct val="90000"/>
              </a:lnSpc>
              <a:spcBef>
                <a:spcPts val="500"/>
              </a:spcBef>
              <a:buClr>
                <a:schemeClr val="tx1"/>
              </a:buClr>
              <a:buFont typeface="Arial" panose="020B0604020202020204" pitchFamily="34" charset="0"/>
              <a:buChar char="•"/>
              <a:defRPr sz="2200" kern="1200">
                <a:solidFill>
                  <a:schemeClr val="accent6"/>
                </a:solidFill>
                <a:latin typeface="+mn-lt"/>
                <a:ea typeface="+mn-ea"/>
                <a:cs typeface="+mn-cs"/>
              </a:defRPr>
            </a:lvl2pPr>
            <a:lvl3pPr marL="1143000" indent="-228600" algn="l" defTabSz="914400" rtl="0" eaLnBrk="1" latinLnBrk="0" hangingPunct="1">
              <a:lnSpc>
                <a:spcPct val="90000"/>
              </a:lnSpc>
              <a:spcBef>
                <a:spcPts val="500"/>
              </a:spcBef>
              <a:buClr>
                <a:schemeClr val="tx1"/>
              </a:buClr>
              <a:buFont typeface="Arial" panose="020B0604020202020204" pitchFamily="34" charset="0"/>
              <a:buChar char="•"/>
              <a:defRPr sz="22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Clr>
                <a:schemeClr val="tx1"/>
              </a:buClr>
              <a:buFont typeface="Arial" panose="020B0604020202020204" pitchFamily="34" charset="0"/>
              <a:buChar char="•"/>
              <a:defRPr sz="22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Clr>
                <a:schemeClr val="tx1"/>
              </a:buClr>
              <a:buFont typeface="Arial" panose="020B0604020202020204" pitchFamily="34" charset="0"/>
              <a:buChar char="•"/>
              <a:defRPr sz="22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buSzPts val="2560"/>
            </a:pPr>
            <a:r>
              <a:rPr lang="en-US" sz="2400" b="1" dirty="0">
                <a:latin typeface="Arial"/>
                <a:cs typeface="Arial"/>
              </a:rPr>
              <a:t>Werner</a:t>
            </a:r>
            <a:r>
              <a:rPr lang="en-US" sz="2400" dirty="0">
                <a:latin typeface="Arial"/>
                <a:cs typeface="Arial"/>
              </a:rPr>
              <a:t> (1995) defines resilience in relation to three central usages:</a:t>
            </a:r>
          </a:p>
          <a:p>
            <a:pPr lvl="1" indent="-457200">
              <a:spcBef>
                <a:spcPts val="0"/>
              </a:spcBef>
              <a:buClr>
                <a:srgbClr val="425563"/>
              </a:buClr>
              <a:buSzPts val="2560"/>
            </a:pPr>
            <a:r>
              <a:rPr lang="en-US" sz="2400" dirty="0">
                <a:latin typeface="Arial"/>
                <a:cs typeface="Arial"/>
              </a:rPr>
              <a:t>good developmental outcomes despite high-risk status</a:t>
            </a:r>
          </a:p>
          <a:p>
            <a:pPr lvl="1" indent="-457200">
              <a:spcBef>
                <a:spcPts val="0"/>
              </a:spcBef>
              <a:buClr>
                <a:srgbClr val="425563"/>
              </a:buClr>
              <a:buSzPts val="2560"/>
            </a:pPr>
            <a:r>
              <a:rPr lang="en-US" sz="2400" dirty="0">
                <a:latin typeface="Arial"/>
                <a:cs typeface="Arial"/>
              </a:rPr>
              <a:t>sustained competence under stress</a:t>
            </a:r>
          </a:p>
          <a:p>
            <a:pPr lvl="1" indent="-457200">
              <a:spcBef>
                <a:spcPts val="0"/>
              </a:spcBef>
              <a:buClr>
                <a:srgbClr val="425563"/>
              </a:buClr>
              <a:buSzPts val="2560"/>
            </a:pPr>
            <a:r>
              <a:rPr lang="en-US" sz="2400" dirty="0">
                <a:latin typeface="Arial"/>
                <a:cs typeface="Arial"/>
              </a:rPr>
              <a:t>recovery from trauma.</a:t>
            </a:r>
          </a:p>
          <a:p>
            <a:pPr>
              <a:buSzPts val="2560"/>
            </a:pPr>
            <a:endParaRPr lang="en-US" sz="2400" dirty="0"/>
          </a:p>
          <a:p>
            <a:pPr>
              <a:buSzPts val="2560"/>
            </a:pPr>
            <a:r>
              <a:rPr lang="en-US" sz="2400" b="1" dirty="0" err="1">
                <a:latin typeface="Arial"/>
                <a:cs typeface="Arial"/>
              </a:rPr>
              <a:t>Luthar</a:t>
            </a:r>
            <a:r>
              <a:rPr lang="en-US" sz="2400" b="1" dirty="0">
                <a:latin typeface="Arial"/>
                <a:cs typeface="Arial"/>
              </a:rPr>
              <a:t> </a:t>
            </a:r>
            <a:r>
              <a:rPr lang="en-US" sz="2400" dirty="0">
                <a:latin typeface="Arial"/>
                <a:cs typeface="Arial"/>
              </a:rPr>
              <a:t>(2006) defines resilience as ‘positive adaptation despite adversity. For him, it is built up of two things which, when measured, offer an indication of resilience:</a:t>
            </a:r>
          </a:p>
          <a:p>
            <a:pPr lvl="1" indent="-457200">
              <a:spcBef>
                <a:spcPts val="0"/>
              </a:spcBef>
              <a:buClr>
                <a:srgbClr val="425563"/>
              </a:buClr>
              <a:buSzPts val="2560"/>
            </a:pPr>
            <a:r>
              <a:rPr lang="en-US" sz="2400" dirty="0">
                <a:latin typeface="Arial"/>
                <a:cs typeface="Arial"/>
              </a:rPr>
              <a:t>significant adversity</a:t>
            </a:r>
          </a:p>
          <a:p>
            <a:pPr lvl="1" indent="-457200">
              <a:spcBef>
                <a:spcPts val="0"/>
              </a:spcBef>
              <a:buClr>
                <a:srgbClr val="425563"/>
              </a:buClr>
              <a:buSzPts val="2560"/>
            </a:pPr>
            <a:r>
              <a:rPr lang="en-US" sz="2400" dirty="0">
                <a:latin typeface="Arial"/>
                <a:cs typeface="Arial"/>
              </a:rPr>
              <a:t>positive adaptation.</a:t>
            </a:r>
          </a:p>
          <a:p>
            <a:pPr marL="457200" lvl="1" indent="0">
              <a:spcBef>
                <a:spcPts val="0"/>
              </a:spcBef>
              <a:buSzPts val="2560"/>
              <a:buFont typeface="Arial" panose="020B0604020202020204" pitchFamily="34" charset="0"/>
              <a:buNone/>
            </a:pPr>
            <a:endParaRPr lang="en-US" sz="2400" dirty="0"/>
          </a:p>
        </p:txBody>
      </p:sp>
    </p:spTree>
    <p:extLst>
      <p:ext uri="{BB962C8B-B14F-4D97-AF65-F5344CB8AC3E}">
        <p14:creationId xmlns:p14="http://schemas.microsoft.com/office/powerpoint/2010/main" val="6893151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itle 4">
            <a:extLst>
              <a:ext uri="{FF2B5EF4-FFF2-40B4-BE49-F238E27FC236}">
                <a16:creationId xmlns:a16="http://schemas.microsoft.com/office/drawing/2014/main" id="{38CD63A1-340F-AF47-BC76-77C1B8EFAD07}"/>
              </a:ext>
            </a:extLst>
          </p:cNvPr>
          <p:cNvSpPr>
            <a:spLocks noGrp="1"/>
          </p:cNvSpPr>
          <p:nvPr>
            <p:ph type="title"/>
          </p:nvPr>
        </p:nvSpPr>
        <p:spPr>
          <a:xfrm>
            <a:off x="432000" y="432000"/>
            <a:ext cx="11404154" cy="865186"/>
          </a:xfrm>
        </p:spPr>
        <p:txBody>
          <a:bodyPr/>
          <a:lstStyle/>
          <a:p>
            <a:r>
              <a:rPr lang="en-GB" dirty="0"/>
              <a:t>7Cs of resilience</a:t>
            </a:r>
            <a:endParaRPr lang="en-GB" spc="-40" dirty="0"/>
          </a:p>
        </p:txBody>
      </p:sp>
      <p:sp>
        <p:nvSpPr>
          <p:cNvPr id="7" name="Google Shape;66;p3">
            <a:extLst>
              <a:ext uri="{FF2B5EF4-FFF2-40B4-BE49-F238E27FC236}">
                <a16:creationId xmlns:a16="http://schemas.microsoft.com/office/drawing/2014/main" id="{1D346F39-DDBC-2D32-47B7-844C8F515216}"/>
              </a:ext>
            </a:extLst>
          </p:cNvPr>
          <p:cNvSpPr txBox="1">
            <a:spLocks/>
          </p:cNvSpPr>
          <p:nvPr/>
        </p:nvSpPr>
        <p:spPr>
          <a:xfrm>
            <a:off x="457199" y="1600200"/>
            <a:ext cx="11239995" cy="4291553"/>
          </a:xfrm>
          <a:prstGeom prst="rect">
            <a:avLst/>
          </a:prstGeom>
          <a:noFill/>
          <a:ln>
            <a:noFill/>
          </a:ln>
        </p:spPr>
        <p:txBody>
          <a:bodyPr spcFirstLastPara="1" vert="horz" wrap="square" lIns="91425" tIns="45700" rIns="91425" bIns="45700" rtlCol="0" anchor="t" anchorCtr="0">
            <a:noAutofit/>
          </a:bodyPr>
          <a:lstStyle>
            <a:lvl1pPr marL="0" indent="0" algn="l" defTabSz="914400" rtl="0" eaLnBrk="1" latinLnBrk="0" hangingPunct="1">
              <a:lnSpc>
                <a:spcPct val="100000"/>
              </a:lnSpc>
              <a:spcBef>
                <a:spcPts val="0"/>
              </a:spcBef>
              <a:spcAft>
                <a:spcPts val="600"/>
              </a:spcAft>
              <a:buClr>
                <a:schemeClr val="tx1"/>
              </a:buClr>
              <a:buFont typeface="Arial" panose="020B0604020202020204" pitchFamily="34" charset="0"/>
              <a:buNone/>
              <a:defRPr sz="2200" b="0" kern="1200">
                <a:solidFill>
                  <a:schemeClr val="accent6"/>
                </a:solidFill>
                <a:latin typeface="+mn-lt"/>
                <a:ea typeface="+mn-ea"/>
                <a:cs typeface="+mn-cs"/>
              </a:defRPr>
            </a:lvl1pPr>
            <a:lvl2pPr marL="685800" indent="-228600" algn="l" defTabSz="914400" rtl="0" eaLnBrk="1" latinLnBrk="0" hangingPunct="1">
              <a:lnSpc>
                <a:spcPct val="90000"/>
              </a:lnSpc>
              <a:spcBef>
                <a:spcPts val="500"/>
              </a:spcBef>
              <a:buClr>
                <a:schemeClr val="tx1"/>
              </a:buClr>
              <a:buFont typeface="Arial" panose="020B0604020202020204" pitchFamily="34" charset="0"/>
              <a:buChar char="•"/>
              <a:defRPr sz="2200" kern="1200">
                <a:solidFill>
                  <a:schemeClr val="accent6"/>
                </a:solidFill>
                <a:latin typeface="+mn-lt"/>
                <a:ea typeface="+mn-ea"/>
                <a:cs typeface="+mn-cs"/>
              </a:defRPr>
            </a:lvl2pPr>
            <a:lvl3pPr marL="1143000" indent="-228600" algn="l" defTabSz="914400" rtl="0" eaLnBrk="1" latinLnBrk="0" hangingPunct="1">
              <a:lnSpc>
                <a:spcPct val="90000"/>
              </a:lnSpc>
              <a:spcBef>
                <a:spcPts val="500"/>
              </a:spcBef>
              <a:buClr>
                <a:schemeClr val="tx1"/>
              </a:buClr>
              <a:buFont typeface="Arial" panose="020B0604020202020204" pitchFamily="34" charset="0"/>
              <a:buChar char="•"/>
              <a:defRPr sz="22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Clr>
                <a:schemeClr val="tx1"/>
              </a:buClr>
              <a:buFont typeface="Arial" panose="020B0604020202020204" pitchFamily="34" charset="0"/>
              <a:buChar char="•"/>
              <a:defRPr sz="22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Clr>
                <a:schemeClr val="tx1"/>
              </a:buClr>
              <a:buFont typeface="Arial" panose="020B0604020202020204" pitchFamily="34" charset="0"/>
              <a:buChar char="•"/>
              <a:defRPr sz="22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buSzPts val="2560"/>
            </a:pPr>
            <a:r>
              <a:rPr lang="en-GB" sz="1800" dirty="0" err="1">
                <a:latin typeface="Arial"/>
                <a:cs typeface="Arial"/>
              </a:rPr>
              <a:t>Dr.</a:t>
            </a:r>
            <a:r>
              <a:rPr lang="en-GB" sz="1800" dirty="0">
                <a:latin typeface="Arial"/>
                <a:cs typeface="Arial"/>
              </a:rPr>
              <a:t> Ginsburg is a paediatrician specialising in Adolescent Medicine at the Children's Hospital of Philadelphia. </a:t>
            </a:r>
          </a:p>
          <a:p>
            <a:pPr>
              <a:buSzPts val="2560"/>
            </a:pPr>
            <a:endParaRPr lang="en-GB" sz="1800" dirty="0">
              <a:latin typeface="Arial"/>
              <a:cs typeface="Arial"/>
            </a:endParaRPr>
          </a:p>
          <a:p>
            <a:pPr>
              <a:buSzPts val="2560"/>
            </a:pPr>
            <a:r>
              <a:rPr lang="en-GB" sz="1800" dirty="0">
                <a:latin typeface="Arial"/>
                <a:cs typeface="Arial"/>
              </a:rPr>
              <a:t>He defines 7 elements that make up resilience. He believes that these are integral and inter-related to being resilient:</a:t>
            </a:r>
          </a:p>
          <a:p>
            <a:pPr>
              <a:buSzPts val="2560"/>
            </a:pPr>
            <a:r>
              <a:rPr lang="en-GB" sz="1800" dirty="0">
                <a:latin typeface="Arial"/>
                <a:cs typeface="Arial"/>
              </a:rPr>
              <a:t> </a:t>
            </a:r>
          </a:p>
          <a:p>
            <a:pPr marL="342900" indent="-342900">
              <a:buClr>
                <a:srgbClr val="425563"/>
              </a:buClr>
              <a:buSzPts val="2560"/>
              <a:buFont typeface="Arial" panose="020B0604020202020204" pitchFamily="34" charset="0"/>
              <a:buChar char="•"/>
            </a:pPr>
            <a:r>
              <a:rPr lang="en-GB" sz="1800" dirty="0">
                <a:latin typeface="Arial"/>
                <a:cs typeface="Arial"/>
              </a:rPr>
              <a:t>competence</a:t>
            </a:r>
          </a:p>
          <a:p>
            <a:pPr marL="342900" indent="-342900">
              <a:buClr>
                <a:srgbClr val="425563"/>
              </a:buClr>
              <a:buSzPts val="2560"/>
              <a:buFont typeface="Arial" panose="020B0604020202020204" pitchFamily="34" charset="0"/>
              <a:buChar char="•"/>
            </a:pPr>
            <a:r>
              <a:rPr lang="en-GB" sz="1800" dirty="0">
                <a:latin typeface="Arial"/>
                <a:cs typeface="Arial"/>
              </a:rPr>
              <a:t>confidence</a:t>
            </a:r>
          </a:p>
          <a:p>
            <a:pPr marL="342900" indent="-342900">
              <a:buClr>
                <a:srgbClr val="425563"/>
              </a:buClr>
              <a:buSzPts val="2560"/>
              <a:buFont typeface="Arial" panose="020B0604020202020204" pitchFamily="34" charset="0"/>
              <a:buChar char="•"/>
            </a:pPr>
            <a:r>
              <a:rPr lang="en-GB" sz="1800" dirty="0">
                <a:latin typeface="Arial"/>
                <a:cs typeface="Arial"/>
              </a:rPr>
              <a:t>connection</a:t>
            </a:r>
          </a:p>
          <a:p>
            <a:pPr marL="342900" indent="-342900">
              <a:buClr>
                <a:srgbClr val="425563"/>
              </a:buClr>
              <a:buSzPts val="2560"/>
              <a:buFont typeface="Arial" panose="020B0604020202020204" pitchFamily="34" charset="0"/>
              <a:buChar char="•"/>
            </a:pPr>
            <a:r>
              <a:rPr lang="en-GB" sz="1800" dirty="0">
                <a:latin typeface="Arial"/>
                <a:cs typeface="Arial"/>
              </a:rPr>
              <a:t>character</a:t>
            </a:r>
          </a:p>
          <a:p>
            <a:pPr marL="342900" indent="-342900">
              <a:buClr>
                <a:srgbClr val="425563"/>
              </a:buClr>
              <a:buSzPts val="2560"/>
              <a:buFont typeface="Arial" panose="020B0604020202020204" pitchFamily="34" charset="0"/>
              <a:buChar char="•"/>
            </a:pPr>
            <a:r>
              <a:rPr lang="en-GB" sz="1800" dirty="0">
                <a:latin typeface="Arial"/>
                <a:cs typeface="Arial"/>
              </a:rPr>
              <a:t>contribution</a:t>
            </a:r>
          </a:p>
          <a:p>
            <a:pPr marL="342900" indent="-342900">
              <a:buClr>
                <a:srgbClr val="425563"/>
              </a:buClr>
              <a:buSzPts val="2560"/>
              <a:buFont typeface="Arial" panose="020B0604020202020204" pitchFamily="34" charset="0"/>
              <a:buChar char="•"/>
            </a:pPr>
            <a:r>
              <a:rPr lang="en-GB" sz="1800" dirty="0">
                <a:latin typeface="Arial"/>
                <a:cs typeface="Arial"/>
              </a:rPr>
              <a:t>coping</a:t>
            </a:r>
          </a:p>
          <a:p>
            <a:pPr marL="342900" indent="-342900">
              <a:buClr>
                <a:srgbClr val="425563"/>
              </a:buClr>
              <a:buSzPts val="2560"/>
              <a:buFont typeface="Arial" panose="020B0604020202020204" pitchFamily="34" charset="0"/>
              <a:buChar char="•"/>
            </a:pPr>
            <a:r>
              <a:rPr lang="en-GB" sz="1800" dirty="0">
                <a:latin typeface="Arial"/>
                <a:cs typeface="Arial"/>
              </a:rPr>
              <a:t>control.</a:t>
            </a:r>
          </a:p>
          <a:p>
            <a:pPr>
              <a:buSzPts val="2560"/>
            </a:pPr>
            <a:endParaRPr lang="en-GB" sz="1800" dirty="0">
              <a:latin typeface="Arial"/>
              <a:cs typeface="Arial"/>
            </a:endParaRPr>
          </a:p>
        </p:txBody>
      </p:sp>
    </p:spTree>
    <p:extLst>
      <p:ext uri="{BB962C8B-B14F-4D97-AF65-F5344CB8AC3E}">
        <p14:creationId xmlns:p14="http://schemas.microsoft.com/office/powerpoint/2010/main" val="10049726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itle 4">
            <a:extLst>
              <a:ext uri="{FF2B5EF4-FFF2-40B4-BE49-F238E27FC236}">
                <a16:creationId xmlns:a16="http://schemas.microsoft.com/office/drawing/2014/main" id="{38CD63A1-340F-AF47-BC76-77C1B8EFAD07}"/>
              </a:ext>
            </a:extLst>
          </p:cNvPr>
          <p:cNvSpPr>
            <a:spLocks noGrp="1"/>
          </p:cNvSpPr>
          <p:nvPr>
            <p:ph type="title"/>
          </p:nvPr>
        </p:nvSpPr>
        <p:spPr>
          <a:xfrm>
            <a:off x="432000" y="432000"/>
            <a:ext cx="11404154" cy="865186"/>
          </a:xfrm>
        </p:spPr>
        <p:txBody>
          <a:bodyPr/>
          <a:lstStyle/>
          <a:p>
            <a:r>
              <a:rPr lang="en-GB" dirty="0"/>
              <a:t>Competence</a:t>
            </a:r>
            <a:endParaRPr lang="en-GB" spc="-40" dirty="0"/>
          </a:p>
        </p:txBody>
      </p:sp>
      <p:sp>
        <p:nvSpPr>
          <p:cNvPr id="5" name="Content Placeholder 4">
            <a:extLst>
              <a:ext uri="{FF2B5EF4-FFF2-40B4-BE49-F238E27FC236}">
                <a16:creationId xmlns:a16="http://schemas.microsoft.com/office/drawing/2014/main" id="{C594638D-C17F-D749-9360-E2332845D248}"/>
              </a:ext>
            </a:extLst>
          </p:cNvPr>
          <p:cNvSpPr>
            <a:spLocks noGrp="1"/>
          </p:cNvSpPr>
          <p:nvPr>
            <p:ph idx="1"/>
          </p:nvPr>
        </p:nvSpPr>
        <p:spPr>
          <a:xfrm>
            <a:off x="432000" y="1372161"/>
            <a:ext cx="11088000" cy="4113678"/>
          </a:xfrm>
        </p:spPr>
        <p:txBody>
          <a:bodyPr>
            <a:normAutofit/>
          </a:bodyPr>
          <a:lstStyle/>
          <a:p>
            <a:pPr marL="342900" indent="-342900">
              <a:lnSpc>
                <a:spcPct val="100000"/>
              </a:lnSpc>
              <a:spcAft>
                <a:spcPts val="1200"/>
              </a:spcAft>
              <a:buClr>
                <a:schemeClr val="accent6"/>
              </a:buClr>
              <a:buFont typeface="Arial" panose="020B0604020202020204" pitchFamily="34" charset="0"/>
              <a:buChar char="•"/>
            </a:pPr>
            <a:r>
              <a:rPr lang="en-GB" sz="2400" dirty="0"/>
              <a:t>Competence is the ability to handle difficult and stressful situations effectively.</a:t>
            </a:r>
          </a:p>
          <a:p>
            <a:pPr marL="342900" indent="-342900">
              <a:lnSpc>
                <a:spcPct val="100000"/>
              </a:lnSpc>
              <a:spcAft>
                <a:spcPts val="1200"/>
              </a:spcAft>
              <a:buClr>
                <a:schemeClr val="accent6"/>
              </a:buClr>
              <a:buFont typeface="Arial" panose="020B0604020202020204" pitchFamily="34" charset="0"/>
              <a:buChar char="•"/>
            </a:pPr>
            <a:r>
              <a:rPr lang="en-GB" sz="2400" dirty="0"/>
              <a:t>You may have to face challenges and deal with a range of stressful situations, but as you experience more and more of these, your competence grows.</a:t>
            </a:r>
          </a:p>
          <a:p>
            <a:pPr marL="342900" indent="-342900">
              <a:lnSpc>
                <a:spcPct val="100000"/>
              </a:lnSpc>
              <a:spcAft>
                <a:spcPts val="1200"/>
              </a:spcAft>
              <a:buClr>
                <a:schemeClr val="accent6"/>
              </a:buClr>
              <a:buFont typeface="Arial" panose="020B0604020202020204" pitchFamily="34" charset="0"/>
              <a:buChar char="•"/>
            </a:pPr>
            <a:endParaRPr lang="en-GB" sz="2400" dirty="0"/>
          </a:p>
          <a:p>
            <a:pPr>
              <a:lnSpc>
                <a:spcPct val="100000"/>
              </a:lnSpc>
              <a:spcAft>
                <a:spcPts val="1200"/>
              </a:spcAft>
              <a:buClr>
                <a:schemeClr val="accent6"/>
              </a:buClr>
            </a:pPr>
            <a:r>
              <a:rPr lang="en-GB" sz="2400" dirty="0">
                <a:solidFill>
                  <a:srgbClr val="005EB8"/>
                </a:solidFill>
              </a:rPr>
              <a:t>Tip:</a:t>
            </a:r>
          </a:p>
          <a:p>
            <a:pPr>
              <a:lnSpc>
                <a:spcPct val="100000"/>
              </a:lnSpc>
              <a:spcAft>
                <a:spcPts val="1200"/>
              </a:spcAft>
              <a:buClr>
                <a:schemeClr val="accent6"/>
              </a:buClr>
            </a:pPr>
            <a:r>
              <a:rPr lang="en-GB" sz="2400" dirty="0">
                <a:solidFill>
                  <a:srgbClr val="005EB8"/>
                </a:solidFill>
              </a:rPr>
              <a:t>When in a difficult situation and doubting your competence, consider previous similar situations. Think about how you coped previously and use that to increase self-belief that you can handle your current challenge.</a:t>
            </a:r>
          </a:p>
          <a:p>
            <a:pPr marL="342900" indent="-342900">
              <a:lnSpc>
                <a:spcPct val="100000"/>
              </a:lnSpc>
              <a:spcAft>
                <a:spcPts val="1200"/>
              </a:spcAft>
              <a:buClr>
                <a:schemeClr val="accent6"/>
              </a:buClr>
              <a:buFont typeface="Arial" panose="020B0604020202020204" pitchFamily="34" charset="0"/>
              <a:buChar char="•"/>
            </a:pPr>
            <a:endParaRPr lang="en-GB" sz="2400" dirty="0"/>
          </a:p>
          <a:p>
            <a:pPr marL="342900" indent="-342900">
              <a:lnSpc>
                <a:spcPct val="100000"/>
              </a:lnSpc>
              <a:spcAft>
                <a:spcPts val="1200"/>
              </a:spcAft>
              <a:buClr>
                <a:schemeClr val="accent6"/>
              </a:buClr>
              <a:buFont typeface="Arial" panose="020B0604020202020204" pitchFamily="34" charset="0"/>
              <a:buChar char="•"/>
            </a:pPr>
            <a:endParaRPr lang="en-GB" sz="2400" dirty="0"/>
          </a:p>
          <a:p>
            <a:pPr marL="342900" indent="-342900">
              <a:lnSpc>
                <a:spcPct val="100000"/>
              </a:lnSpc>
              <a:spcAft>
                <a:spcPts val="1200"/>
              </a:spcAft>
              <a:buClr>
                <a:schemeClr val="accent6"/>
              </a:buClr>
              <a:buFont typeface="Arial" panose="020B0604020202020204" pitchFamily="34" charset="0"/>
              <a:buChar char="•"/>
            </a:pPr>
            <a:endParaRPr lang="en-GB" sz="2400" dirty="0"/>
          </a:p>
        </p:txBody>
      </p:sp>
    </p:spTree>
    <p:extLst>
      <p:ext uri="{BB962C8B-B14F-4D97-AF65-F5344CB8AC3E}">
        <p14:creationId xmlns:p14="http://schemas.microsoft.com/office/powerpoint/2010/main" val="12079060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itle 4">
            <a:extLst>
              <a:ext uri="{FF2B5EF4-FFF2-40B4-BE49-F238E27FC236}">
                <a16:creationId xmlns:a16="http://schemas.microsoft.com/office/drawing/2014/main" id="{38CD63A1-340F-AF47-BC76-77C1B8EFAD07}"/>
              </a:ext>
            </a:extLst>
          </p:cNvPr>
          <p:cNvSpPr>
            <a:spLocks noGrp="1"/>
          </p:cNvSpPr>
          <p:nvPr>
            <p:ph type="title"/>
          </p:nvPr>
        </p:nvSpPr>
        <p:spPr>
          <a:xfrm>
            <a:off x="432000" y="432000"/>
            <a:ext cx="11404154" cy="865186"/>
          </a:xfrm>
        </p:spPr>
        <p:txBody>
          <a:bodyPr/>
          <a:lstStyle/>
          <a:p>
            <a:r>
              <a:rPr lang="en-GB" dirty="0"/>
              <a:t>Confidence</a:t>
            </a:r>
            <a:endParaRPr lang="en-GB" spc="-40" dirty="0"/>
          </a:p>
        </p:txBody>
      </p:sp>
      <p:sp>
        <p:nvSpPr>
          <p:cNvPr id="5" name="Content Placeholder 4">
            <a:extLst>
              <a:ext uri="{FF2B5EF4-FFF2-40B4-BE49-F238E27FC236}">
                <a16:creationId xmlns:a16="http://schemas.microsoft.com/office/drawing/2014/main" id="{C594638D-C17F-D749-9360-E2332845D248}"/>
              </a:ext>
            </a:extLst>
          </p:cNvPr>
          <p:cNvSpPr>
            <a:spLocks noGrp="1"/>
          </p:cNvSpPr>
          <p:nvPr>
            <p:ph idx="1"/>
          </p:nvPr>
        </p:nvSpPr>
        <p:spPr>
          <a:xfrm>
            <a:off x="432000" y="1372161"/>
            <a:ext cx="11088000" cy="4113678"/>
          </a:xfrm>
        </p:spPr>
        <p:txBody>
          <a:bodyPr>
            <a:normAutofit lnSpcReduction="10000"/>
          </a:bodyPr>
          <a:lstStyle/>
          <a:p>
            <a:pPr marL="342900" indent="-342900">
              <a:lnSpc>
                <a:spcPct val="100000"/>
              </a:lnSpc>
              <a:spcAft>
                <a:spcPts val="1200"/>
              </a:spcAft>
              <a:buClr>
                <a:schemeClr val="accent6"/>
              </a:buClr>
              <a:buFont typeface="Arial" panose="020B0604020202020204" pitchFamily="34" charset="0"/>
              <a:buChar char="•"/>
            </a:pPr>
            <a:r>
              <a:rPr lang="en-GB" sz="2400" dirty="0"/>
              <a:t>Confidence is your belief in yourselves and your own ability. It is knowing yourself, your competences, your values, your beliefs and your qualities.</a:t>
            </a:r>
          </a:p>
          <a:p>
            <a:pPr marL="342900" indent="-342900">
              <a:lnSpc>
                <a:spcPct val="100000"/>
              </a:lnSpc>
              <a:spcAft>
                <a:spcPts val="1200"/>
              </a:spcAft>
              <a:buClr>
                <a:schemeClr val="accent6"/>
              </a:buClr>
              <a:buFont typeface="Arial" panose="020B0604020202020204" pitchFamily="34" charset="0"/>
              <a:buChar char="•"/>
            </a:pPr>
            <a:r>
              <a:rPr lang="en-GB" sz="2400" dirty="0"/>
              <a:t>Self-confidence is essential to help you grow and develop. A sense of confidence helps you to cope in stressful situations and to maintain a health emotional and physical wellbeing.</a:t>
            </a:r>
          </a:p>
          <a:p>
            <a:pPr marL="342900" indent="-342900">
              <a:lnSpc>
                <a:spcPct val="100000"/>
              </a:lnSpc>
              <a:spcAft>
                <a:spcPts val="1200"/>
              </a:spcAft>
              <a:buClr>
                <a:schemeClr val="accent6"/>
              </a:buClr>
              <a:buFont typeface="Arial" panose="020B0604020202020204" pitchFamily="34" charset="0"/>
              <a:buChar char="•"/>
            </a:pPr>
            <a:endParaRPr lang="en-GB" sz="2400" dirty="0"/>
          </a:p>
          <a:p>
            <a:pPr>
              <a:lnSpc>
                <a:spcPct val="100000"/>
              </a:lnSpc>
              <a:spcAft>
                <a:spcPts val="1200"/>
              </a:spcAft>
              <a:buClr>
                <a:schemeClr val="accent6"/>
              </a:buClr>
            </a:pPr>
            <a:r>
              <a:rPr lang="en-GB" sz="2400" dirty="0">
                <a:solidFill>
                  <a:srgbClr val="005EB8"/>
                </a:solidFill>
              </a:rPr>
              <a:t>Tip:</a:t>
            </a:r>
          </a:p>
          <a:p>
            <a:pPr>
              <a:lnSpc>
                <a:spcPct val="100000"/>
              </a:lnSpc>
              <a:spcAft>
                <a:spcPts val="1200"/>
              </a:spcAft>
              <a:buClr>
                <a:schemeClr val="accent6"/>
              </a:buClr>
            </a:pPr>
            <a:r>
              <a:rPr lang="en-GB" sz="2400" dirty="0">
                <a:solidFill>
                  <a:srgbClr val="005EB8"/>
                </a:solidFill>
              </a:rPr>
              <a:t>When you’re feeling overwhelmed, stressed or lacking confidence, remind yourself of who you are as an individual, your values and beliefs. Identify areas of strength and focus on these.</a:t>
            </a:r>
          </a:p>
        </p:txBody>
      </p:sp>
    </p:spTree>
    <p:extLst>
      <p:ext uri="{BB962C8B-B14F-4D97-AF65-F5344CB8AC3E}">
        <p14:creationId xmlns:p14="http://schemas.microsoft.com/office/powerpoint/2010/main" val="35863810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itle 4">
            <a:extLst>
              <a:ext uri="{FF2B5EF4-FFF2-40B4-BE49-F238E27FC236}">
                <a16:creationId xmlns:a16="http://schemas.microsoft.com/office/drawing/2014/main" id="{38CD63A1-340F-AF47-BC76-77C1B8EFAD07}"/>
              </a:ext>
            </a:extLst>
          </p:cNvPr>
          <p:cNvSpPr>
            <a:spLocks noGrp="1"/>
          </p:cNvSpPr>
          <p:nvPr>
            <p:ph type="title"/>
          </p:nvPr>
        </p:nvSpPr>
        <p:spPr>
          <a:xfrm>
            <a:off x="432000" y="432000"/>
            <a:ext cx="11404154" cy="865186"/>
          </a:xfrm>
        </p:spPr>
        <p:txBody>
          <a:bodyPr/>
          <a:lstStyle/>
          <a:p>
            <a:r>
              <a:rPr lang="en-GB" dirty="0"/>
              <a:t>Reflection</a:t>
            </a:r>
            <a:endParaRPr lang="en-GB" spc="-40" dirty="0"/>
          </a:p>
        </p:txBody>
      </p:sp>
      <p:sp>
        <p:nvSpPr>
          <p:cNvPr id="5" name="Content Placeholder 4">
            <a:extLst>
              <a:ext uri="{FF2B5EF4-FFF2-40B4-BE49-F238E27FC236}">
                <a16:creationId xmlns:a16="http://schemas.microsoft.com/office/drawing/2014/main" id="{C594638D-C17F-D749-9360-E2332845D248}"/>
              </a:ext>
            </a:extLst>
          </p:cNvPr>
          <p:cNvSpPr>
            <a:spLocks noGrp="1"/>
          </p:cNvSpPr>
          <p:nvPr>
            <p:ph idx="1"/>
          </p:nvPr>
        </p:nvSpPr>
        <p:spPr>
          <a:xfrm>
            <a:off x="432000" y="1372161"/>
            <a:ext cx="11088000" cy="4113678"/>
          </a:xfrm>
        </p:spPr>
        <p:txBody>
          <a:bodyPr>
            <a:normAutofit/>
          </a:bodyPr>
          <a:lstStyle/>
          <a:p>
            <a:pPr marL="342900" indent="-342900">
              <a:lnSpc>
                <a:spcPct val="100000"/>
              </a:lnSpc>
              <a:spcAft>
                <a:spcPts val="1200"/>
              </a:spcAft>
              <a:buClr>
                <a:schemeClr val="accent6"/>
              </a:buClr>
              <a:buFont typeface="Arial" panose="020B0604020202020204" pitchFamily="34" charset="0"/>
              <a:buChar char="•"/>
            </a:pPr>
            <a:r>
              <a:rPr lang="en-GB" sz="2400" dirty="0"/>
              <a:t>How confident do you feel in your current role / workplace?</a:t>
            </a:r>
          </a:p>
          <a:p>
            <a:pPr marL="342900" indent="-342900">
              <a:lnSpc>
                <a:spcPct val="100000"/>
              </a:lnSpc>
              <a:spcAft>
                <a:spcPts val="1200"/>
              </a:spcAft>
              <a:buClr>
                <a:schemeClr val="accent6"/>
              </a:buClr>
              <a:buFont typeface="Arial" panose="020B0604020202020204" pitchFamily="34" charset="0"/>
              <a:buChar char="•"/>
            </a:pPr>
            <a:r>
              <a:rPr lang="en-GB" sz="2400" dirty="0"/>
              <a:t>Now think about times / situations when you have felt very confident and think about how you can use this to boost your confidence.</a:t>
            </a:r>
          </a:p>
        </p:txBody>
      </p:sp>
    </p:spTree>
    <p:extLst>
      <p:ext uri="{BB962C8B-B14F-4D97-AF65-F5344CB8AC3E}">
        <p14:creationId xmlns:p14="http://schemas.microsoft.com/office/powerpoint/2010/main" val="12131041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itle 4">
            <a:extLst>
              <a:ext uri="{FF2B5EF4-FFF2-40B4-BE49-F238E27FC236}">
                <a16:creationId xmlns:a16="http://schemas.microsoft.com/office/drawing/2014/main" id="{38CD63A1-340F-AF47-BC76-77C1B8EFAD07}"/>
              </a:ext>
            </a:extLst>
          </p:cNvPr>
          <p:cNvSpPr>
            <a:spLocks noGrp="1"/>
          </p:cNvSpPr>
          <p:nvPr>
            <p:ph type="title"/>
          </p:nvPr>
        </p:nvSpPr>
        <p:spPr>
          <a:xfrm>
            <a:off x="432000" y="432000"/>
            <a:ext cx="11404154" cy="865186"/>
          </a:xfrm>
        </p:spPr>
        <p:txBody>
          <a:bodyPr/>
          <a:lstStyle/>
          <a:p>
            <a:r>
              <a:rPr lang="en-GB" dirty="0"/>
              <a:t>Connection</a:t>
            </a:r>
            <a:endParaRPr lang="en-GB" spc="-40" dirty="0"/>
          </a:p>
        </p:txBody>
      </p:sp>
      <p:sp>
        <p:nvSpPr>
          <p:cNvPr id="5" name="Content Placeholder 4">
            <a:extLst>
              <a:ext uri="{FF2B5EF4-FFF2-40B4-BE49-F238E27FC236}">
                <a16:creationId xmlns:a16="http://schemas.microsoft.com/office/drawing/2014/main" id="{C594638D-C17F-D749-9360-E2332845D248}"/>
              </a:ext>
            </a:extLst>
          </p:cNvPr>
          <p:cNvSpPr>
            <a:spLocks noGrp="1"/>
          </p:cNvSpPr>
          <p:nvPr>
            <p:ph idx="1"/>
          </p:nvPr>
        </p:nvSpPr>
        <p:spPr>
          <a:xfrm>
            <a:off x="432000" y="1372161"/>
            <a:ext cx="11088000" cy="4113678"/>
          </a:xfrm>
        </p:spPr>
        <p:txBody>
          <a:bodyPr>
            <a:normAutofit/>
          </a:bodyPr>
          <a:lstStyle/>
          <a:p>
            <a:pPr marL="342900" indent="-342900">
              <a:spcBef>
                <a:spcPts val="0"/>
              </a:spcBef>
              <a:buClr>
                <a:schemeClr val="accent6"/>
              </a:buClr>
              <a:buSzPts val="2560"/>
              <a:buFont typeface="Arial" panose="020B0604020202020204" pitchFamily="34" charset="0"/>
              <a:buChar char="•"/>
            </a:pPr>
            <a:r>
              <a:rPr lang="en-US" sz="2400" i="0" dirty="0">
                <a:solidFill>
                  <a:schemeClr val="tx1"/>
                </a:solidFill>
                <a:effectLst/>
              </a:rPr>
              <a:t>In stressful situations, we often feel isolated and alone and our natural response to stress can be to withdraw from others.</a:t>
            </a:r>
          </a:p>
          <a:p>
            <a:pPr marL="342900" indent="-342900">
              <a:spcBef>
                <a:spcPts val="0"/>
              </a:spcBef>
              <a:buClr>
                <a:schemeClr val="accent6"/>
              </a:buClr>
              <a:buSzPts val="2560"/>
              <a:buFont typeface="Arial" panose="020B0604020202020204" pitchFamily="34" charset="0"/>
              <a:buChar char="•"/>
            </a:pPr>
            <a:r>
              <a:rPr lang="en-US" sz="2400" dirty="0"/>
              <a:t>Sharing problems, concerns and worries with others (colleagues, friends, family) can help to establish a sense of connection and feeling of normality.</a:t>
            </a:r>
          </a:p>
          <a:p>
            <a:pPr marL="342900" indent="-342900">
              <a:spcBef>
                <a:spcPts val="0"/>
              </a:spcBef>
              <a:buClr>
                <a:schemeClr val="accent6"/>
              </a:buClr>
              <a:buSzPts val="2560"/>
              <a:buFont typeface="Arial" panose="020B0604020202020204" pitchFamily="34" charset="0"/>
              <a:buChar char="•"/>
            </a:pPr>
            <a:r>
              <a:rPr lang="en-US" sz="2400" dirty="0"/>
              <a:t>Human touch also validates us as individuals and boosts our self-esteem.</a:t>
            </a:r>
          </a:p>
          <a:p>
            <a:pPr marL="0" lvl="0" indent="0" algn="l" rtl="0">
              <a:spcBef>
                <a:spcPts val="0"/>
              </a:spcBef>
              <a:spcAft>
                <a:spcPts val="0"/>
              </a:spcAft>
              <a:buClr>
                <a:schemeClr val="dk1"/>
              </a:buClr>
              <a:buSzPts val="2560"/>
              <a:buNone/>
            </a:pPr>
            <a:endParaRPr lang="en-US" sz="2400" dirty="0">
              <a:solidFill>
                <a:srgbClr val="0070C0"/>
              </a:solidFill>
            </a:endParaRPr>
          </a:p>
          <a:p>
            <a:pPr marL="0" lvl="0" indent="0" algn="l" rtl="0">
              <a:spcBef>
                <a:spcPts val="0"/>
              </a:spcBef>
              <a:spcAft>
                <a:spcPts val="0"/>
              </a:spcAft>
              <a:buClr>
                <a:schemeClr val="dk1"/>
              </a:buClr>
              <a:buSzPts val="2560"/>
              <a:buNone/>
            </a:pPr>
            <a:r>
              <a:rPr lang="en-US" sz="2400" dirty="0">
                <a:solidFill>
                  <a:srgbClr val="005EB8"/>
                </a:solidFill>
              </a:rPr>
              <a:t>Tip:</a:t>
            </a:r>
          </a:p>
          <a:p>
            <a:pPr marL="0" lvl="0" indent="0" algn="l" rtl="0">
              <a:spcBef>
                <a:spcPts val="0"/>
              </a:spcBef>
              <a:spcAft>
                <a:spcPts val="0"/>
              </a:spcAft>
              <a:buClr>
                <a:schemeClr val="dk1"/>
              </a:buClr>
              <a:buSzPts val="2560"/>
              <a:buNone/>
            </a:pPr>
            <a:r>
              <a:rPr lang="en-US" sz="2400" dirty="0">
                <a:solidFill>
                  <a:srgbClr val="005EB8"/>
                </a:solidFill>
              </a:rPr>
              <a:t>When you’re feeling very stressed or face a challenging situation, instead of withdrawing, surround yourself with other people, find someone to talk to and share your concerns.</a:t>
            </a:r>
          </a:p>
        </p:txBody>
      </p:sp>
    </p:spTree>
    <p:extLst>
      <p:ext uri="{BB962C8B-B14F-4D97-AF65-F5344CB8AC3E}">
        <p14:creationId xmlns:p14="http://schemas.microsoft.com/office/powerpoint/2010/main" val="32989207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itle 4">
            <a:extLst>
              <a:ext uri="{FF2B5EF4-FFF2-40B4-BE49-F238E27FC236}">
                <a16:creationId xmlns:a16="http://schemas.microsoft.com/office/drawing/2014/main" id="{38CD63A1-340F-AF47-BC76-77C1B8EFAD07}"/>
              </a:ext>
            </a:extLst>
          </p:cNvPr>
          <p:cNvSpPr>
            <a:spLocks noGrp="1"/>
          </p:cNvSpPr>
          <p:nvPr>
            <p:ph type="title"/>
          </p:nvPr>
        </p:nvSpPr>
        <p:spPr>
          <a:xfrm>
            <a:off x="432000" y="432000"/>
            <a:ext cx="11404154" cy="865186"/>
          </a:xfrm>
        </p:spPr>
        <p:txBody>
          <a:bodyPr/>
          <a:lstStyle/>
          <a:p>
            <a:r>
              <a:rPr lang="en-GB" dirty="0"/>
              <a:t>Reflection</a:t>
            </a:r>
            <a:endParaRPr lang="en-GB" spc="-40" dirty="0"/>
          </a:p>
        </p:txBody>
      </p:sp>
      <p:sp>
        <p:nvSpPr>
          <p:cNvPr id="5" name="Content Placeholder 4">
            <a:extLst>
              <a:ext uri="{FF2B5EF4-FFF2-40B4-BE49-F238E27FC236}">
                <a16:creationId xmlns:a16="http://schemas.microsoft.com/office/drawing/2014/main" id="{C594638D-C17F-D749-9360-E2332845D248}"/>
              </a:ext>
            </a:extLst>
          </p:cNvPr>
          <p:cNvSpPr>
            <a:spLocks noGrp="1"/>
          </p:cNvSpPr>
          <p:nvPr>
            <p:ph idx="1"/>
          </p:nvPr>
        </p:nvSpPr>
        <p:spPr>
          <a:xfrm>
            <a:off x="432000" y="1372161"/>
            <a:ext cx="11088000" cy="4113678"/>
          </a:xfrm>
        </p:spPr>
        <p:txBody>
          <a:bodyPr>
            <a:normAutofit/>
          </a:bodyPr>
          <a:lstStyle/>
          <a:p>
            <a:pPr marL="342900" indent="-342900">
              <a:lnSpc>
                <a:spcPct val="100000"/>
              </a:lnSpc>
              <a:spcAft>
                <a:spcPts val="1200"/>
              </a:spcAft>
              <a:buClr>
                <a:schemeClr val="accent6"/>
              </a:buClr>
              <a:buFont typeface="Arial" panose="020B0604020202020204" pitchFamily="34" charset="0"/>
              <a:buChar char="•"/>
            </a:pPr>
            <a:r>
              <a:rPr lang="en-GB" sz="2400" dirty="0"/>
              <a:t>How well connected do you feel to others?</a:t>
            </a:r>
          </a:p>
          <a:p>
            <a:pPr>
              <a:lnSpc>
                <a:spcPct val="100000"/>
              </a:lnSpc>
              <a:spcAft>
                <a:spcPts val="1200"/>
              </a:spcAft>
              <a:buClr>
                <a:schemeClr val="accent6"/>
              </a:buClr>
            </a:pPr>
            <a:r>
              <a:rPr lang="en-GB" sz="2400" dirty="0"/>
              <a:t>	- In the workplace</a:t>
            </a:r>
          </a:p>
          <a:p>
            <a:pPr>
              <a:lnSpc>
                <a:spcPct val="100000"/>
              </a:lnSpc>
              <a:spcAft>
                <a:spcPts val="1200"/>
              </a:spcAft>
              <a:buClr>
                <a:schemeClr val="accent6"/>
              </a:buClr>
            </a:pPr>
            <a:r>
              <a:rPr lang="en-GB" sz="2400" dirty="0"/>
              <a:t>	- Family</a:t>
            </a:r>
          </a:p>
          <a:p>
            <a:pPr>
              <a:lnSpc>
                <a:spcPct val="100000"/>
              </a:lnSpc>
              <a:spcAft>
                <a:spcPts val="1200"/>
              </a:spcAft>
              <a:buClr>
                <a:schemeClr val="accent6"/>
              </a:buClr>
            </a:pPr>
            <a:r>
              <a:rPr lang="en-GB" sz="2400" dirty="0"/>
              <a:t>	- Friends and colleagues</a:t>
            </a:r>
          </a:p>
          <a:p>
            <a:pPr marL="342900" indent="-342900">
              <a:lnSpc>
                <a:spcPct val="100000"/>
              </a:lnSpc>
              <a:spcAft>
                <a:spcPts val="1200"/>
              </a:spcAft>
              <a:buClr>
                <a:schemeClr val="accent6"/>
              </a:buClr>
              <a:buFont typeface="Arial" panose="020B0604020202020204" pitchFamily="34" charset="0"/>
              <a:buChar char="•"/>
            </a:pPr>
            <a:r>
              <a:rPr lang="en-GB" sz="2400" dirty="0"/>
              <a:t>Do you find this changes when you’re in difficult situations?</a:t>
            </a:r>
          </a:p>
          <a:p>
            <a:pPr marL="342900" indent="-342900">
              <a:lnSpc>
                <a:spcPct val="100000"/>
              </a:lnSpc>
              <a:spcAft>
                <a:spcPts val="1200"/>
              </a:spcAft>
              <a:buClr>
                <a:schemeClr val="accent6"/>
              </a:buClr>
              <a:buFont typeface="Arial" panose="020B0604020202020204" pitchFamily="34" charset="0"/>
              <a:buChar char="•"/>
            </a:pPr>
            <a:r>
              <a:rPr lang="en-GB" sz="2400" dirty="0"/>
              <a:t>Have you got someone you can offload to when things are stressful and challenging?</a:t>
            </a:r>
          </a:p>
        </p:txBody>
      </p:sp>
    </p:spTree>
    <p:extLst>
      <p:ext uri="{BB962C8B-B14F-4D97-AF65-F5344CB8AC3E}">
        <p14:creationId xmlns:p14="http://schemas.microsoft.com/office/powerpoint/2010/main" val="42827251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itle 4">
            <a:extLst>
              <a:ext uri="{FF2B5EF4-FFF2-40B4-BE49-F238E27FC236}">
                <a16:creationId xmlns:a16="http://schemas.microsoft.com/office/drawing/2014/main" id="{38CD63A1-340F-AF47-BC76-77C1B8EFAD07}"/>
              </a:ext>
            </a:extLst>
          </p:cNvPr>
          <p:cNvSpPr>
            <a:spLocks noGrp="1"/>
          </p:cNvSpPr>
          <p:nvPr>
            <p:ph type="title"/>
          </p:nvPr>
        </p:nvSpPr>
        <p:spPr>
          <a:xfrm>
            <a:off x="432000" y="432000"/>
            <a:ext cx="11404154" cy="865186"/>
          </a:xfrm>
        </p:spPr>
        <p:txBody>
          <a:bodyPr/>
          <a:lstStyle/>
          <a:p>
            <a:r>
              <a:rPr lang="en-GB" dirty="0"/>
              <a:t>Character</a:t>
            </a:r>
            <a:endParaRPr lang="en-GB" spc="-40" dirty="0"/>
          </a:p>
        </p:txBody>
      </p:sp>
      <p:sp>
        <p:nvSpPr>
          <p:cNvPr id="5" name="Content Placeholder 4">
            <a:extLst>
              <a:ext uri="{FF2B5EF4-FFF2-40B4-BE49-F238E27FC236}">
                <a16:creationId xmlns:a16="http://schemas.microsoft.com/office/drawing/2014/main" id="{C594638D-C17F-D749-9360-E2332845D248}"/>
              </a:ext>
            </a:extLst>
          </p:cNvPr>
          <p:cNvSpPr>
            <a:spLocks noGrp="1"/>
          </p:cNvSpPr>
          <p:nvPr>
            <p:ph idx="1"/>
          </p:nvPr>
        </p:nvSpPr>
        <p:spPr>
          <a:xfrm>
            <a:off x="432000" y="1372161"/>
            <a:ext cx="11088000" cy="4113678"/>
          </a:xfrm>
        </p:spPr>
        <p:txBody>
          <a:bodyPr>
            <a:normAutofit/>
          </a:bodyPr>
          <a:lstStyle/>
          <a:p>
            <a:pPr marL="342900" indent="-342900">
              <a:spcBef>
                <a:spcPts val="0"/>
              </a:spcBef>
              <a:buClr>
                <a:schemeClr val="accent6"/>
              </a:buClr>
              <a:buSzPts val="2560"/>
              <a:buFont typeface="Arial" panose="020B0604020202020204" pitchFamily="34" charset="0"/>
              <a:buChar char="•"/>
            </a:pPr>
            <a:r>
              <a:rPr lang="en-US" sz="2400" b="0" i="0" dirty="0">
                <a:solidFill>
                  <a:schemeClr val="tx1"/>
                </a:solidFill>
                <a:effectLst/>
              </a:rPr>
              <a:t>There are links between strong character and high resilience.</a:t>
            </a:r>
          </a:p>
          <a:p>
            <a:pPr marL="342900" indent="-342900">
              <a:spcBef>
                <a:spcPts val="0"/>
              </a:spcBef>
              <a:buClr>
                <a:schemeClr val="accent6"/>
              </a:buClr>
              <a:buSzPts val="2560"/>
              <a:buFont typeface="Arial" panose="020B0604020202020204" pitchFamily="34" charset="0"/>
              <a:buChar char="•"/>
            </a:pPr>
            <a:r>
              <a:rPr lang="en-US" sz="2400" dirty="0"/>
              <a:t>These character traits include having a positive attitude, looking on the bright side, focusing on goals and having a clear purpose.</a:t>
            </a:r>
          </a:p>
          <a:p>
            <a:pPr marL="342900" indent="-342900">
              <a:spcBef>
                <a:spcPts val="0"/>
              </a:spcBef>
              <a:buClr>
                <a:schemeClr val="accent6"/>
              </a:buClr>
              <a:buSzPts val="2560"/>
              <a:buFont typeface="Arial" panose="020B0604020202020204" pitchFamily="34" charset="0"/>
              <a:buChar char="•"/>
            </a:pPr>
            <a:r>
              <a:rPr lang="en-US" sz="2400" dirty="0"/>
              <a:t>These traits help to develop emotional stability.</a:t>
            </a:r>
          </a:p>
          <a:p>
            <a:pPr marL="0" lvl="0" indent="0" algn="l" rtl="0">
              <a:spcBef>
                <a:spcPts val="0"/>
              </a:spcBef>
              <a:spcAft>
                <a:spcPts val="0"/>
              </a:spcAft>
              <a:buClr>
                <a:schemeClr val="dk1"/>
              </a:buClr>
              <a:buSzPts val="2560"/>
              <a:buNone/>
            </a:pPr>
            <a:endParaRPr lang="en-US" sz="2400" b="1" dirty="0">
              <a:solidFill>
                <a:srgbClr val="0070C0"/>
              </a:solidFill>
            </a:endParaRPr>
          </a:p>
          <a:p>
            <a:pPr marL="0" lvl="0" indent="0" algn="l" rtl="0">
              <a:spcBef>
                <a:spcPts val="0"/>
              </a:spcBef>
              <a:spcAft>
                <a:spcPts val="0"/>
              </a:spcAft>
              <a:buClr>
                <a:schemeClr val="dk1"/>
              </a:buClr>
              <a:buSzPts val="2560"/>
              <a:buNone/>
            </a:pPr>
            <a:r>
              <a:rPr lang="en-US" sz="2400" b="1" dirty="0">
                <a:solidFill>
                  <a:srgbClr val="005EB8"/>
                </a:solidFill>
              </a:rPr>
              <a:t>Tip:</a:t>
            </a:r>
          </a:p>
          <a:p>
            <a:pPr marL="0" lvl="0" indent="0" algn="l" rtl="0">
              <a:spcBef>
                <a:spcPts val="0"/>
              </a:spcBef>
              <a:spcAft>
                <a:spcPts val="0"/>
              </a:spcAft>
              <a:buClr>
                <a:schemeClr val="dk1"/>
              </a:buClr>
              <a:buSzPts val="2560"/>
              <a:buNone/>
            </a:pPr>
            <a:r>
              <a:rPr lang="en-US" sz="2400" dirty="0">
                <a:solidFill>
                  <a:srgbClr val="005EB8"/>
                </a:solidFill>
              </a:rPr>
              <a:t>In stressful situations, focus on the positive traits of your character to help you draw inner strength and develop resilience in difficult situations.</a:t>
            </a:r>
          </a:p>
        </p:txBody>
      </p:sp>
    </p:spTree>
    <p:extLst>
      <p:ext uri="{BB962C8B-B14F-4D97-AF65-F5344CB8AC3E}">
        <p14:creationId xmlns:p14="http://schemas.microsoft.com/office/powerpoint/2010/main" val="18275567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itle 4">
            <a:extLst>
              <a:ext uri="{FF2B5EF4-FFF2-40B4-BE49-F238E27FC236}">
                <a16:creationId xmlns:a16="http://schemas.microsoft.com/office/drawing/2014/main" id="{38CD63A1-340F-AF47-BC76-77C1B8EFAD07}"/>
              </a:ext>
            </a:extLst>
          </p:cNvPr>
          <p:cNvSpPr>
            <a:spLocks noGrp="1"/>
          </p:cNvSpPr>
          <p:nvPr>
            <p:ph type="title"/>
          </p:nvPr>
        </p:nvSpPr>
        <p:spPr>
          <a:xfrm>
            <a:off x="432000" y="432000"/>
            <a:ext cx="11404154" cy="865186"/>
          </a:xfrm>
        </p:spPr>
        <p:txBody>
          <a:bodyPr/>
          <a:lstStyle/>
          <a:p>
            <a:r>
              <a:rPr lang="en-GB" dirty="0"/>
              <a:t>Contribution</a:t>
            </a:r>
            <a:endParaRPr lang="en-GB" spc="-40" dirty="0"/>
          </a:p>
        </p:txBody>
      </p:sp>
      <p:sp>
        <p:nvSpPr>
          <p:cNvPr id="5" name="Content Placeholder 4">
            <a:extLst>
              <a:ext uri="{FF2B5EF4-FFF2-40B4-BE49-F238E27FC236}">
                <a16:creationId xmlns:a16="http://schemas.microsoft.com/office/drawing/2014/main" id="{C594638D-C17F-D749-9360-E2332845D248}"/>
              </a:ext>
            </a:extLst>
          </p:cNvPr>
          <p:cNvSpPr>
            <a:spLocks noGrp="1"/>
          </p:cNvSpPr>
          <p:nvPr>
            <p:ph idx="1"/>
          </p:nvPr>
        </p:nvSpPr>
        <p:spPr>
          <a:xfrm>
            <a:off x="432000" y="1372161"/>
            <a:ext cx="11088000" cy="4113678"/>
          </a:xfrm>
        </p:spPr>
        <p:txBody>
          <a:bodyPr>
            <a:normAutofit/>
          </a:bodyPr>
          <a:lstStyle/>
          <a:p>
            <a:pPr marL="342900" indent="-342900">
              <a:spcBef>
                <a:spcPts val="0"/>
              </a:spcBef>
              <a:buClr>
                <a:schemeClr val="accent6"/>
              </a:buClr>
              <a:buSzPts val="2560"/>
              <a:buFont typeface="Arial" panose="020B0604020202020204" pitchFamily="34" charset="0"/>
              <a:buChar char="•"/>
            </a:pPr>
            <a:r>
              <a:rPr lang="en-GB" sz="2400" b="0" i="0" dirty="0">
                <a:solidFill>
                  <a:schemeClr val="tx1"/>
                </a:solidFill>
                <a:effectLst/>
              </a:rPr>
              <a:t>Our contribution to the world reminds us of who we are and our place in the lives of others.</a:t>
            </a:r>
          </a:p>
          <a:p>
            <a:pPr marL="342900" indent="-342900">
              <a:spcBef>
                <a:spcPts val="0"/>
              </a:spcBef>
              <a:buClr>
                <a:schemeClr val="accent6"/>
              </a:buClr>
              <a:buSzPts val="2560"/>
              <a:buFont typeface="Arial" panose="020B0604020202020204" pitchFamily="34" charset="0"/>
              <a:buChar char="•"/>
            </a:pPr>
            <a:r>
              <a:rPr lang="en-GB" sz="2400" b="0" i="0" dirty="0">
                <a:solidFill>
                  <a:schemeClr val="tx1"/>
                </a:solidFill>
                <a:effectLst/>
              </a:rPr>
              <a:t>Making a difference to someone helps us to feel good and can boost our self-esteem.</a:t>
            </a:r>
          </a:p>
          <a:p>
            <a:pPr marL="342900" indent="-342900">
              <a:spcBef>
                <a:spcPts val="0"/>
              </a:spcBef>
              <a:buClr>
                <a:schemeClr val="accent6"/>
              </a:buClr>
              <a:buSzPts val="2560"/>
              <a:buFont typeface="Arial" panose="020B0604020202020204" pitchFamily="34" charset="0"/>
              <a:buChar char="•"/>
            </a:pPr>
            <a:r>
              <a:rPr lang="en-GB" sz="2400" b="0" i="0" dirty="0">
                <a:solidFill>
                  <a:schemeClr val="tx1"/>
                </a:solidFill>
                <a:effectLst/>
              </a:rPr>
              <a:t>Contribution to teams, patients and families can build connection with others and develop our self-confidence.</a:t>
            </a:r>
          </a:p>
          <a:p>
            <a:pPr marL="342900" indent="-342900">
              <a:spcBef>
                <a:spcPts val="0"/>
              </a:spcBef>
              <a:buClr>
                <a:schemeClr val="accent6"/>
              </a:buClr>
              <a:buSzPts val="2560"/>
              <a:buFont typeface="Arial" panose="020B0604020202020204" pitchFamily="34" charset="0"/>
              <a:buChar char="•"/>
            </a:pPr>
            <a:endParaRPr lang="en-GB" sz="2400" b="0" i="0" dirty="0">
              <a:solidFill>
                <a:schemeClr val="tx1"/>
              </a:solidFill>
              <a:effectLst/>
            </a:endParaRPr>
          </a:p>
          <a:p>
            <a:pPr>
              <a:spcBef>
                <a:spcPts val="0"/>
              </a:spcBef>
              <a:buClr>
                <a:schemeClr val="accent6"/>
              </a:buClr>
              <a:buSzPts val="2560"/>
            </a:pPr>
            <a:r>
              <a:rPr lang="en-GB" sz="2400" b="0" i="0" dirty="0">
                <a:solidFill>
                  <a:srgbClr val="005EB8"/>
                </a:solidFill>
                <a:effectLst/>
              </a:rPr>
              <a:t>Tip:</a:t>
            </a:r>
          </a:p>
          <a:p>
            <a:pPr>
              <a:spcBef>
                <a:spcPts val="0"/>
              </a:spcBef>
              <a:buClr>
                <a:schemeClr val="accent6"/>
              </a:buClr>
              <a:buSzPts val="2560"/>
            </a:pPr>
            <a:r>
              <a:rPr lang="en-GB" sz="2400" b="0" i="0" dirty="0">
                <a:solidFill>
                  <a:srgbClr val="005EB8"/>
                </a:solidFill>
                <a:effectLst/>
              </a:rPr>
              <a:t>When you’re feeling stressed or challenged, remind yourself of what you contribute to others and the difference it makes to them.</a:t>
            </a:r>
          </a:p>
        </p:txBody>
      </p:sp>
    </p:spTree>
    <p:extLst>
      <p:ext uri="{BB962C8B-B14F-4D97-AF65-F5344CB8AC3E}">
        <p14:creationId xmlns:p14="http://schemas.microsoft.com/office/powerpoint/2010/main" val="12796465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itle 4">
            <a:extLst>
              <a:ext uri="{FF2B5EF4-FFF2-40B4-BE49-F238E27FC236}">
                <a16:creationId xmlns:a16="http://schemas.microsoft.com/office/drawing/2014/main" id="{38CD63A1-340F-AF47-BC76-77C1B8EFAD07}"/>
              </a:ext>
            </a:extLst>
          </p:cNvPr>
          <p:cNvSpPr>
            <a:spLocks noGrp="1"/>
          </p:cNvSpPr>
          <p:nvPr>
            <p:ph type="title"/>
          </p:nvPr>
        </p:nvSpPr>
        <p:spPr>
          <a:xfrm>
            <a:off x="432000" y="432000"/>
            <a:ext cx="11404154" cy="865186"/>
          </a:xfrm>
        </p:spPr>
        <p:txBody>
          <a:bodyPr/>
          <a:lstStyle/>
          <a:p>
            <a:r>
              <a:rPr lang="en-GB" dirty="0"/>
              <a:t>Objectives</a:t>
            </a:r>
            <a:endParaRPr lang="en-GB" spc="-40" dirty="0"/>
          </a:p>
        </p:txBody>
      </p:sp>
      <p:sp>
        <p:nvSpPr>
          <p:cNvPr id="5" name="Content Placeholder 4">
            <a:extLst>
              <a:ext uri="{FF2B5EF4-FFF2-40B4-BE49-F238E27FC236}">
                <a16:creationId xmlns:a16="http://schemas.microsoft.com/office/drawing/2014/main" id="{C594638D-C17F-D749-9360-E2332845D248}"/>
              </a:ext>
            </a:extLst>
          </p:cNvPr>
          <p:cNvSpPr>
            <a:spLocks noGrp="1"/>
          </p:cNvSpPr>
          <p:nvPr>
            <p:ph idx="1"/>
          </p:nvPr>
        </p:nvSpPr>
        <p:spPr>
          <a:xfrm>
            <a:off x="432000" y="2114321"/>
            <a:ext cx="11088000" cy="4113678"/>
          </a:xfrm>
        </p:spPr>
        <p:txBody>
          <a:bodyPr>
            <a:normAutofit/>
          </a:bodyPr>
          <a:lstStyle/>
          <a:p>
            <a:pPr marL="342900" indent="-342900">
              <a:lnSpc>
                <a:spcPct val="100000"/>
              </a:lnSpc>
              <a:spcAft>
                <a:spcPts val="1200"/>
              </a:spcAft>
              <a:buClr>
                <a:schemeClr val="accent6"/>
              </a:buClr>
              <a:buFont typeface="Arial" panose="020B0604020202020204" pitchFamily="34" charset="0"/>
              <a:buChar char="•"/>
            </a:pPr>
            <a:r>
              <a:rPr lang="en-GB" sz="2400" dirty="0"/>
              <a:t>be aware of stress factors, symptoms and impact</a:t>
            </a:r>
          </a:p>
          <a:p>
            <a:pPr marL="342900" indent="-342900">
              <a:lnSpc>
                <a:spcPct val="100000"/>
              </a:lnSpc>
              <a:spcAft>
                <a:spcPts val="1200"/>
              </a:spcAft>
              <a:buClr>
                <a:schemeClr val="accent6"/>
              </a:buClr>
              <a:buFont typeface="Arial" panose="020B0604020202020204" pitchFamily="34" charset="0"/>
              <a:buChar char="•"/>
            </a:pPr>
            <a:r>
              <a:rPr lang="en-GB" sz="2400" dirty="0"/>
              <a:t>understand what resilience means</a:t>
            </a:r>
          </a:p>
          <a:p>
            <a:pPr marL="342900" indent="-342900">
              <a:lnSpc>
                <a:spcPct val="100000"/>
              </a:lnSpc>
              <a:spcAft>
                <a:spcPts val="1200"/>
              </a:spcAft>
              <a:buClr>
                <a:schemeClr val="accent6"/>
              </a:buClr>
              <a:buFont typeface="Arial" panose="020B0604020202020204" pitchFamily="34" charset="0"/>
              <a:buChar char="•"/>
            </a:pPr>
            <a:r>
              <a:rPr lang="en-GB" sz="2400" dirty="0"/>
              <a:t>understand the 7 Cs of resilience and how to apply to yourself</a:t>
            </a:r>
          </a:p>
          <a:p>
            <a:pPr marL="342900" indent="-342900">
              <a:lnSpc>
                <a:spcPct val="100000"/>
              </a:lnSpc>
              <a:spcAft>
                <a:spcPts val="1200"/>
              </a:spcAft>
              <a:buClr>
                <a:schemeClr val="accent6"/>
              </a:buClr>
              <a:buFont typeface="Arial" panose="020B0604020202020204" pitchFamily="34" charset="0"/>
              <a:buChar char="•"/>
            </a:pPr>
            <a:r>
              <a:rPr lang="en-GB" sz="2400" dirty="0"/>
              <a:t>be able to identify ways of developing resilience</a:t>
            </a:r>
          </a:p>
          <a:p>
            <a:pPr marL="342900" indent="-342900">
              <a:lnSpc>
                <a:spcPct val="100000"/>
              </a:lnSpc>
              <a:spcAft>
                <a:spcPts val="1200"/>
              </a:spcAft>
              <a:buClr>
                <a:schemeClr val="accent6"/>
              </a:buClr>
              <a:buFont typeface="Arial" panose="020B0604020202020204" pitchFamily="34" charset="0"/>
              <a:buChar char="•"/>
            </a:pPr>
            <a:r>
              <a:rPr lang="en-GB" sz="2400" dirty="0"/>
              <a:t>be aware of different sources of support.</a:t>
            </a:r>
          </a:p>
        </p:txBody>
      </p:sp>
      <p:sp>
        <p:nvSpPr>
          <p:cNvPr id="6" name="Text Placeholder 5">
            <a:extLst>
              <a:ext uri="{FF2B5EF4-FFF2-40B4-BE49-F238E27FC236}">
                <a16:creationId xmlns:a16="http://schemas.microsoft.com/office/drawing/2014/main" id="{90D8699A-B55F-394A-8D26-672B8DCA6C60}"/>
              </a:ext>
            </a:extLst>
          </p:cNvPr>
          <p:cNvSpPr>
            <a:spLocks noGrp="1"/>
          </p:cNvSpPr>
          <p:nvPr>
            <p:ph type="body" sz="quarter" idx="13"/>
          </p:nvPr>
        </p:nvSpPr>
        <p:spPr>
          <a:xfrm>
            <a:off x="432001" y="1416790"/>
            <a:ext cx="11012644" cy="577927"/>
          </a:xfrm>
        </p:spPr>
        <p:txBody>
          <a:bodyPr/>
          <a:lstStyle/>
          <a:p>
            <a:pPr>
              <a:lnSpc>
                <a:spcPct val="100000"/>
              </a:lnSpc>
              <a:spcAft>
                <a:spcPts val="1200"/>
              </a:spcAft>
              <a:buClr>
                <a:schemeClr val="accent6"/>
              </a:buClr>
            </a:pPr>
            <a:r>
              <a:rPr lang="en-GB" dirty="0"/>
              <a:t>By the end of the session, you will:</a:t>
            </a:r>
            <a:endParaRPr lang="en-GB" sz="2400" dirty="0"/>
          </a:p>
        </p:txBody>
      </p:sp>
    </p:spTree>
    <p:extLst>
      <p:ext uri="{BB962C8B-B14F-4D97-AF65-F5344CB8AC3E}">
        <p14:creationId xmlns:p14="http://schemas.microsoft.com/office/powerpoint/2010/main" val="22821468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itle 4">
            <a:extLst>
              <a:ext uri="{FF2B5EF4-FFF2-40B4-BE49-F238E27FC236}">
                <a16:creationId xmlns:a16="http://schemas.microsoft.com/office/drawing/2014/main" id="{38CD63A1-340F-AF47-BC76-77C1B8EFAD07}"/>
              </a:ext>
            </a:extLst>
          </p:cNvPr>
          <p:cNvSpPr>
            <a:spLocks noGrp="1"/>
          </p:cNvSpPr>
          <p:nvPr>
            <p:ph type="title"/>
          </p:nvPr>
        </p:nvSpPr>
        <p:spPr>
          <a:xfrm>
            <a:off x="432000" y="432000"/>
            <a:ext cx="11404154" cy="865186"/>
          </a:xfrm>
        </p:spPr>
        <p:txBody>
          <a:bodyPr/>
          <a:lstStyle/>
          <a:p>
            <a:r>
              <a:rPr lang="en-GB" dirty="0"/>
              <a:t>Reflection</a:t>
            </a:r>
            <a:endParaRPr lang="en-GB" spc="-40" dirty="0"/>
          </a:p>
        </p:txBody>
      </p:sp>
      <p:sp>
        <p:nvSpPr>
          <p:cNvPr id="5" name="Content Placeholder 4">
            <a:extLst>
              <a:ext uri="{FF2B5EF4-FFF2-40B4-BE49-F238E27FC236}">
                <a16:creationId xmlns:a16="http://schemas.microsoft.com/office/drawing/2014/main" id="{C594638D-C17F-D749-9360-E2332845D248}"/>
              </a:ext>
            </a:extLst>
          </p:cNvPr>
          <p:cNvSpPr>
            <a:spLocks noGrp="1"/>
          </p:cNvSpPr>
          <p:nvPr>
            <p:ph idx="1"/>
          </p:nvPr>
        </p:nvSpPr>
        <p:spPr>
          <a:xfrm>
            <a:off x="432000" y="1372161"/>
            <a:ext cx="11088000" cy="4113678"/>
          </a:xfrm>
        </p:spPr>
        <p:txBody>
          <a:bodyPr>
            <a:normAutofit/>
          </a:bodyPr>
          <a:lstStyle/>
          <a:p>
            <a:pPr marL="342900" indent="-342900">
              <a:lnSpc>
                <a:spcPct val="100000"/>
              </a:lnSpc>
              <a:spcAft>
                <a:spcPts val="1200"/>
              </a:spcAft>
              <a:buClr>
                <a:schemeClr val="accent6"/>
              </a:buClr>
              <a:buFont typeface="Arial" panose="020B0604020202020204" pitchFamily="34" charset="0"/>
              <a:buChar char="•"/>
            </a:pPr>
            <a:r>
              <a:rPr lang="en-GB" sz="2400" dirty="0"/>
              <a:t>Make a point of giving positive feedback to three other people over the next couple of days.</a:t>
            </a:r>
          </a:p>
          <a:p>
            <a:pPr marL="342900" indent="-342900">
              <a:lnSpc>
                <a:spcPct val="100000"/>
              </a:lnSpc>
              <a:spcAft>
                <a:spcPts val="1200"/>
              </a:spcAft>
              <a:buClr>
                <a:schemeClr val="accent6"/>
              </a:buClr>
              <a:buFont typeface="Arial" panose="020B0604020202020204" pitchFamily="34" charset="0"/>
              <a:buChar char="•"/>
            </a:pPr>
            <a:r>
              <a:rPr lang="en-GB" sz="2400" dirty="0"/>
              <a:t>Consider their reaction – how does this make you feel?</a:t>
            </a:r>
          </a:p>
        </p:txBody>
      </p:sp>
    </p:spTree>
    <p:extLst>
      <p:ext uri="{BB962C8B-B14F-4D97-AF65-F5344CB8AC3E}">
        <p14:creationId xmlns:p14="http://schemas.microsoft.com/office/powerpoint/2010/main" val="12516395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itle 4">
            <a:extLst>
              <a:ext uri="{FF2B5EF4-FFF2-40B4-BE49-F238E27FC236}">
                <a16:creationId xmlns:a16="http://schemas.microsoft.com/office/drawing/2014/main" id="{38CD63A1-340F-AF47-BC76-77C1B8EFAD07}"/>
              </a:ext>
            </a:extLst>
          </p:cNvPr>
          <p:cNvSpPr>
            <a:spLocks noGrp="1"/>
          </p:cNvSpPr>
          <p:nvPr>
            <p:ph type="title"/>
          </p:nvPr>
        </p:nvSpPr>
        <p:spPr>
          <a:xfrm>
            <a:off x="432000" y="432000"/>
            <a:ext cx="11404154" cy="865186"/>
          </a:xfrm>
        </p:spPr>
        <p:txBody>
          <a:bodyPr/>
          <a:lstStyle/>
          <a:p>
            <a:r>
              <a:rPr lang="en-GB" dirty="0"/>
              <a:t>Coping</a:t>
            </a:r>
            <a:endParaRPr lang="en-GB" spc="-40" dirty="0"/>
          </a:p>
        </p:txBody>
      </p:sp>
      <p:sp>
        <p:nvSpPr>
          <p:cNvPr id="5" name="Content Placeholder 4">
            <a:extLst>
              <a:ext uri="{FF2B5EF4-FFF2-40B4-BE49-F238E27FC236}">
                <a16:creationId xmlns:a16="http://schemas.microsoft.com/office/drawing/2014/main" id="{C594638D-C17F-D749-9360-E2332845D248}"/>
              </a:ext>
            </a:extLst>
          </p:cNvPr>
          <p:cNvSpPr>
            <a:spLocks noGrp="1"/>
          </p:cNvSpPr>
          <p:nvPr>
            <p:ph idx="1"/>
          </p:nvPr>
        </p:nvSpPr>
        <p:spPr>
          <a:xfrm>
            <a:off x="432000" y="1372161"/>
            <a:ext cx="11088000" cy="4113678"/>
          </a:xfrm>
        </p:spPr>
        <p:txBody>
          <a:bodyPr>
            <a:normAutofit/>
          </a:bodyPr>
          <a:lstStyle/>
          <a:p>
            <a:pPr marL="342900" indent="-342900">
              <a:spcBef>
                <a:spcPts val="0"/>
              </a:spcBef>
              <a:buClr>
                <a:schemeClr val="accent6"/>
              </a:buClr>
              <a:buSzPts val="2560"/>
              <a:buFont typeface="Arial" panose="020B0604020202020204" pitchFamily="34" charset="0"/>
              <a:buChar char="•"/>
            </a:pPr>
            <a:r>
              <a:rPr lang="en-GB" sz="2400" b="0" i="0" dirty="0">
                <a:solidFill>
                  <a:schemeClr val="tx1"/>
                </a:solidFill>
                <a:effectLst/>
              </a:rPr>
              <a:t>Our coping skills are essential in developing our resilience. However, we are all individuals and find different way of coping with different situations.</a:t>
            </a:r>
          </a:p>
          <a:p>
            <a:pPr marL="342900" indent="-342900">
              <a:spcBef>
                <a:spcPts val="0"/>
              </a:spcBef>
              <a:buClr>
                <a:schemeClr val="accent6"/>
              </a:buClr>
              <a:buSzPts val="2560"/>
              <a:buFont typeface="Arial" panose="020B0604020202020204" pitchFamily="34" charset="0"/>
              <a:buChar char="•"/>
            </a:pPr>
            <a:r>
              <a:rPr lang="en-GB" sz="2400" b="0" i="0" dirty="0">
                <a:solidFill>
                  <a:schemeClr val="tx1"/>
                </a:solidFill>
                <a:effectLst/>
              </a:rPr>
              <a:t>Strategies may include meditation, exercise, fresh air, talking to others, listening to relaxing music.</a:t>
            </a:r>
          </a:p>
          <a:p>
            <a:pPr marL="342900" indent="-342900">
              <a:spcBef>
                <a:spcPts val="0"/>
              </a:spcBef>
              <a:buClr>
                <a:schemeClr val="accent6"/>
              </a:buClr>
              <a:buSzPts val="2560"/>
              <a:buFont typeface="Arial" panose="020B0604020202020204" pitchFamily="34" charset="0"/>
              <a:buChar char="•"/>
            </a:pPr>
            <a:endParaRPr lang="en-GB" sz="2400" b="0" i="0" dirty="0">
              <a:solidFill>
                <a:schemeClr val="tx1"/>
              </a:solidFill>
              <a:effectLst/>
            </a:endParaRPr>
          </a:p>
          <a:p>
            <a:pPr>
              <a:spcBef>
                <a:spcPts val="0"/>
              </a:spcBef>
              <a:buClr>
                <a:schemeClr val="accent6"/>
              </a:buClr>
              <a:buSzPts val="2560"/>
            </a:pPr>
            <a:r>
              <a:rPr lang="en-GB" sz="2400" b="0" i="0" dirty="0">
                <a:solidFill>
                  <a:srgbClr val="005EB8"/>
                </a:solidFill>
                <a:effectLst/>
              </a:rPr>
              <a:t>Tip:</a:t>
            </a:r>
          </a:p>
          <a:p>
            <a:pPr>
              <a:spcBef>
                <a:spcPts val="0"/>
              </a:spcBef>
              <a:buClr>
                <a:schemeClr val="accent6"/>
              </a:buClr>
              <a:buSzPts val="2560"/>
            </a:pPr>
            <a:r>
              <a:rPr lang="en-GB" sz="2400" b="0" i="0" dirty="0">
                <a:solidFill>
                  <a:srgbClr val="005EB8"/>
                </a:solidFill>
                <a:effectLst/>
              </a:rPr>
              <a:t>Identify your coping strategies and use these in difficult situations to help developing your resilience.</a:t>
            </a:r>
          </a:p>
        </p:txBody>
      </p:sp>
    </p:spTree>
    <p:extLst>
      <p:ext uri="{BB962C8B-B14F-4D97-AF65-F5344CB8AC3E}">
        <p14:creationId xmlns:p14="http://schemas.microsoft.com/office/powerpoint/2010/main" val="15840983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itle 4">
            <a:extLst>
              <a:ext uri="{FF2B5EF4-FFF2-40B4-BE49-F238E27FC236}">
                <a16:creationId xmlns:a16="http://schemas.microsoft.com/office/drawing/2014/main" id="{38CD63A1-340F-AF47-BC76-77C1B8EFAD07}"/>
              </a:ext>
            </a:extLst>
          </p:cNvPr>
          <p:cNvSpPr>
            <a:spLocks noGrp="1"/>
          </p:cNvSpPr>
          <p:nvPr>
            <p:ph type="title"/>
          </p:nvPr>
        </p:nvSpPr>
        <p:spPr>
          <a:xfrm>
            <a:off x="432000" y="432000"/>
            <a:ext cx="11404154" cy="865186"/>
          </a:xfrm>
        </p:spPr>
        <p:txBody>
          <a:bodyPr/>
          <a:lstStyle/>
          <a:p>
            <a:r>
              <a:rPr lang="en-GB" dirty="0"/>
              <a:t>Reflection</a:t>
            </a:r>
            <a:endParaRPr lang="en-GB" spc="-40" dirty="0"/>
          </a:p>
        </p:txBody>
      </p:sp>
      <p:sp>
        <p:nvSpPr>
          <p:cNvPr id="5" name="Content Placeholder 4">
            <a:extLst>
              <a:ext uri="{FF2B5EF4-FFF2-40B4-BE49-F238E27FC236}">
                <a16:creationId xmlns:a16="http://schemas.microsoft.com/office/drawing/2014/main" id="{C594638D-C17F-D749-9360-E2332845D248}"/>
              </a:ext>
            </a:extLst>
          </p:cNvPr>
          <p:cNvSpPr>
            <a:spLocks noGrp="1"/>
          </p:cNvSpPr>
          <p:nvPr>
            <p:ph idx="1"/>
          </p:nvPr>
        </p:nvSpPr>
        <p:spPr>
          <a:xfrm>
            <a:off x="432000" y="1372161"/>
            <a:ext cx="11088000" cy="4113678"/>
          </a:xfrm>
        </p:spPr>
        <p:txBody>
          <a:bodyPr>
            <a:normAutofit/>
          </a:bodyPr>
          <a:lstStyle/>
          <a:p>
            <a:pPr marL="342900" indent="-342900">
              <a:lnSpc>
                <a:spcPct val="100000"/>
              </a:lnSpc>
              <a:spcAft>
                <a:spcPts val="1200"/>
              </a:spcAft>
              <a:buClr>
                <a:schemeClr val="accent6"/>
              </a:buClr>
              <a:buFont typeface="Arial" panose="020B0604020202020204" pitchFamily="34" charset="0"/>
              <a:buChar char="•"/>
            </a:pPr>
            <a:r>
              <a:rPr lang="en-GB" sz="2400" dirty="0"/>
              <a:t>What coping strategies are you aware of?</a:t>
            </a:r>
          </a:p>
          <a:p>
            <a:pPr marL="342900" indent="-342900">
              <a:lnSpc>
                <a:spcPct val="100000"/>
              </a:lnSpc>
              <a:spcAft>
                <a:spcPts val="1200"/>
              </a:spcAft>
              <a:buClr>
                <a:schemeClr val="accent6"/>
              </a:buClr>
              <a:buFont typeface="Arial" panose="020B0604020202020204" pitchFamily="34" charset="0"/>
              <a:buChar char="•"/>
            </a:pPr>
            <a:r>
              <a:rPr lang="en-GB" sz="2400" dirty="0"/>
              <a:t>Which ones are most appropriate for you?</a:t>
            </a:r>
          </a:p>
        </p:txBody>
      </p:sp>
    </p:spTree>
    <p:extLst>
      <p:ext uri="{BB962C8B-B14F-4D97-AF65-F5344CB8AC3E}">
        <p14:creationId xmlns:p14="http://schemas.microsoft.com/office/powerpoint/2010/main" val="35670632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itle 4">
            <a:extLst>
              <a:ext uri="{FF2B5EF4-FFF2-40B4-BE49-F238E27FC236}">
                <a16:creationId xmlns:a16="http://schemas.microsoft.com/office/drawing/2014/main" id="{38CD63A1-340F-AF47-BC76-77C1B8EFAD07}"/>
              </a:ext>
            </a:extLst>
          </p:cNvPr>
          <p:cNvSpPr>
            <a:spLocks noGrp="1"/>
          </p:cNvSpPr>
          <p:nvPr>
            <p:ph type="title"/>
          </p:nvPr>
        </p:nvSpPr>
        <p:spPr>
          <a:xfrm>
            <a:off x="432000" y="432000"/>
            <a:ext cx="11404154" cy="865186"/>
          </a:xfrm>
        </p:spPr>
        <p:txBody>
          <a:bodyPr/>
          <a:lstStyle/>
          <a:p>
            <a:r>
              <a:rPr lang="en-GB" dirty="0"/>
              <a:t>Control</a:t>
            </a:r>
            <a:endParaRPr lang="en-GB" spc="-40" dirty="0"/>
          </a:p>
        </p:txBody>
      </p:sp>
      <p:sp>
        <p:nvSpPr>
          <p:cNvPr id="5" name="Content Placeholder 4">
            <a:extLst>
              <a:ext uri="{FF2B5EF4-FFF2-40B4-BE49-F238E27FC236}">
                <a16:creationId xmlns:a16="http://schemas.microsoft.com/office/drawing/2014/main" id="{C594638D-C17F-D749-9360-E2332845D248}"/>
              </a:ext>
            </a:extLst>
          </p:cNvPr>
          <p:cNvSpPr>
            <a:spLocks noGrp="1"/>
          </p:cNvSpPr>
          <p:nvPr>
            <p:ph idx="1"/>
          </p:nvPr>
        </p:nvSpPr>
        <p:spPr>
          <a:xfrm>
            <a:off x="432000" y="1372161"/>
            <a:ext cx="11088000" cy="4113678"/>
          </a:xfrm>
        </p:spPr>
        <p:txBody>
          <a:bodyPr>
            <a:normAutofit/>
          </a:bodyPr>
          <a:lstStyle/>
          <a:p>
            <a:pPr marL="342900" indent="-342900">
              <a:spcBef>
                <a:spcPts val="0"/>
              </a:spcBef>
              <a:buClr>
                <a:schemeClr val="accent6"/>
              </a:buClr>
              <a:buSzPts val="2560"/>
              <a:buFont typeface="Arial" panose="020B0604020202020204" pitchFamily="34" charset="0"/>
              <a:buChar char="•"/>
            </a:pPr>
            <a:r>
              <a:rPr lang="en-GB" sz="2400" b="0" i="0" dirty="0">
                <a:solidFill>
                  <a:schemeClr val="tx1"/>
                </a:solidFill>
                <a:effectLst/>
              </a:rPr>
              <a:t> Rotter’s  (1966) ‘Locus of Control’ theory suggests that the level of control we have over a situations influences our resilience.</a:t>
            </a:r>
          </a:p>
          <a:p>
            <a:pPr marL="342900" indent="-342900">
              <a:spcBef>
                <a:spcPts val="0"/>
              </a:spcBef>
              <a:buClr>
                <a:schemeClr val="accent6"/>
              </a:buClr>
              <a:buSzPts val="2560"/>
              <a:buFont typeface="Arial" panose="020B0604020202020204" pitchFamily="34" charset="0"/>
              <a:buChar char="•"/>
            </a:pPr>
            <a:r>
              <a:rPr lang="en-GB" sz="2400" b="0" i="0" dirty="0">
                <a:solidFill>
                  <a:schemeClr val="tx1"/>
                </a:solidFill>
                <a:effectLst/>
              </a:rPr>
              <a:t>Those with a strong internal locus of control have an increased ability to interpret and manage difficult situations.</a:t>
            </a:r>
          </a:p>
          <a:p>
            <a:pPr marL="342900" indent="-342900">
              <a:spcBef>
                <a:spcPts val="0"/>
              </a:spcBef>
              <a:buClr>
                <a:schemeClr val="accent6"/>
              </a:buClr>
              <a:buSzPts val="2560"/>
              <a:buFont typeface="Arial" panose="020B0604020202020204" pitchFamily="34" charset="0"/>
              <a:buChar char="•"/>
            </a:pPr>
            <a:r>
              <a:rPr lang="en-GB" sz="2400" b="0" i="0" dirty="0">
                <a:solidFill>
                  <a:schemeClr val="tx1"/>
                </a:solidFill>
                <a:effectLst/>
              </a:rPr>
              <a:t>This in turn increases their confidence and resilience in challenging circumstances.</a:t>
            </a:r>
          </a:p>
          <a:p>
            <a:pPr marL="342900" indent="-342900">
              <a:spcBef>
                <a:spcPts val="0"/>
              </a:spcBef>
              <a:buClr>
                <a:schemeClr val="accent6"/>
              </a:buClr>
              <a:buSzPts val="2560"/>
              <a:buFont typeface="Arial" panose="020B0604020202020204" pitchFamily="34" charset="0"/>
              <a:buChar char="•"/>
            </a:pPr>
            <a:endParaRPr lang="en-GB" sz="2400" b="0" i="0" dirty="0">
              <a:solidFill>
                <a:schemeClr val="tx1"/>
              </a:solidFill>
              <a:effectLst/>
            </a:endParaRPr>
          </a:p>
          <a:p>
            <a:pPr>
              <a:spcBef>
                <a:spcPts val="0"/>
              </a:spcBef>
              <a:buClr>
                <a:schemeClr val="accent6"/>
              </a:buClr>
              <a:buSzPts val="2560"/>
            </a:pPr>
            <a:r>
              <a:rPr lang="en-GB" sz="2400" b="0" i="0" dirty="0">
                <a:solidFill>
                  <a:srgbClr val="005EB8"/>
                </a:solidFill>
                <a:effectLst/>
              </a:rPr>
              <a:t>Tip:</a:t>
            </a:r>
          </a:p>
          <a:p>
            <a:pPr>
              <a:spcBef>
                <a:spcPts val="0"/>
              </a:spcBef>
              <a:buClr>
                <a:schemeClr val="accent6"/>
              </a:buClr>
              <a:buSzPts val="2560"/>
            </a:pPr>
            <a:r>
              <a:rPr lang="en-GB" sz="2400" b="0" i="0" dirty="0">
                <a:solidFill>
                  <a:srgbClr val="005EB8"/>
                </a:solidFill>
                <a:effectLst/>
              </a:rPr>
              <a:t>Remind yourself of your ability and confidence in difficult situations to help you manage a challenge more effectively.</a:t>
            </a:r>
          </a:p>
        </p:txBody>
      </p:sp>
    </p:spTree>
    <p:extLst>
      <p:ext uri="{BB962C8B-B14F-4D97-AF65-F5344CB8AC3E}">
        <p14:creationId xmlns:p14="http://schemas.microsoft.com/office/powerpoint/2010/main" val="15202706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itle 4">
            <a:extLst>
              <a:ext uri="{FF2B5EF4-FFF2-40B4-BE49-F238E27FC236}">
                <a16:creationId xmlns:a16="http://schemas.microsoft.com/office/drawing/2014/main" id="{38CD63A1-340F-AF47-BC76-77C1B8EFAD07}"/>
              </a:ext>
            </a:extLst>
          </p:cNvPr>
          <p:cNvSpPr>
            <a:spLocks noGrp="1"/>
          </p:cNvSpPr>
          <p:nvPr>
            <p:ph type="title"/>
          </p:nvPr>
        </p:nvSpPr>
        <p:spPr>
          <a:xfrm>
            <a:off x="432000" y="432000"/>
            <a:ext cx="11404154" cy="865186"/>
          </a:xfrm>
        </p:spPr>
        <p:txBody>
          <a:bodyPr/>
          <a:lstStyle/>
          <a:p>
            <a:r>
              <a:rPr lang="en-GB" dirty="0"/>
              <a:t>Reflection</a:t>
            </a:r>
            <a:endParaRPr lang="en-GB" spc="-40" dirty="0"/>
          </a:p>
        </p:txBody>
      </p:sp>
      <p:sp>
        <p:nvSpPr>
          <p:cNvPr id="5" name="Content Placeholder 4">
            <a:extLst>
              <a:ext uri="{FF2B5EF4-FFF2-40B4-BE49-F238E27FC236}">
                <a16:creationId xmlns:a16="http://schemas.microsoft.com/office/drawing/2014/main" id="{C594638D-C17F-D749-9360-E2332845D248}"/>
              </a:ext>
            </a:extLst>
          </p:cNvPr>
          <p:cNvSpPr>
            <a:spLocks noGrp="1"/>
          </p:cNvSpPr>
          <p:nvPr>
            <p:ph idx="1"/>
          </p:nvPr>
        </p:nvSpPr>
        <p:spPr>
          <a:xfrm>
            <a:off x="432000" y="1372161"/>
            <a:ext cx="11088000" cy="4113678"/>
          </a:xfrm>
        </p:spPr>
        <p:txBody>
          <a:bodyPr>
            <a:normAutofit/>
          </a:bodyPr>
          <a:lstStyle/>
          <a:p>
            <a:pPr marL="342900" indent="-342900">
              <a:buFont typeface="Arial" panose="020B0604020202020204" pitchFamily="34" charset="0"/>
              <a:buChar char="•"/>
            </a:pPr>
            <a:r>
              <a:rPr lang="en-GB" sz="2400" dirty="0"/>
              <a:t>Take a recent situation which you found challenging, where you faced adversity or difficulty. Apply each of the 7Cs to your response to see how resilient you were able to be.</a:t>
            </a:r>
          </a:p>
          <a:p>
            <a:pPr marL="342900" indent="-342900">
              <a:buFont typeface="Arial" panose="020B0604020202020204" pitchFamily="34" charset="0"/>
              <a:buChar char="•"/>
            </a:pPr>
            <a:r>
              <a:rPr lang="en-GB" sz="2400" dirty="0"/>
              <a:t>Then, consider the questions on the next slide.</a:t>
            </a:r>
          </a:p>
        </p:txBody>
      </p:sp>
    </p:spTree>
    <p:extLst>
      <p:ext uri="{BB962C8B-B14F-4D97-AF65-F5344CB8AC3E}">
        <p14:creationId xmlns:p14="http://schemas.microsoft.com/office/powerpoint/2010/main" val="4032563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itle 4">
            <a:extLst>
              <a:ext uri="{FF2B5EF4-FFF2-40B4-BE49-F238E27FC236}">
                <a16:creationId xmlns:a16="http://schemas.microsoft.com/office/drawing/2014/main" id="{38CD63A1-340F-AF47-BC76-77C1B8EFAD07}"/>
              </a:ext>
            </a:extLst>
          </p:cNvPr>
          <p:cNvSpPr>
            <a:spLocks noGrp="1"/>
          </p:cNvSpPr>
          <p:nvPr>
            <p:ph type="title"/>
          </p:nvPr>
        </p:nvSpPr>
        <p:spPr>
          <a:xfrm>
            <a:off x="432000" y="432000"/>
            <a:ext cx="11404154" cy="865186"/>
          </a:xfrm>
        </p:spPr>
        <p:txBody>
          <a:bodyPr/>
          <a:lstStyle/>
          <a:p>
            <a:r>
              <a:rPr lang="en-GB" dirty="0"/>
              <a:t>How resilient was / am I?</a:t>
            </a:r>
            <a:endParaRPr lang="en-GB" spc="-40" dirty="0"/>
          </a:p>
        </p:txBody>
      </p:sp>
      <p:sp>
        <p:nvSpPr>
          <p:cNvPr id="5" name="Content Placeholder 4">
            <a:extLst>
              <a:ext uri="{FF2B5EF4-FFF2-40B4-BE49-F238E27FC236}">
                <a16:creationId xmlns:a16="http://schemas.microsoft.com/office/drawing/2014/main" id="{C594638D-C17F-D749-9360-E2332845D248}"/>
              </a:ext>
            </a:extLst>
          </p:cNvPr>
          <p:cNvSpPr>
            <a:spLocks noGrp="1"/>
          </p:cNvSpPr>
          <p:nvPr>
            <p:ph idx="1"/>
          </p:nvPr>
        </p:nvSpPr>
        <p:spPr>
          <a:xfrm>
            <a:off x="432000" y="1372161"/>
            <a:ext cx="11088000" cy="4113678"/>
          </a:xfrm>
        </p:spPr>
        <p:txBody>
          <a:bodyPr>
            <a:normAutofit/>
          </a:bodyPr>
          <a:lstStyle/>
          <a:p>
            <a:pPr marL="342900" indent="-342900">
              <a:spcBef>
                <a:spcPts val="0"/>
              </a:spcBef>
              <a:buClr>
                <a:schemeClr val="accent6"/>
              </a:buClr>
              <a:buSzPts val="2560"/>
              <a:buFont typeface="Arial" panose="020B0604020202020204" pitchFamily="34" charset="0"/>
              <a:buChar char="•"/>
            </a:pPr>
            <a:r>
              <a:rPr lang="en-GB" sz="2400" b="0" i="0" dirty="0">
                <a:solidFill>
                  <a:schemeClr val="tx1"/>
                </a:solidFill>
                <a:effectLst/>
              </a:rPr>
              <a:t>Did you feel fully competent and able to deal with the situation at hand?</a:t>
            </a:r>
          </a:p>
          <a:p>
            <a:pPr marL="342900" indent="-342900">
              <a:spcBef>
                <a:spcPts val="0"/>
              </a:spcBef>
              <a:buClr>
                <a:schemeClr val="accent6"/>
              </a:buClr>
              <a:buSzPts val="2560"/>
              <a:buFont typeface="Arial" panose="020B0604020202020204" pitchFamily="34" charset="0"/>
              <a:buChar char="•"/>
            </a:pPr>
            <a:r>
              <a:rPr lang="en-GB" sz="2400" b="0" i="0" dirty="0">
                <a:solidFill>
                  <a:schemeClr val="tx1"/>
                </a:solidFill>
                <a:effectLst/>
              </a:rPr>
              <a:t>How much trust and faith did you have in your own / others’ abilities to deal with the situation?</a:t>
            </a:r>
          </a:p>
          <a:p>
            <a:pPr marL="342900" indent="-342900">
              <a:spcBef>
                <a:spcPts val="0"/>
              </a:spcBef>
              <a:buClr>
                <a:schemeClr val="accent6"/>
              </a:buClr>
              <a:buSzPts val="2560"/>
              <a:buFont typeface="Arial" panose="020B0604020202020204" pitchFamily="34" charset="0"/>
              <a:buChar char="•"/>
            </a:pPr>
            <a:r>
              <a:rPr lang="en-GB" sz="2400" b="0" i="0" dirty="0">
                <a:solidFill>
                  <a:schemeClr val="tx1"/>
                </a:solidFill>
                <a:effectLst/>
              </a:rPr>
              <a:t>How far did you connect to others during / after the situation?</a:t>
            </a:r>
          </a:p>
          <a:p>
            <a:pPr marL="342900" indent="-342900">
              <a:spcBef>
                <a:spcPts val="0"/>
              </a:spcBef>
              <a:buClr>
                <a:schemeClr val="accent6"/>
              </a:buClr>
              <a:buSzPts val="2560"/>
              <a:buFont typeface="Arial" panose="020B0604020202020204" pitchFamily="34" charset="0"/>
              <a:buChar char="•"/>
            </a:pPr>
            <a:r>
              <a:rPr lang="en-GB" sz="2400" b="0" i="0" dirty="0">
                <a:solidFill>
                  <a:schemeClr val="tx1"/>
                </a:solidFill>
                <a:effectLst/>
              </a:rPr>
              <a:t>Do you feel that you are strong enough to handle the situation?</a:t>
            </a:r>
          </a:p>
          <a:p>
            <a:pPr marL="342900" indent="-342900">
              <a:spcBef>
                <a:spcPts val="0"/>
              </a:spcBef>
              <a:buClr>
                <a:schemeClr val="accent6"/>
              </a:buClr>
              <a:buSzPts val="2560"/>
              <a:buFont typeface="Arial" panose="020B0604020202020204" pitchFamily="34" charset="0"/>
              <a:buChar char="•"/>
            </a:pPr>
            <a:r>
              <a:rPr lang="en-GB" sz="2400" b="0" i="0" dirty="0">
                <a:solidFill>
                  <a:schemeClr val="tx1"/>
                </a:solidFill>
                <a:effectLst/>
              </a:rPr>
              <a:t>Did you contribute to help resolve the situation?</a:t>
            </a:r>
          </a:p>
          <a:p>
            <a:pPr marL="342900" indent="-342900">
              <a:spcBef>
                <a:spcPts val="0"/>
              </a:spcBef>
              <a:buClr>
                <a:schemeClr val="accent6"/>
              </a:buClr>
              <a:buSzPts val="2560"/>
              <a:buFont typeface="Arial" panose="020B0604020202020204" pitchFamily="34" charset="0"/>
              <a:buChar char="•"/>
            </a:pPr>
            <a:r>
              <a:rPr lang="en-GB" sz="2400" b="0" i="0" dirty="0">
                <a:solidFill>
                  <a:schemeClr val="tx1"/>
                </a:solidFill>
                <a:effectLst/>
              </a:rPr>
              <a:t>Are you able to cope, emotionally and physically, with the fallout of the situation?</a:t>
            </a:r>
          </a:p>
          <a:p>
            <a:pPr marL="342900" indent="-342900">
              <a:spcBef>
                <a:spcPts val="0"/>
              </a:spcBef>
              <a:buClr>
                <a:schemeClr val="accent6"/>
              </a:buClr>
              <a:buSzPts val="2560"/>
              <a:buFont typeface="Arial" panose="020B0604020202020204" pitchFamily="34" charset="0"/>
              <a:buChar char="•"/>
            </a:pPr>
            <a:r>
              <a:rPr lang="en-GB" sz="2400" b="0" i="0" dirty="0">
                <a:solidFill>
                  <a:schemeClr val="tx1"/>
                </a:solidFill>
                <a:effectLst/>
              </a:rPr>
              <a:t>How in control of the situation did you feel?</a:t>
            </a:r>
          </a:p>
        </p:txBody>
      </p:sp>
    </p:spTree>
    <p:extLst>
      <p:ext uri="{BB962C8B-B14F-4D97-AF65-F5344CB8AC3E}">
        <p14:creationId xmlns:p14="http://schemas.microsoft.com/office/powerpoint/2010/main" val="35555289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C594638D-C17F-D749-9360-E2332845D248}"/>
              </a:ext>
            </a:extLst>
          </p:cNvPr>
          <p:cNvSpPr>
            <a:spLocks noGrp="1"/>
          </p:cNvSpPr>
          <p:nvPr>
            <p:ph idx="1"/>
          </p:nvPr>
        </p:nvSpPr>
        <p:spPr>
          <a:xfrm>
            <a:off x="432000" y="1372161"/>
            <a:ext cx="11088000" cy="4113678"/>
          </a:xfrm>
        </p:spPr>
        <p:txBody>
          <a:bodyPr>
            <a:normAutofit/>
          </a:bodyPr>
          <a:lstStyle/>
          <a:p>
            <a:pPr marL="0" lvl="0" indent="0">
              <a:spcBef>
                <a:spcPts val="0"/>
              </a:spcBef>
              <a:buClr>
                <a:schemeClr val="dk1"/>
              </a:buClr>
              <a:buSzPts val="2560"/>
              <a:buNone/>
            </a:pPr>
            <a:r>
              <a:rPr lang="en-US" sz="2400" dirty="0"/>
              <a:t>‘When we learn how to become resilient, we learn how to embrace the beautifully broad spectrum of the human experience.’</a:t>
            </a:r>
          </a:p>
          <a:p>
            <a:pPr marL="0" lvl="0" indent="0">
              <a:spcBef>
                <a:spcPts val="0"/>
              </a:spcBef>
              <a:buClr>
                <a:schemeClr val="dk1"/>
              </a:buClr>
              <a:buSzPts val="2560"/>
              <a:buNone/>
            </a:pPr>
            <a:endParaRPr lang="en-US" sz="2400" dirty="0"/>
          </a:p>
          <a:p>
            <a:pPr marL="0" lvl="0" indent="0">
              <a:spcBef>
                <a:spcPts val="0"/>
              </a:spcBef>
              <a:buClr>
                <a:schemeClr val="dk1"/>
              </a:buClr>
              <a:buSzPts val="2560"/>
              <a:buNone/>
            </a:pPr>
            <a:r>
              <a:rPr lang="en-US" sz="2400" dirty="0"/>
              <a:t>― Jaeda </a:t>
            </a:r>
            <a:r>
              <a:rPr lang="en-US" sz="2400" dirty="0" err="1"/>
              <a:t>Dewalt</a:t>
            </a:r>
            <a:endParaRPr lang="en-US" sz="2400" dirty="0"/>
          </a:p>
          <a:p>
            <a:endParaRPr lang="en-GB" sz="2400" dirty="0"/>
          </a:p>
        </p:txBody>
      </p:sp>
    </p:spTree>
    <p:extLst>
      <p:ext uri="{BB962C8B-B14F-4D97-AF65-F5344CB8AC3E}">
        <p14:creationId xmlns:p14="http://schemas.microsoft.com/office/powerpoint/2010/main" val="31849368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itle 4">
            <a:extLst>
              <a:ext uri="{FF2B5EF4-FFF2-40B4-BE49-F238E27FC236}">
                <a16:creationId xmlns:a16="http://schemas.microsoft.com/office/drawing/2014/main" id="{38CD63A1-340F-AF47-BC76-77C1B8EFAD07}"/>
              </a:ext>
            </a:extLst>
          </p:cNvPr>
          <p:cNvSpPr>
            <a:spLocks noGrp="1"/>
          </p:cNvSpPr>
          <p:nvPr>
            <p:ph type="title"/>
          </p:nvPr>
        </p:nvSpPr>
        <p:spPr>
          <a:xfrm>
            <a:off x="432000" y="432000"/>
            <a:ext cx="11404154" cy="865186"/>
          </a:xfrm>
        </p:spPr>
        <p:txBody>
          <a:bodyPr/>
          <a:lstStyle/>
          <a:p>
            <a:r>
              <a:rPr lang="en-GB" dirty="0"/>
              <a:t>Barriers to resilience</a:t>
            </a:r>
            <a:endParaRPr lang="en-GB" spc="-40" dirty="0"/>
          </a:p>
        </p:txBody>
      </p:sp>
      <p:sp>
        <p:nvSpPr>
          <p:cNvPr id="5" name="Content Placeholder 4">
            <a:extLst>
              <a:ext uri="{FF2B5EF4-FFF2-40B4-BE49-F238E27FC236}">
                <a16:creationId xmlns:a16="http://schemas.microsoft.com/office/drawing/2014/main" id="{C594638D-C17F-D749-9360-E2332845D248}"/>
              </a:ext>
            </a:extLst>
          </p:cNvPr>
          <p:cNvSpPr>
            <a:spLocks noGrp="1"/>
          </p:cNvSpPr>
          <p:nvPr>
            <p:ph idx="1"/>
          </p:nvPr>
        </p:nvSpPr>
        <p:spPr>
          <a:xfrm>
            <a:off x="432000" y="1372161"/>
            <a:ext cx="11088000" cy="4113678"/>
          </a:xfrm>
        </p:spPr>
        <p:txBody>
          <a:bodyPr>
            <a:normAutofit/>
          </a:bodyPr>
          <a:lstStyle/>
          <a:p>
            <a:pPr marL="342900" indent="-342900">
              <a:spcBef>
                <a:spcPts val="0"/>
              </a:spcBef>
              <a:buClr>
                <a:schemeClr val="accent6"/>
              </a:buClr>
              <a:buSzPts val="2560"/>
              <a:buFont typeface="Arial" panose="020B0604020202020204" pitchFamily="34" charset="0"/>
              <a:buChar char="•"/>
            </a:pPr>
            <a:r>
              <a:rPr lang="en-GB" sz="2400" b="0" i="0" dirty="0">
                <a:solidFill>
                  <a:schemeClr val="tx1"/>
                </a:solidFill>
                <a:effectLst/>
              </a:rPr>
              <a:t>An imbalance between work and personal life</a:t>
            </a:r>
          </a:p>
          <a:p>
            <a:pPr marL="342900" indent="-342900">
              <a:spcBef>
                <a:spcPts val="0"/>
              </a:spcBef>
              <a:buClr>
                <a:schemeClr val="accent6"/>
              </a:buClr>
              <a:buSzPts val="2560"/>
              <a:buFont typeface="Arial" panose="020B0604020202020204" pitchFamily="34" charset="0"/>
              <a:buChar char="•"/>
            </a:pPr>
            <a:r>
              <a:rPr lang="en-GB" sz="2400" b="0" i="0" dirty="0">
                <a:solidFill>
                  <a:schemeClr val="tx1"/>
                </a:solidFill>
                <a:effectLst/>
              </a:rPr>
              <a:t>Overexposure to stressful events</a:t>
            </a:r>
          </a:p>
          <a:p>
            <a:pPr marL="342900" indent="-342900">
              <a:spcBef>
                <a:spcPts val="0"/>
              </a:spcBef>
              <a:buClr>
                <a:schemeClr val="accent6"/>
              </a:buClr>
              <a:buSzPts val="2560"/>
              <a:buFont typeface="Arial" panose="020B0604020202020204" pitchFamily="34" charset="0"/>
              <a:buChar char="•"/>
            </a:pPr>
            <a:r>
              <a:rPr lang="en-GB" sz="2400" b="0" i="0" dirty="0">
                <a:solidFill>
                  <a:schemeClr val="tx1"/>
                </a:solidFill>
                <a:effectLst/>
              </a:rPr>
              <a:t>Insufficient time and space to process negative feelings</a:t>
            </a:r>
          </a:p>
          <a:p>
            <a:pPr marL="342900" indent="-342900">
              <a:spcBef>
                <a:spcPts val="0"/>
              </a:spcBef>
              <a:buClr>
                <a:schemeClr val="accent6"/>
              </a:buClr>
              <a:buSzPts val="2560"/>
              <a:buFont typeface="Arial" panose="020B0604020202020204" pitchFamily="34" charset="0"/>
              <a:buChar char="•"/>
            </a:pPr>
            <a:r>
              <a:rPr lang="en-GB" sz="2400" b="0" i="0" dirty="0">
                <a:solidFill>
                  <a:schemeClr val="tx1"/>
                </a:solidFill>
                <a:effectLst/>
              </a:rPr>
              <a:t>Humiliating experiences</a:t>
            </a:r>
          </a:p>
          <a:p>
            <a:pPr marL="342900" indent="-342900">
              <a:spcBef>
                <a:spcPts val="0"/>
              </a:spcBef>
              <a:buClr>
                <a:schemeClr val="accent6"/>
              </a:buClr>
              <a:buSzPts val="2560"/>
              <a:buFont typeface="Arial" panose="020B0604020202020204" pitchFamily="34" charset="0"/>
              <a:buChar char="•"/>
            </a:pPr>
            <a:r>
              <a:rPr lang="en-GB" sz="2400" b="0" i="0" dirty="0">
                <a:solidFill>
                  <a:schemeClr val="tx1"/>
                </a:solidFill>
                <a:effectLst/>
              </a:rPr>
              <a:t>Social isolation</a:t>
            </a:r>
          </a:p>
          <a:p>
            <a:pPr marL="342900" indent="-342900">
              <a:spcBef>
                <a:spcPts val="0"/>
              </a:spcBef>
              <a:buClr>
                <a:schemeClr val="accent6"/>
              </a:buClr>
              <a:buSzPts val="2560"/>
              <a:buFont typeface="Arial" panose="020B0604020202020204" pitchFamily="34" charset="0"/>
              <a:buChar char="•"/>
            </a:pPr>
            <a:r>
              <a:rPr lang="en-GB" sz="2400" b="0" i="0" dirty="0">
                <a:solidFill>
                  <a:schemeClr val="tx1"/>
                </a:solidFill>
                <a:effectLst/>
              </a:rPr>
              <a:t>Feeling stressed and burnt out</a:t>
            </a:r>
          </a:p>
        </p:txBody>
      </p:sp>
    </p:spTree>
    <p:extLst>
      <p:ext uri="{BB962C8B-B14F-4D97-AF65-F5344CB8AC3E}">
        <p14:creationId xmlns:p14="http://schemas.microsoft.com/office/powerpoint/2010/main" val="21235762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itle 4">
            <a:extLst>
              <a:ext uri="{FF2B5EF4-FFF2-40B4-BE49-F238E27FC236}">
                <a16:creationId xmlns:a16="http://schemas.microsoft.com/office/drawing/2014/main" id="{38CD63A1-340F-AF47-BC76-77C1B8EFAD07}"/>
              </a:ext>
            </a:extLst>
          </p:cNvPr>
          <p:cNvSpPr>
            <a:spLocks noGrp="1"/>
          </p:cNvSpPr>
          <p:nvPr>
            <p:ph type="title"/>
          </p:nvPr>
        </p:nvSpPr>
        <p:spPr>
          <a:xfrm>
            <a:off x="432000" y="432000"/>
            <a:ext cx="11404154" cy="865186"/>
          </a:xfrm>
        </p:spPr>
        <p:txBody>
          <a:bodyPr/>
          <a:lstStyle/>
          <a:p>
            <a:r>
              <a:rPr lang="en-GB" dirty="0"/>
              <a:t>Reflection</a:t>
            </a:r>
            <a:endParaRPr lang="en-GB" spc="-40" dirty="0"/>
          </a:p>
        </p:txBody>
      </p:sp>
      <p:sp>
        <p:nvSpPr>
          <p:cNvPr id="5" name="Content Placeholder 4">
            <a:extLst>
              <a:ext uri="{FF2B5EF4-FFF2-40B4-BE49-F238E27FC236}">
                <a16:creationId xmlns:a16="http://schemas.microsoft.com/office/drawing/2014/main" id="{C594638D-C17F-D749-9360-E2332845D248}"/>
              </a:ext>
            </a:extLst>
          </p:cNvPr>
          <p:cNvSpPr>
            <a:spLocks noGrp="1"/>
          </p:cNvSpPr>
          <p:nvPr>
            <p:ph idx="1"/>
          </p:nvPr>
        </p:nvSpPr>
        <p:spPr>
          <a:xfrm>
            <a:off x="432000" y="1372161"/>
            <a:ext cx="11088000" cy="4113678"/>
          </a:xfrm>
        </p:spPr>
        <p:txBody>
          <a:bodyPr>
            <a:normAutofit/>
          </a:bodyPr>
          <a:lstStyle/>
          <a:p>
            <a:pPr marL="342900" indent="-342900">
              <a:buFont typeface="Arial" panose="020B0604020202020204" pitchFamily="34" charset="0"/>
              <a:buChar char="•"/>
            </a:pPr>
            <a:r>
              <a:rPr lang="en-GB" sz="2400" dirty="0"/>
              <a:t>On a scale of one to ten, rate how far you feel that the five barriers to resilience affect you. </a:t>
            </a:r>
          </a:p>
          <a:p>
            <a:r>
              <a:rPr lang="en-GB" sz="2400" dirty="0"/>
              <a:t>	- 1 = not at all</a:t>
            </a:r>
          </a:p>
          <a:p>
            <a:r>
              <a:rPr lang="en-GB" sz="2400" dirty="0"/>
              <a:t>	-10 = completely</a:t>
            </a:r>
          </a:p>
          <a:p>
            <a:pPr marL="342900" indent="-342900">
              <a:buFont typeface="Arial" panose="020B0604020202020204" pitchFamily="34" charset="0"/>
              <a:buChar char="•"/>
            </a:pPr>
            <a:r>
              <a:rPr lang="en-GB" sz="2400" dirty="0"/>
              <a:t>How can you overcome these barriers?</a:t>
            </a:r>
          </a:p>
        </p:txBody>
      </p:sp>
    </p:spTree>
    <p:extLst>
      <p:ext uri="{BB962C8B-B14F-4D97-AF65-F5344CB8AC3E}">
        <p14:creationId xmlns:p14="http://schemas.microsoft.com/office/powerpoint/2010/main" val="5563331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itle 4">
            <a:extLst>
              <a:ext uri="{FF2B5EF4-FFF2-40B4-BE49-F238E27FC236}">
                <a16:creationId xmlns:a16="http://schemas.microsoft.com/office/drawing/2014/main" id="{38CD63A1-340F-AF47-BC76-77C1B8EFAD07}"/>
              </a:ext>
            </a:extLst>
          </p:cNvPr>
          <p:cNvSpPr>
            <a:spLocks noGrp="1"/>
          </p:cNvSpPr>
          <p:nvPr>
            <p:ph type="title"/>
          </p:nvPr>
        </p:nvSpPr>
        <p:spPr>
          <a:xfrm>
            <a:off x="432000" y="432000"/>
            <a:ext cx="11404154" cy="865186"/>
          </a:xfrm>
        </p:spPr>
        <p:txBody>
          <a:bodyPr/>
          <a:lstStyle/>
          <a:p>
            <a:r>
              <a:rPr lang="en-GB" dirty="0"/>
              <a:t>Building resilience skills</a:t>
            </a:r>
            <a:endParaRPr lang="en-GB" spc="-40" dirty="0"/>
          </a:p>
        </p:txBody>
      </p:sp>
      <p:graphicFrame>
        <p:nvGraphicFramePr>
          <p:cNvPr id="6" name="Content Placeholder 5">
            <a:extLst>
              <a:ext uri="{FF2B5EF4-FFF2-40B4-BE49-F238E27FC236}">
                <a16:creationId xmlns:a16="http://schemas.microsoft.com/office/drawing/2014/main" id="{26873D16-94BD-2B79-9243-8CE348ABFAA4}"/>
              </a:ext>
            </a:extLst>
          </p:cNvPr>
          <p:cNvGraphicFramePr>
            <a:graphicFrameLocks/>
          </p:cNvGraphicFramePr>
          <p:nvPr>
            <p:extLst>
              <p:ext uri="{D42A27DB-BD31-4B8C-83A1-F6EECF244321}">
                <p14:modId xmlns:p14="http://schemas.microsoft.com/office/powerpoint/2010/main" val="265392526"/>
              </p:ext>
            </p:extLst>
          </p:nvPr>
        </p:nvGraphicFramePr>
        <p:xfrm>
          <a:off x="1623452" y="1297186"/>
          <a:ext cx="9021249" cy="507744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4230992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itle 4">
            <a:extLst>
              <a:ext uri="{FF2B5EF4-FFF2-40B4-BE49-F238E27FC236}">
                <a16:creationId xmlns:a16="http://schemas.microsoft.com/office/drawing/2014/main" id="{38CD63A1-340F-AF47-BC76-77C1B8EFAD07}"/>
              </a:ext>
            </a:extLst>
          </p:cNvPr>
          <p:cNvSpPr>
            <a:spLocks noGrp="1"/>
          </p:cNvSpPr>
          <p:nvPr>
            <p:ph type="title"/>
          </p:nvPr>
        </p:nvSpPr>
        <p:spPr>
          <a:xfrm>
            <a:off x="432000" y="432000"/>
            <a:ext cx="11404154" cy="865186"/>
          </a:xfrm>
        </p:spPr>
        <p:txBody>
          <a:bodyPr/>
          <a:lstStyle/>
          <a:p>
            <a:r>
              <a:rPr lang="en-GB" dirty="0"/>
              <a:t>What is stress?</a:t>
            </a:r>
            <a:endParaRPr lang="en-GB" spc="-40" dirty="0"/>
          </a:p>
        </p:txBody>
      </p:sp>
      <p:sp>
        <p:nvSpPr>
          <p:cNvPr id="6" name="Text Placeholder 5">
            <a:extLst>
              <a:ext uri="{FF2B5EF4-FFF2-40B4-BE49-F238E27FC236}">
                <a16:creationId xmlns:a16="http://schemas.microsoft.com/office/drawing/2014/main" id="{90D8699A-B55F-394A-8D26-672B8DCA6C60}"/>
              </a:ext>
            </a:extLst>
          </p:cNvPr>
          <p:cNvSpPr>
            <a:spLocks noGrp="1"/>
          </p:cNvSpPr>
          <p:nvPr>
            <p:ph type="body" sz="quarter" idx="13"/>
          </p:nvPr>
        </p:nvSpPr>
        <p:spPr>
          <a:xfrm>
            <a:off x="432001" y="1416790"/>
            <a:ext cx="11012644" cy="577927"/>
          </a:xfrm>
        </p:spPr>
        <p:txBody>
          <a:bodyPr/>
          <a:lstStyle/>
          <a:p>
            <a:pPr marL="0" indent="0">
              <a:buFont typeface="Wingdings" pitchFamily="2" charset="2"/>
              <a:buNone/>
            </a:pPr>
            <a:r>
              <a:rPr lang="en-GB" b="0" dirty="0"/>
              <a:t>‘The adverse reaction people have to excessive pressures or other types of demand placed on them’.</a:t>
            </a:r>
          </a:p>
          <a:p>
            <a:pPr>
              <a:buFont typeface="Wingdings" pitchFamily="2" charset="2"/>
              <a:buNone/>
            </a:pPr>
            <a:endParaRPr lang="en-GB" b="0" dirty="0"/>
          </a:p>
          <a:p>
            <a:pPr>
              <a:buFont typeface="Wingdings" pitchFamily="2" charset="2"/>
              <a:buNone/>
            </a:pPr>
            <a:r>
              <a:rPr lang="en-GB" sz="2000" b="0" dirty="0"/>
              <a:t>Health and Safety Executive</a:t>
            </a:r>
          </a:p>
        </p:txBody>
      </p:sp>
    </p:spTree>
    <p:extLst>
      <p:ext uri="{BB962C8B-B14F-4D97-AF65-F5344CB8AC3E}">
        <p14:creationId xmlns:p14="http://schemas.microsoft.com/office/powerpoint/2010/main" val="22885704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itle 4">
            <a:extLst>
              <a:ext uri="{FF2B5EF4-FFF2-40B4-BE49-F238E27FC236}">
                <a16:creationId xmlns:a16="http://schemas.microsoft.com/office/drawing/2014/main" id="{38CD63A1-340F-AF47-BC76-77C1B8EFAD07}"/>
              </a:ext>
            </a:extLst>
          </p:cNvPr>
          <p:cNvSpPr>
            <a:spLocks noGrp="1"/>
          </p:cNvSpPr>
          <p:nvPr>
            <p:ph type="title"/>
          </p:nvPr>
        </p:nvSpPr>
        <p:spPr>
          <a:xfrm>
            <a:off x="432000" y="432000"/>
            <a:ext cx="11404154" cy="865186"/>
          </a:xfrm>
        </p:spPr>
        <p:txBody>
          <a:bodyPr/>
          <a:lstStyle/>
          <a:p>
            <a:r>
              <a:rPr lang="en-GB" dirty="0"/>
              <a:t>Being: self-awareness</a:t>
            </a:r>
            <a:endParaRPr lang="en-GB" spc="-40" dirty="0"/>
          </a:p>
        </p:txBody>
      </p:sp>
      <p:sp>
        <p:nvSpPr>
          <p:cNvPr id="5" name="Content Placeholder 4">
            <a:extLst>
              <a:ext uri="{FF2B5EF4-FFF2-40B4-BE49-F238E27FC236}">
                <a16:creationId xmlns:a16="http://schemas.microsoft.com/office/drawing/2014/main" id="{C594638D-C17F-D749-9360-E2332845D248}"/>
              </a:ext>
            </a:extLst>
          </p:cNvPr>
          <p:cNvSpPr>
            <a:spLocks noGrp="1"/>
          </p:cNvSpPr>
          <p:nvPr>
            <p:ph idx="1"/>
          </p:nvPr>
        </p:nvSpPr>
        <p:spPr>
          <a:xfrm>
            <a:off x="432000" y="1372160"/>
            <a:ext cx="11088000" cy="4688171"/>
          </a:xfrm>
        </p:spPr>
        <p:txBody>
          <a:bodyPr>
            <a:normAutofit/>
          </a:bodyPr>
          <a:lstStyle/>
          <a:p>
            <a:pPr marL="342900" indent="-342900">
              <a:spcBef>
                <a:spcPts val="0"/>
              </a:spcBef>
              <a:buClr>
                <a:schemeClr val="accent6"/>
              </a:buClr>
              <a:buSzPts val="2560"/>
              <a:buFont typeface="Arial" panose="020B0604020202020204" pitchFamily="34" charset="0"/>
              <a:buChar char="•"/>
            </a:pPr>
            <a:r>
              <a:rPr lang="en-GB" sz="2400" b="0" i="0" dirty="0">
                <a:solidFill>
                  <a:schemeClr val="tx1"/>
                </a:solidFill>
                <a:effectLst/>
              </a:rPr>
              <a:t>Self-awareness is awareness of your body: its feelings, desires, urges, and needs. It is also awareness of your thoughts, thinking patterns, and emotions. It is also understanding of the mind-body relationship and how each of these connect and respond to each other.</a:t>
            </a:r>
          </a:p>
          <a:p>
            <a:pPr marL="342900" indent="-342900">
              <a:spcBef>
                <a:spcPts val="0"/>
              </a:spcBef>
              <a:buClr>
                <a:schemeClr val="accent6"/>
              </a:buClr>
              <a:buSzPts val="2560"/>
              <a:buFont typeface="Arial" panose="020B0604020202020204" pitchFamily="34" charset="0"/>
              <a:buChar char="•"/>
            </a:pPr>
            <a:endParaRPr lang="en-GB" sz="2400" b="0" i="0" dirty="0">
              <a:solidFill>
                <a:schemeClr val="tx1"/>
              </a:solidFill>
              <a:effectLst/>
            </a:endParaRPr>
          </a:p>
          <a:p>
            <a:pPr marL="342900" indent="-342900">
              <a:spcBef>
                <a:spcPts val="0"/>
              </a:spcBef>
              <a:buClr>
                <a:schemeClr val="accent6"/>
              </a:buClr>
              <a:buSzPts val="2560"/>
              <a:buFont typeface="Arial" panose="020B0604020202020204" pitchFamily="34" charset="0"/>
              <a:buChar char="•"/>
            </a:pPr>
            <a:r>
              <a:rPr lang="en-GB" sz="2400" b="0" i="0" dirty="0">
                <a:solidFill>
                  <a:schemeClr val="tx1"/>
                </a:solidFill>
                <a:effectLst/>
              </a:rPr>
              <a:t>Self-awareness is the first step towards having choice and control. If your body / thoughts are operating out of your awareness, they control you. It’s only by opening up awareness towards them that you can start to control them and choose to pause, consider, decide, and then act.</a:t>
            </a:r>
          </a:p>
          <a:p>
            <a:pPr marL="342900" indent="-342900">
              <a:spcBef>
                <a:spcPts val="0"/>
              </a:spcBef>
              <a:buClr>
                <a:schemeClr val="accent6"/>
              </a:buClr>
              <a:buSzPts val="2560"/>
              <a:buFont typeface="Arial" panose="020B0604020202020204" pitchFamily="34" charset="0"/>
              <a:buChar char="•"/>
            </a:pPr>
            <a:endParaRPr lang="en-GB" sz="2400" b="0" i="0" dirty="0">
              <a:solidFill>
                <a:schemeClr val="tx1"/>
              </a:solidFill>
              <a:effectLst/>
            </a:endParaRPr>
          </a:p>
          <a:p>
            <a:pPr marL="342900" indent="-342900">
              <a:spcBef>
                <a:spcPts val="0"/>
              </a:spcBef>
              <a:buClr>
                <a:schemeClr val="accent6"/>
              </a:buClr>
              <a:buSzPts val="2560"/>
              <a:buFont typeface="Arial" panose="020B0604020202020204" pitchFamily="34" charset="0"/>
              <a:buChar char="•"/>
            </a:pPr>
            <a:r>
              <a:rPr lang="en-GB" sz="2400" b="0" i="0" dirty="0">
                <a:solidFill>
                  <a:schemeClr val="tx1"/>
                </a:solidFill>
                <a:effectLst/>
              </a:rPr>
              <a:t>Self-awareness is the foundation of all other resilience skills.</a:t>
            </a:r>
          </a:p>
        </p:txBody>
      </p:sp>
    </p:spTree>
    <p:extLst>
      <p:ext uri="{BB962C8B-B14F-4D97-AF65-F5344CB8AC3E}">
        <p14:creationId xmlns:p14="http://schemas.microsoft.com/office/powerpoint/2010/main" val="28132650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itle 4">
            <a:extLst>
              <a:ext uri="{FF2B5EF4-FFF2-40B4-BE49-F238E27FC236}">
                <a16:creationId xmlns:a16="http://schemas.microsoft.com/office/drawing/2014/main" id="{38CD63A1-340F-AF47-BC76-77C1B8EFAD07}"/>
              </a:ext>
            </a:extLst>
          </p:cNvPr>
          <p:cNvSpPr>
            <a:spLocks noGrp="1"/>
          </p:cNvSpPr>
          <p:nvPr>
            <p:ph type="title"/>
          </p:nvPr>
        </p:nvSpPr>
        <p:spPr>
          <a:xfrm>
            <a:off x="432000" y="432000"/>
            <a:ext cx="11404154" cy="865186"/>
          </a:xfrm>
        </p:spPr>
        <p:txBody>
          <a:bodyPr/>
          <a:lstStyle/>
          <a:p>
            <a:r>
              <a:rPr lang="en-GB" dirty="0"/>
              <a:t>Quick check-in</a:t>
            </a:r>
            <a:endParaRPr lang="en-GB" spc="-40" dirty="0"/>
          </a:p>
        </p:txBody>
      </p:sp>
      <p:sp>
        <p:nvSpPr>
          <p:cNvPr id="5" name="Content Placeholder 4">
            <a:extLst>
              <a:ext uri="{FF2B5EF4-FFF2-40B4-BE49-F238E27FC236}">
                <a16:creationId xmlns:a16="http://schemas.microsoft.com/office/drawing/2014/main" id="{C594638D-C17F-D749-9360-E2332845D248}"/>
              </a:ext>
            </a:extLst>
          </p:cNvPr>
          <p:cNvSpPr>
            <a:spLocks noGrp="1"/>
          </p:cNvSpPr>
          <p:nvPr>
            <p:ph idx="1"/>
          </p:nvPr>
        </p:nvSpPr>
        <p:spPr>
          <a:xfrm>
            <a:off x="432000" y="1372161"/>
            <a:ext cx="11088000" cy="4113678"/>
          </a:xfrm>
        </p:spPr>
        <p:txBody>
          <a:bodyPr>
            <a:normAutofit lnSpcReduction="10000"/>
          </a:bodyPr>
          <a:lstStyle/>
          <a:p>
            <a:pPr marL="342900" indent="-342900">
              <a:spcBef>
                <a:spcPts val="0"/>
              </a:spcBef>
              <a:buClr>
                <a:schemeClr val="accent6"/>
              </a:buClr>
              <a:buSzPts val="2560"/>
              <a:buFont typeface="Arial" panose="020B0604020202020204" pitchFamily="34" charset="0"/>
              <a:buChar char="•"/>
            </a:pPr>
            <a:r>
              <a:rPr lang="en-GB" sz="2400" b="1" dirty="0">
                <a:solidFill>
                  <a:schemeClr val="tx1"/>
                </a:solidFill>
              </a:rPr>
              <a:t>Being</a:t>
            </a:r>
            <a:r>
              <a:rPr lang="en-GB" sz="2400" b="0" i="0" dirty="0">
                <a:solidFill>
                  <a:schemeClr val="tx1"/>
                </a:solidFill>
                <a:effectLst/>
              </a:rPr>
              <a:t>: how self aware are you?</a:t>
            </a:r>
          </a:p>
          <a:p>
            <a:pPr marL="342900" indent="-342900">
              <a:spcBef>
                <a:spcPts val="0"/>
              </a:spcBef>
              <a:buClr>
                <a:schemeClr val="accent6"/>
              </a:buClr>
              <a:buSzPts val="2560"/>
              <a:buFont typeface="Arial" panose="020B0604020202020204" pitchFamily="34" charset="0"/>
              <a:buChar char="•"/>
            </a:pPr>
            <a:endParaRPr lang="en-GB" sz="2400" b="0" i="0" dirty="0">
              <a:solidFill>
                <a:schemeClr val="tx1"/>
              </a:solidFill>
              <a:effectLst/>
            </a:endParaRPr>
          </a:p>
          <a:p>
            <a:pPr marL="342900" indent="-342900">
              <a:spcBef>
                <a:spcPts val="0"/>
              </a:spcBef>
              <a:buClr>
                <a:schemeClr val="accent6"/>
              </a:buClr>
              <a:buSzPts val="2560"/>
              <a:buFont typeface="Arial" panose="020B0604020202020204" pitchFamily="34" charset="0"/>
              <a:buChar char="•"/>
            </a:pPr>
            <a:r>
              <a:rPr lang="en-GB" sz="2400" b="1" i="0" dirty="0">
                <a:solidFill>
                  <a:schemeClr val="tx1"/>
                </a:solidFill>
                <a:effectLst/>
              </a:rPr>
              <a:t>Focus</a:t>
            </a:r>
            <a:r>
              <a:rPr lang="en-GB" sz="2400" b="0" i="0" dirty="0">
                <a:solidFill>
                  <a:schemeClr val="tx1"/>
                </a:solidFill>
                <a:effectLst/>
              </a:rPr>
              <a:t>: where is your primary focus: past / present / future?</a:t>
            </a:r>
          </a:p>
          <a:p>
            <a:pPr marL="342900" indent="-342900">
              <a:spcBef>
                <a:spcPts val="0"/>
              </a:spcBef>
              <a:buClr>
                <a:schemeClr val="accent6"/>
              </a:buClr>
              <a:buSzPts val="2560"/>
              <a:buFont typeface="Arial" panose="020B0604020202020204" pitchFamily="34" charset="0"/>
              <a:buChar char="•"/>
            </a:pPr>
            <a:endParaRPr lang="en-GB" sz="2400" b="0" i="0" dirty="0">
              <a:solidFill>
                <a:schemeClr val="tx1"/>
              </a:solidFill>
              <a:effectLst/>
            </a:endParaRPr>
          </a:p>
          <a:p>
            <a:pPr marL="342900" indent="-342900">
              <a:spcBef>
                <a:spcPts val="0"/>
              </a:spcBef>
              <a:buClr>
                <a:schemeClr val="accent6"/>
              </a:buClr>
              <a:buSzPts val="2560"/>
              <a:buFont typeface="Arial" panose="020B0604020202020204" pitchFamily="34" charset="0"/>
              <a:buChar char="•"/>
            </a:pPr>
            <a:r>
              <a:rPr lang="en-GB" sz="2400" b="1" i="0" dirty="0">
                <a:solidFill>
                  <a:schemeClr val="tx1"/>
                </a:solidFill>
                <a:effectLst/>
              </a:rPr>
              <a:t>Physical release</a:t>
            </a:r>
            <a:r>
              <a:rPr lang="en-GB" sz="2400" b="0" i="0" dirty="0">
                <a:solidFill>
                  <a:schemeClr val="tx1"/>
                </a:solidFill>
                <a:effectLst/>
              </a:rPr>
              <a:t>: how would you rate your physical wellbeing?</a:t>
            </a:r>
          </a:p>
          <a:p>
            <a:pPr marL="342900" indent="-342900">
              <a:spcBef>
                <a:spcPts val="0"/>
              </a:spcBef>
              <a:buClr>
                <a:schemeClr val="accent6"/>
              </a:buClr>
              <a:buSzPts val="2560"/>
              <a:buFont typeface="Arial" panose="020B0604020202020204" pitchFamily="34" charset="0"/>
              <a:buChar char="•"/>
            </a:pPr>
            <a:endParaRPr lang="en-GB" sz="2400" b="0" i="0" dirty="0">
              <a:solidFill>
                <a:schemeClr val="tx1"/>
              </a:solidFill>
              <a:effectLst/>
            </a:endParaRPr>
          </a:p>
          <a:p>
            <a:pPr marL="342900" indent="-342900">
              <a:spcBef>
                <a:spcPts val="0"/>
              </a:spcBef>
              <a:buClr>
                <a:schemeClr val="accent6"/>
              </a:buClr>
              <a:buSzPts val="2560"/>
              <a:buFont typeface="Arial" panose="020B0604020202020204" pitchFamily="34" charset="0"/>
              <a:buChar char="•"/>
            </a:pPr>
            <a:r>
              <a:rPr lang="en-GB" sz="2400" b="1" i="0" dirty="0">
                <a:solidFill>
                  <a:schemeClr val="tx1"/>
                </a:solidFill>
                <a:effectLst/>
              </a:rPr>
              <a:t>Mental release</a:t>
            </a:r>
            <a:r>
              <a:rPr lang="en-GB" sz="2400" b="0" i="0" dirty="0">
                <a:solidFill>
                  <a:schemeClr val="tx1"/>
                </a:solidFill>
                <a:effectLst/>
              </a:rPr>
              <a:t>: how would you rate your mental wellbeing?</a:t>
            </a:r>
          </a:p>
          <a:p>
            <a:pPr marL="342900" indent="-342900">
              <a:spcBef>
                <a:spcPts val="0"/>
              </a:spcBef>
              <a:buClr>
                <a:schemeClr val="accent6"/>
              </a:buClr>
              <a:buSzPts val="2560"/>
              <a:buFont typeface="Arial" panose="020B0604020202020204" pitchFamily="34" charset="0"/>
              <a:buChar char="•"/>
            </a:pPr>
            <a:endParaRPr lang="en-GB" sz="2400" b="0" i="0" dirty="0">
              <a:solidFill>
                <a:schemeClr val="tx1"/>
              </a:solidFill>
              <a:effectLst/>
            </a:endParaRPr>
          </a:p>
          <a:p>
            <a:pPr marL="342900" indent="-342900">
              <a:spcBef>
                <a:spcPts val="0"/>
              </a:spcBef>
              <a:buClr>
                <a:schemeClr val="accent6"/>
              </a:buClr>
              <a:buSzPts val="2560"/>
              <a:buFont typeface="Arial" panose="020B0604020202020204" pitchFamily="34" charset="0"/>
              <a:buChar char="•"/>
            </a:pPr>
            <a:r>
              <a:rPr lang="en-GB" sz="2400" b="1" i="0" dirty="0">
                <a:solidFill>
                  <a:schemeClr val="tx1"/>
                </a:solidFill>
                <a:effectLst/>
              </a:rPr>
              <a:t>Maintaining positivity</a:t>
            </a:r>
            <a:r>
              <a:rPr lang="en-GB" sz="2400" b="0" i="0" dirty="0">
                <a:solidFill>
                  <a:schemeClr val="tx1"/>
                </a:solidFill>
                <a:effectLst/>
              </a:rPr>
              <a:t>: how optimistic do you feel about your life and current situation?</a:t>
            </a:r>
          </a:p>
        </p:txBody>
      </p:sp>
    </p:spTree>
    <p:extLst>
      <p:ext uri="{BB962C8B-B14F-4D97-AF65-F5344CB8AC3E}">
        <p14:creationId xmlns:p14="http://schemas.microsoft.com/office/powerpoint/2010/main" val="20900690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itle 4">
            <a:extLst>
              <a:ext uri="{FF2B5EF4-FFF2-40B4-BE49-F238E27FC236}">
                <a16:creationId xmlns:a16="http://schemas.microsoft.com/office/drawing/2014/main" id="{38CD63A1-340F-AF47-BC76-77C1B8EFAD07}"/>
              </a:ext>
            </a:extLst>
          </p:cNvPr>
          <p:cNvSpPr>
            <a:spLocks noGrp="1"/>
          </p:cNvSpPr>
          <p:nvPr>
            <p:ph type="title"/>
          </p:nvPr>
        </p:nvSpPr>
        <p:spPr>
          <a:xfrm>
            <a:off x="432000" y="432000"/>
            <a:ext cx="11404154" cy="865186"/>
          </a:xfrm>
        </p:spPr>
        <p:txBody>
          <a:bodyPr/>
          <a:lstStyle/>
          <a:p>
            <a:r>
              <a:rPr lang="en-GB" dirty="0"/>
              <a:t>Starter steps to resilience</a:t>
            </a:r>
            <a:endParaRPr lang="en-GB" spc="-40" dirty="0"/>
          </a:p>
        </p:txBody>
      </p:sp>
      <p:sp>
        <p:nvSpPr>
          <p:cNvPr id="5" name="Content Placeholder 4">
            <a:extLst>
              <a:ext uri="{FF2B5EF4-FFF2-40B4-BE49-F238E27FC236}">
                <a16:creationId xmlns:a16="http://schemas.microsoft.com/office/drawing/2014/main" id="{C594638D-C17F-D749-9360-E2332845D248}"/>
              </a:ext>
            </a:extLst>
          </p:cNvPr>
          <p:cNvSpPr>
            <a:spLocks noGrp="1"/>
          </p:cNvSpPr>
          <p:nvPr>
            <p:ph idx="1"/>
          </p:nvPr>
        </p:nvSpPr>
        <p:spPr>
          <a:xfrm>
            <a:off x="432000" y="1372161"/>
            <a:ext cx="11088000" cy="4113678"/>
          </a:xfrm>
        </p:spPr>
        <p:txBody>
          <a:bodyPr>
            <a:normAutofit/>
          </a:bodyPr>
          <a:lstStyle/>
          <a:p>
            <a:pPr marL="342900" indent="-342900">
              <a:spcBef>
                <a:spcPts val="0"/>
              </a:spcBef>
              <a:buClr>
                <a:schemeClr val="accent6"/>
              </a:buClr>
              <a:buSzPts val="2560"/>
              <a:buFont typeface="Arial" panose="020B0604020202020204" pitchFamily="34" charset="0"/>
              <a:buChar char="•"/>
            </a:pPr>
            <a:r>
              <a:rPr lang="en-GB" sz="2400" b="0" i="0" dirty="0">
                <a:solidFill>
                  <a:schemeClr val="tx1"/>
                </a:solidFill>
                <a:effectLst/>
              </a:rPr>
              <a:t>Can you come up with some easy ways to try and become more resilient?</a:t>
            </a:r>
          </a:p>
          <a:p>
            <a:pPr marL="342900" indent="-342900">
              <a:spcBef>
                <a:spcPts val="0"/>
              </a:spcBef>
              <a:buClr>
                <a:schemeClr val="accent6"/>
              </a:buClr>
              <a:buSzPts val="2560"/>
              <a:buFont typeface="Arial" panose="020B0604020202020204" pitchFamily="34" charset="0"/>
              <a:buChar char="•"/>
            </a:pPr>
            <a:r>
              <a:rPr lang="en-GB" sz="2400" b="0" i="0" dirty="0">
                <a:solidFill>
                  <a:schemeClr val="tx1"/>
                </a:solidFill>
                <a:effectLst/>
              </a:rPr>
              <a:t>Focus on things that you can weave into your everyday life (for example, smiling more, practising mindfulness each morning / evening, keeping a gratitude journal…).</a:t>
            </a:r>
          </a:p>
        </p:txBody>
      </p:sp>
    </p:spTree>
    <p:extLst>
      <p:ext uri="{BB962C8B-B14F-4D97-AF65-F5344CB8AC3E}">
        <p14:creationId xmlns:p14="http://schemas.microsoft.com/office/powerpoint/2010/main" val="18679721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itle 4">
            <a:extLst>
              <a:ext uri="{FF2B5EF4-FFF2-40B4-BE49-F238E27FC236}">
                <a16:creationId xmlns:a16="http://schemas.microsoft.com/office/drawing/2014/main" id="{38CD63A1-340F-AF47-BC76-77C1B8EFAD07}"/>
              </a:ext>
            </a:extLst>
          </p:cNvPr>
          <p:cNvSpPr>
            <a:spLocks noGrp="1"/>
          </p:cNvSpPr>
          <p:nvPr>
            <p:ph type="title"/>
          </p:nvPr>
        </p:nvSpPr>
        <p:spPr>
          <a:xfrm>
            <a:off x="432000" y="432000"/>
            <a:ext cx="11404154" cy="865186"/>
          </a:xfrm>
        </p:spPr>
        <p:txBody>
          <a:bodyPr/>
          <a:lstStyle/>
          <a:p>
            <a:r>
              <a:rPr lang="en-GB" dirty="0"/>
              <a:t>10 starter steps to resilience</a:t>
            </a:r>
            <a:endParaRPr lang="en-GB" spc="-40" dirty="0"/>
          </a:p>
        </p:txBody>
      </p:sp>
      <p:sp>
        <p:nvSpPr>
          <p:cNvPr id="5" name="Content Placeholder 4">
            <a:extLst>
              <a:ext uri="{FF2B5EF4-FFF2-40B4-BE49-F238E27FC236}">
                <a16:creationId xmlns:a16="http://schemas.microsoft.com/office/drawing/2014/main" id="{C594638D-C17F-D749-9360-E2332845D248}"/>
              </a:ext>
            </a:extLst>
          </p:cNvPr>
          <p:cNvSpPr>
            <a:spLocks noGrp="1"/>
          </p:cNvSpPr>
          <p:nvPr>
            <p:ph idx="1"/>
          </p:nvPr>
        </p:nvSpPr>
        <p:spPr>
          <a:xfrm>
            <a:off x="432000" y="1372161"/>
            <a:ext cx="11088000" cy="4113678"/>
          </a:xfrm>
        </p:spPr>
        <p:txBody>
          <a:bodyPr>
            <a:normAutofit lnSpcReduction="10000"/>
          </a:bodyPr>
          <a:lstStyle/>
          <a:p>
            <a:pPr marL="651510" indent="-514350">
              <a:buFont typeface="+mj-lt"/>
              <a:buAutoNum type="arabicPeriod"/>
            </a:pPr>
            <a:r>
              <a:rPr lang="en-GB" sz="2400" dirty="0"/>
              <a:t>Keep a gratitude journal</a:t>
            </a:r>
          </a:p>
          <a:p>
            <a:pPr marL="651510" indent="-514350">
              <a:buFont typeface="+mj-lt"/>
              <a:buAutoNum type="arabicPeriod"/>
            </a:pPr>
            <a:r>
              <a:rPr lang="en-GB" sz="2400" dirty="0"/>
              <a:t>Plan enjoyable things to look forward to</a:t>
            </a:r>
          </a:p>
          <a:p>
            <a:pPr marL="651510" indent="-514350">
              <a:buFont typeface="+mj-lt"/>
              <a:buAutoNum type="arabicPeriod"/>
            </a:pPr>
            <a:r>
              <a:rPr lang="en-GB" sz="2400" dirty="0"/>
              <a:t>Spend time with family and friends</a:t>
            </a:r>
          </a:p>
          <a:p>
            <a:pPr marL="651510" indent="-514350">
              <a:buFont typeface="+mj-lt"/>
              <a:buAutoNum type="arabicPeriod"/>
            </a:pPr>
            <a:r>
              <a:rPr lang="en-GB" sz="2400" dirty="0"/>
              <a:t>Meditation / breathing exercises</a:t>
            </a:r>
          </a:p>
          <a:p>
            <a:pPr marL="651510" indent="-514350">
              <a:buFont typeface="+mj-lt"/>
              <a:buAutoNum type="arabicPeriod"/>
            </a:pPr>
            <a:r>
              <a:rPr lang="en-GB" sz="2400" dirty="0"/>
              <a:t>Mindfulness</a:t>
            </a:r>
          </a:p>
          <a:p>
            <a:pPr marL="651510" indent="-514350">
              <a:buFont typeface="+mj-lt"/>
              <a:buAutoNum type="arabicPeriod"/>
            </a:pPr>
            <a:r>
              <a:rPr lang="en-GB" sz="2400" dirty="0"/>
              <a:t>Find a purpose and commit to it on a daily basis</a:t>
            </a:r>
          </a:p>
          <a:p>
            <a:pPr marL="651510" indent="-514350">
              <a:buFont typeface="+mj-lt"/>
              <a:buAutoNum type="arabicPeriod"/>
            </a:pPr>
            <a:r>
              <a:rPr lang="en-GB" sz="2400" dirty="0"/>
              <a:t>Smile more</a:t>
            </a:r>
          </a:p>
          <a:p>
            <a:pPr marL="651510" indent="-514350">
              <a:buFont typeface="+mj-lt"/>
              <a:buAutoNum type="arabicPeriod"/>
            </a:pPr>
            <a:r>
              <a:rPr lang="en-GB" sz="2400" dirty="0"/>
              <a:t>Yoga / gentle stretching and exercise</a:t>
            </a:r>
          </a:p>
          <a:p>
            <a:pPr marL="651510" indent="-514350">
              <a:buFont typeface="+mj-lt"/>
              <a:buAutoNum type="arabicPeriod"/>
            </a:pPr>
            <a:r>
              <a:rPr lang="en-GB" sz="2400" dirty="0"/>
              <a:t>Take a walk</a:t>
            </a:r>
          </a:p>
          <a:p>
            <a:pPr marL="651510" indent="-514350">
              <a:buFont typeface="+mj-lt"/>
              <a:buAutoNum type="arabicPeriod"/>
            </a:pPr>
            <a:r>
              <a:rPr lang="en-GB" sz="2400" dirty="0"/>
              <a:t>Focus on the positive</a:t>
            </a:r>
          </a:p>
        </p:txBody>
      </p:sp>
    </p:spTree>
    <p:extLst>
      <p:ext uri="{BB962C8B-B14F-4D97-AF65-F5344CB8AC3E}">
        <p14:creationId xmlns:p14="http://schemas.microsoft.com/office/powerpoint/2010/main" val="11352048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itle 4">
            <a:extLst>
              <a:ext uri="{FF2B5EF4-FFF2-40B4-BE49-F238E27FC236}">
                <a16:creationId xmlns:a16="http://schemas.microsoft.com/office/drawing/2014/main" id="{38CD63A1-340F-AF47-BC76-77C1B8EFAD07}"/>
              </a:ext>
            </a:extLst>
          </p:cNvPr>
          <p:cNvSpPr>
            <a:spLocks noGrp="1"/>
          </p:cNvSpPr>
          <p:nvPr>
            <p:ph type="title"/>
          </p:nvPr>
        </p:nvSpPr>
        <p:spPr>
          <a:xfrm>
            <a:off x="432000" y="432000"/>
            <a:ext cx="11404154" cy="865186"/>
          </a:xfrm>
        </p:spPr>
        <p:txBody>
          <a:bodyPr/>
          <a:lstStyle/>
          <a:p>
            <a:r>
              <a:rPr lang="en-GB" dirty="0"/>
              <a:t>Resilience at work</a:t>
            </a:r>
            <a:endParaRPr lang="en-GB" spc="-40" dirty="0"/>
          </a:p>
        </p:txBody>
      </p:sp>
      <p:sp>
        <p:nvSpPr>
          <p:cNvPr id="5" name="Content Placeholder 4">
            <a:extLst>
              <a:ext uri="{FF2B5EF4-FFF2-40B4-BE49-F238E27FC236}">
                <a16:creationId xmlns:a16="http://schemas.microsoft.com/office/drawing/2014/main" id="{C594638D-C17F-D749-9360-E2332845D248}"/>
              </a:ext>
            </a:extLst>
          </p:cNvPr>
          <p:cNvSpPr>
            <a:spLocks noGrp="1"/>
          </p:cNvSpPr>
          <p:nvPr>
            <p:ph idx="1"/>
          </p:nvPr>
        </p:nvSpPr>
        <p:spPr>
          <a:xfrm>
            <a:off x="432000" y="1372161"/>
            <a:ext cx="11088000" cy="4113678"/>
          </a:xfrm>
        </p:spPr>
        <p:txBody>
          <a:bodyPr>
            <a:normAutofit/>
          </a:bodyPr>
          <a:lstStyle/>
          <a:p>
            <a:pPr marL="651510" indent="-514350">
              <a:buFont typeface="+mj-lt"/>
              <a:buAutoNum type="arabicPeriod"/>
            </a:pPr>
            <a:r>
              <a:rPr lang="en-GB" sz="2400" dirty="0"/>
              <a:t>Share difficulties / ambiguities with colleagues and other staff members</a:t>
            </a:r>
          </a:p>
          <a:p>
            <a:pPr marL="651510" indent="-514350">
              <a:buFont typeface="+mj-lt"/>
              <a:buAutoNum type="arabicPeriod"/>
            </a:pPr>
            <a:r>
              <a:rPr lang="en-GB" sz="2400" dirty="0"/>
              <a:t>Practice mindfulness whilst carrying out your work</a:t>
            </a:r>
          </a:p>
          <a:p>
            <a:pPr marL="651510" indent="-514350">
              <a:buFont typeface="+mj-lt"/>
              <a:buAutoNum type="arabicPeriod"/>
            </a:pPr>
            <a:r>
              <a:rPr lang="en-GB" sz="2400" dirty="0"/>
              <a:t>Focus on the task at hand, rather than the future or the ‘what if’ of the unknown</a:t>
            </a:r>
          </a:p>
          <a:p>
            <a:pPr marL="651510" indent="-514350">
              <a:buFont typeface="+mj-lt"/>
              <a:buAutoNum type="arabicPeriod"/>
            </a:pPr>
            <a:r>
              <a:rPr lang="en-GB" sz="2400" dirty="0"/>
              <a:t>Prioritise and plan out your tasks to reduce feeling overwhelmed</a:t>
            </a:r>
          </a:p>
          <a:p>
            <a:pPr marL="651510" indent="-514350">
              <a:buFont typeface="+mj-lt"/>
              <a:buAutoNum type="arabicPeriod"/>
            </a:pPr>
            <a:r>
              <a:rPr lang="en-GB" sz="2400" dirty="0"/>
              <a:t>Take every opportunity you can to learn more and commit to learning</a:t>
            </a:r>
          </a:p>
          <a:p>
            <a:pPr marL="651510" indent="-514350">
              <a:buFont typeface="+mj-lt"/>
              <a:buAutoNum type="arabicPeriod"/>
            </a:pPr>
            <a:endParaRPr lang="en-GB" sz="2400" dirty="0"/>
          </a:p>
        </p:txBody>
      </p:sp>
    </p:spTree>
    <p:extLst>
      <p:ext uri="{BB962C8B-B14F-4D97-AF65-F5344CB8AC3E}">
        <p14:creationId xmlns:p14="http://schemas.microsoft.com/office/powerpoint/2010/main" val="23534123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itle 4">
            <a:extLst>
              <a:ext uri="{FF2B5EF4-FFF2-40B4-BE49-F238E27FC236}">
                <a16:creationId xmlns:a16="http://schemas.microsoft.com/office/drawing/2014/main" id="{38CD63A1-340F-AF47-BC76-77C1B8EFAD07}"/>
              </a:ext>
            </a:extLst>
          </p:cNvPr>
          <p:cNvSpPr>
            <a:spLocks noGrp="1"/>
          </p:cNvSpPr>
          <p:nvPr>
            <p:ph type="title"/>
          </p:nvPr>
        </p:nvSpPr>
        <p:spPr>
          <a:xfrm>
            <a:off x="432000" y="432000"/>
            <a:ext cx="11404154" cy="865186"/>
          </a:xfrm>
        </p:spPr>
        <p:txBody>
          <a:bodyPr/>
          <a:lstStyle/>
          <a:p>
            <a:r>
              <a:rPr lang="en-GB" dirty="0"/>
              <a:t>Wellbeing strategies</a:t>
            </a:r>
            <a:endParaRPr lang="en-GB" spc="-40" dirty="0"/>
          </a:p>
        </p:txBody>
      </p:sp>
      <p:sp>
        <p:nvSpPr>
          <p:cNvPr id="5" name="Content Placeholder 4">
            <a:extLst>
              <a:ext uri="{FF2B5EF4-FFF2-40B4-BE49-F238E27FC236}">
                <a16:creationId xmlns:a16="http://schemas.microsoft.com/office/drawing/2014/main" id="{C594638D-C17F-D749-9360-E2332845D248}"/>
              </a:ext>
            </a:extLst>
          </p:cNvPr>
          <p:cNvSpPr>
            <a:spLocks noGrp="1"/>
          </p:cNvSpPr>
          <p:nvPr>
            <p:ph idx="1"/>
          </p:nvPr>
        </p:nvSpPr>
        <p:spPr>
          <a:xfrm>
            <a:off x="432000" y="1372161"/>
            <a:ext cx="11088000" cy="4113678"/>
          </a:xfrm>
        </p:spPr>
        <p:txBody>
          <a:bodyPr>
            <a:normAutofit/>
          </a:bodyPr>
          <a:lstStyle/>
          <a:p>
            <a:pPr marL="342900" indent="-342900">
              <a:spcBef>
                <a:spcPts val="0"/>
              </a:spcBef>
              <a:buClr>
                <a:schemeClr val="accent6"/>
              </a:buClr>
              <a:buSzPts val="2560"/>
              <a:buFont typeface="Arial" panose="020B0604020202020204" pitchFamily="34" charset="0"/>
              <a:buChar char="•"/>
            </a:pPr>
            <a:r>
              <a:rPr lang="en-GB" sz="2400" b="0" i="0" dirty="0">
                <a:solidFill>
                  <a:schemeClr val="tx1"/>
                </a:solidFill>
                <a:effectLst/>
              </a:rPr>
              <a:t>There is a number of different strategies to help you improve your mental and emotional well-being.</a:t>
            </a:r>
          </a:p>
          <a:p>
            <a:pPr marL="342900" indent="-342900">
              <a:spcBef>
                <a:spcPts val="0"/>
              </a:spcBef>
              <a:buClr>
                <a:schemeClr val="accent6"/>
              </a:buClr>
              <a:buSzPts val="2560"/>
              <a:buFont typeface="Arial" panose="020B0604020202020204" pitchFamily="34" charset="0"/>
              <a:buChar char="•"/>
            </a:pPr>
            <a:r>
              <a:rPr lang="en-GB" sz="2400" b="0" i="0" dirty="0">
                <a:solidFill>
                  <a:schemeClr val="tx1"/>
                </a:solidFill>
                <a:effectLst/>
              </a:rPr>
              <a:t>Not every technique works for every individual – it is about finding which works best for you.</a:t>
            </a:r>
          </a:p>
          <a:p>
            <a:pPr marL="342900" indent="-342900">
              <a:spcBef>
                <a:spcPts val="0"/>
              </a:spcBef>
              <a:buClr>
                <a:schemeClr val="accent6"/>
              </a:buClr>
              <a:buSzPts val="2560"/>
              <a:buFont typeface="Arial" panose="020B0604020202020204" pitchFamily="34" charset="0"/>
              <a:buChar char="•"/>
            </a:pPr>
            <a:r>
              <a:rPr lang="en-GB" sz="2400" b="0" i="0" dirty="0">
                <a:solidFill>
                  <a:schemeClr val="tx1"/>
                </a:solidFill>
                <a:effectLst/>
              </a:rPr>
              <a:t>The next few slides provide some different ideas for you and further resources are available on the </a:t>
            </a:r>
            <a:r>
              <a:rPr lang="en-GB" sz="2400" b="0" i="0" dirty="0" err="1">
                <a:solidFill>
                  <a:schemeClr val="tx1"/>
                </a:solidFill>
                <a:effectLst/>
              </a:rPr>
              <a:t>CapitalNurse</a:t>
            </a:r>
            <a:r>
              <a:rPr lang="en-GB" sz="2400" b="0" i="0" dirty="0">
                <a:solidFill>
                  <a:schemeClr val="tx1"/>
                </a:solidFill>
                <a:effectLst/>
              </a:rPr>
              <a:t> website under ‘compassionate education’.</a:t>
            </a:r>
          </a:p>
        </p:txBody>
      </p:sp>
    </p:spTree>
    <p:extLst>
      <p:ext uri="{BB962C8B-B14F-4D97-AF65-F5344CB8AC3E}">
        <p14:creationId xmlns:p14="http://schemas.microsoft.com/office/powerpoint/2010/main" val="4385174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itle 4">
            <a:extLst>
              <a:ext uri="{FF2B5EF4-FFF2-40B4-BE49-F238E27FC236}">
                <a16:creationId xmlns:a16="http://schemas.microsoft.com/office/drawing/2014/main" id="{38CD63A1-340F-AF47-BC76-77C1B8EFAD07}"/>
              </a:ext>
            </a:extLst>
          </p:cNvPr>
          <p:cNvSpPr>
            <a:spLocks noGrp="1"/>
          </p:cNvSpPr>
          <p:nvPr>
            <p:ph type="title"/>
          </p:nvPr>
        </p:nvSpPr>
        <p:spPr>
          <a:xfrm>
            <a:off x="432000" y="432000"/>
            <a:ext cx="11404154" cy="865186"/>
          </a:xfrm>
        </p:spPr>
        <p:txBody>
          <a:bodyPr/>
          <a:lstStyle/>
          <a:p>
            <a:r>
              <a:rPr lang="en-GB" dirty="0"/>
              <a:t>Sources of support</a:t>
            </a:r>
            <a:endParaRPr lang="en-GB" spc="-40" dirty="0"/>
          </a:p>
        </p:txBody>
      </p:sp>
      <p:sp>
        <p:nvSpPr>
          <p:cNvPr id="5" name="Content Placeholder 4">
            <a:extLst>
              <a:ext uri="{FF2B5EF4-FFF2-40B4-BE49-F238E27FC236}">
                <a16:creationId xmlns:a16="http://schemas.microsoft.com/office/drawing/2014/main" id="{C594638D-C17F-D749-9360-E2332845D248}"/>
              </a:ext>
            </a:extLst>
          </p:cNvPr>
          <p:cNvSpPr>
            <a:spLocks noGrp="1"/>
          </p:cNvSpPr>
          <p:nvPr>
            <p:ph idx="1"/>
          </p:nvPr>
        </p:nvSpPr>
        <p:spPr>
          <a:xfrm>
            <a:off x="432000" y="1372161"/>
            <a:ext cx="11088000" cy="4113678"/>
          </a:xfrm>
        </p:spPr>
        <p:txBody>
          <a:bodyPr>
            <a:normAutofit/>
          </a:bodyPr>
          <a:lstStyle/>
          <a:p>
            <a:pPr>
              <a:spcBef>
                <a:spcPts val="0"/>
              </a:spcBef>
              <a:buClr>
                <a:schemeClr val="accent6"/>
              </a:buClr>
              <a:buSzPts val="2560"/>
            </a:pPr>
            <a:r>
              <a:rPr lang="en-GB" sz="2400" b="0" i="0" dirty="0">
                <a:solidFill>
                  <a:schemeClr val="tx1"/>
                </a:solidFill>
                <a:effectLst/>
              </a:rPr>
              <a:t>Asking for help when you need it is a sign of strength and should be your first action when feeling overwhelmed. There are various sources of support available:</a:t>
            </a:r>
          </a:p>
          <a:p>
            <a:pPr marL="628650" indent="-355600">
              <a:spcBef>
                <a:spcPts val="0"/>
              </a:spcBef>
              <a:buClr>
                <a:schemeClr val="accent6"/>
              </a:buClr>
              <a:buSzPts val="2560"/>
              <a:buFont typeface="Arial" panose="020B0604020202020204" pitchFamily="34" charset="0"/>
              <a:buChar char="•"/>
            </a:pPr>
            <a:r>
              <a:rPr lang="en-GB" sz="2400" b="0" i="0" dirty="0">
                <a:solidFill>
                  <a:schemeClr val="tx1"/>
                </a:solidFill>
                <a:effectLst/>
              </a:rPr>
              <a:t>your preceptor</a:t>
            </a:r>
          </a:p>
          <a:p>
            <a:pPr marL="628650" indent="-355600">
              <a:spcBef>
                <a:spcPts val="0"/>
              </a:spcBef>
              <a:buClr>
                <a:schemeClr val="accent6"/>
              </a:buClr>
              <a:buSzPts val="2560"/>
              <a:buFont typeface="Arial" panose="020B0604020202020204" pitchFamily="34" charset="0"/>
              <a:buChar char="•"/>
            </a:pPr>
            <a:r>
              <a:rPr lang="en-GB" sz="2400" b="0" i="0" dirty="0">
                <a:solidFill>
                  <a:schemeClr val="tx1"/>
                </a:solidFill>
                <a:effectLst/>
              </a:rPr>
              <a:t>your manager</a:t>
            </a:r>
          </a:p>
          <a:p>
            <a:pPr marL="628650" indent="-355600">
              <a:spcBef>
                <a:spcPts val="0"/>
              </a:spcBef>
              <a:buClr>
                <a:schemeClr val="accent6"/>
              </a:buClr>
              <a:buSzPts val="2560"/>
              <a:buFont typeface="Arial" panose="020B0604020202020204" pitchFamily="34" charset="0"/>
              <a:buChar char="•"/>
            </a:pPr>
            <a:r>
              <a:rPr lang="en-GB" sz="2400" b="0" i="0" dirty="0">
                <a:solidFill>
                  <a:schemeClr val="tx1"/>
                </a:solidFill>
                <a:effectLst/>
              </a:rPr>
              <a:t>colleagues</a:t>
            </a:r>
          </a:p>
          <a:p>
            <a:pPr marL="628650" indent="-355600">
              <a:spcBef>
                <a:spcPts val="0"/>
              </a:spcBef>
              <a:buClr>
                <a:schemeClr val="accent6"/>
              </a:buClr>
              <a:buSzPts val="2560"/>
              <a:buFont typeface="Arial" panose="020B0604020202020204" pitchFamily="34" charset="0"/>
              <a:buChar char="•"/>
            </a:pPr>
            <a:r>
              <a:rPr lang="en-GB" sz="2400" b="0" i="0" dirty="0">
                <a:solidFill>
                  <a:schemeClr val="tx1"/>
                </a:solidFill>
                <a:effectLst/>
              </a:rPr>
              <a:t>Professional Nurse Advocate (PNA).</a:t>
            </a:r>
          </a:p>
        </p:txBody>
      </p:sp>
    </p:spTree>
    <p:extLst>
      <p:ext uri="{BB962C8B-B14F-4D97-AF65-F5344CB8AC3E}">
        <p14:creationId xmlns:p14="http://schemas.microsoft.com/office/powerpoint/2010/main" val="7189755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itle 4">
            <a:extLst>
              <a:ext uri="{FF2B5EF4-FFF2-40B4-BE49-F238E27FC236}">
                <a16:creationId xmlns:a16="http://schemas.microsoft.com/office/drawing/2014/main" id="{38CD63A1-340F-AF47-BC76-77C1B8EFAD07}"/>
              </a:ext>
            </a:extLst>
          </p:cNvPr>
          <p:cNvSpPr>
            <a:spLocks noGrp="1"/>
          </p:cNvSpPr>
          <p:nvPr>
            <p:ph type="title"/>
          </p:nvPr>
        </p:nvSpPr>
        <p:spPr>
          <a:xfrm>
            <a:off x="432000" y="432000"/>
            <a:ext cx="11404154" cy="865186"/>
          </a:xfrm>
        </p:spPr>
        <p:txBody>
          <a:bodyPr/>
          <a:lstStyle/>
          <a:p>
            <a:r>
              <a:rPr lang="en-GB" dirty="0"/>
              <a:t>Professional Nurse Advocate</a:t>
            </a:r>
            <a:endParaRPr lang="en-GB" spc="-40" dirty="0"/>
          </a:p>
        </p:txBody>
      </p:sp>
      <p:sp>
        <p:nvSpPr>
          <p:cNvPr id="5" name="Content Placeholder 4">
            <a:extLst>
              <a:ext uri="{FF2B5EF4-FFF2-40B4-BE49-F238E27FC236}">
                <a16:creationId xmlns:a16="http://schemas.microsoft.com/office/drawing/2014/main" id="{C594638D-C17F-D749-9360-E2332845D248}"/>
              </a:ext>
            </a:extLst>
          </p:cNvPr>
          <p:cNvSpPr>
            <a:spLocks noGrp="1"/>
          </p:cNvSpPr>
          <p:nvPr>
            <p:ph idx="1"/>
          </p:nvPr>
        </p:nvSpPr>
        <p:spPr>
          <a:xfrm>
            <a:off x="432000" y="1372161"/>
            <a:ext cx="11088000" cy="4113678"/>
          </a:xfrm>
        </p:spPr>
        <p:txBody>
          <a:bodyPr>
            <a:normAutofit/>
          </a:bodyPr>
          <a:lstStyle/>
          <a:p>
            <a:pPr marL="342900" indent="-342900">
              <a:spcBef>
                <a:spcPts val="0"/>
              </a:spcBef>
              <a:buClr>
                <a:schemeClr val="accent6"/>
              </a:buClr>
              <a:buSzPts val="2560"/>
              <a:buFont typeface="Arial" panose="020B0604020202020204" pitchFamily="34" charset="0"/>
              <a:buChar char="•"/>
            </a:pPr>
            <a:r>
              <a:rPr lang="en-GB" sz="2400" b="0" i="0" dirty="0">
                <a:solidFill>
                  <a:schemeClr val="tx1"/>
                </a:solidFill>
                <a:effectLst/>
              </a:rPr>
              <a:t>The role of the PNA is to provide restorative supervision to nursing and midwifery support.</a:t>
            </a:r>
          </a:p>
          <a:p>
            <a:pPr marL="342900" indent="-342900">
              <a:spcBef>
                <a:spcPts val="0"/>
              </a:spcBef>
              <a:buClr>
                <a:schemeClr val="accent6"/>
              </a:buClr>
              <a:buSzPts val="2560"/>
              <a:buFont typeface="Arial" panose="020B0604020202020204" pitchFamily="34" charset="0"/>
              <a:buChar char="•"/>
            </a:pPr>
            <a:r>
              <a:rPr lang="en-GB" sz="2400" b="0" i="0" dirty="0">
                <a:solidFill>
                  <a:schemeClr val="tx1"/>
                </a:solidFill>
                <a:effectLst/>
              </a:rPr>
              <a:t>Every organisation offers access to the PNA programme.</a:t>
            </a:r>
          </a:p>
          <a:p>
            <a:pPr marL="342900" indent="-342900">
              <a:spcBef>
                <a:spcPts val="0"/>
              </a:spcBef>
              <a:buClr>
                <a:schemeClr val="accent6"/>
              </a:buClr>
              <a:buSzPts val="2560"/>
              <a:buFont typeface="Arial" panose="020B0604020202020204" pitchFamily="34" charset="0"/>
              <a:buChar char="•"/>
            </a:pPr>
            <a:r>
              <a:rPr lang="en-GB" sz="2400" b="0" i="0" dirty="0">
                <a:solidFill>
                  <a:schemeClr val="tx1"/>
                </a:solidFill>
                <a:effectLst/>
              </a:rPr>
              <a:t>Each PNA is specially trained to provide restorative supervision.</a:t>
            </a:r>
          </a:p>
          <a:p>
            <a:pPr marL="342900" indent="-342900">
              <a:spcBef>
                <a:spcPts val="0"/>
              </a:spcBef>
              <a:buClr>
                <a:schemeClr val="accent6"/>
              </a:buClr>
              <a:buSzPts val="2560"/>
              <a:buFont typeface="Arial" panose="020B0604020202020204" pitchFamily="34" charset="0"/>
              <a:buChar char="•"/>
            </a:pPr>
            <a:r>
              <a:rPr lang="en-GB" sz="2400" b="0" i="0" dirty="0">
                <a:solidFill>
                  <a:schemeClr val="tx1"/>
                </a:solidFill>
                <a:effectLst/>
              </a:rPr>
              <a:t>Restorative supervision is particularly effective in reducing burnout and stress by providing an opportunity for discussion and reflective learning following an incident or in challenging situations. The PNA will help an individual to gain perspective and take control in difficult times.</a:t>
            </a:r>
          </a:p>
        </p:txBody>
      </p:sp>
    </p:spTree>
    <p:extLst>
      <p:ext uri="{BB962C8B-B14F-4D97-AF65-F5344CB8AC3E}">
        <p14:creationId xmlns:p14="http://schemas.microsoft.com/office/powerpoint/2010/main" val="8668662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itle 4">
            <a:extLst>
              <a:ext uri="{FF2B5EF4-FFF2-40B4-BE49-F238E27FC236}">
                <a16:creationId xmlns:a16="http://schemas.microsoft.com/office/drawing/2014/main" id="{38CD63A1-340F-AF47-BC76-77C1B8EFAD07}"/>
              </a:ext>
            </a:extLst>
          </p:cNvPr>
          <p:cNvSpPr>
            <a:spLocks noGrp="1"/>
          </p:cNvSpPr>
          <p:nvPr>
            <p:ph type="title"/>
          </p:nvPr>
        </p:nvSpPr>
        <p:spPr>
          <a:xfrm>
            <a:off x="432000" y="432000"/>
            <a:ext cx="11404154" cy="865186"/>
          </a:xfrm>
        </p:spPr>
        <p:txBody>
          <a:bodyPr/>
          <a:lstStyle/>
          <a:p>
            <a:r>
              <a:rPr lang="en-GB" dirty="0"/>
              <a:t>Next steps…</a:t>
            </a:r>
            <a:endParaRPr lang="en-GB" spc="-40" dirty="0"/>
          </a:p>
        </p:txBody>
      </p:sp>
      <p:sp>
        <p:nvSpPr>
          <p:cNvPr id="5" name="Content Placeholder 4">
            <a:extLst>
              <a:ext uri="{FF2B5EF4-FFF2-40B4-BE49-F238E27FC236}">
                <a16:creationId xmlns:a16="http://schemas.microsoft.com/office/drawing/2014/main" id="{C594638D-C17F-D749-9360-E2332845D248}"/>
              </a:ext>
            </a:extLst>
          </p:cNvPr>
          <p:cNvSpPr>
            <a:spLocks noGrp="1"/>
          </p:cNvSpPr>
          <p:nvPr>
            <p:ph idx="1"/>
          </p:nvPr>
        </p:nvSpPr>
        <p:spPr>
          <a:xfrm>
            <a:off x="432000" y="1372161"/>
            <a:ext cx="11088000" cy="4113678"/>
          </a:xfrm>
        </p:spPr>
        <p:txBody>
          <a:bodyPr>
            <a:normAutofit/>
          </a:bodyPr>
          <a:lstStyle/>
          <a:p>
            <a:pPr marL="342900" indent="-342900">
              <a:spcBef>
                <a:spcPts val="0"/>
              </a:spcBef>
              <a:buClr>
                <a:schemeClr val="accent6"/>
              </a:buClr>
              <a:buSzPts val="2560"/>
              <a:buFont typeface="Arial" panose="020B0604020202020204" pitchFamily="34" charset="0"/>
              <a:buChar char="•"/>
            </a:pPr>
            <a:r>
              <a:rPr lang="en-GB" sz="2400" b="0" i="0" dirty="0">
                <a:solidFill>
                  <a:schemeClr val="tx1"/>
                </a:solidFill>
                <a:effectLst/>
              </a:rPr>
              <a:t>Pair up with a ‘buddy’.</a:t>
            </a:r>
          </a:p>
          <a:p>
            <a:pPr marL="342900" indent="-342900">
              <a:spcBef>
                <a:spcPts val="0"/>
              </a:spcBef>
              <a:buClr>
                <a:schemeClr val="accent6"/>
              </a:buClr>
              <a:buSzPts val="2560"/>
              <a:buFont typeface="Arial" panose="020B0604020202020204" pitchFamily="34" charset="0"/>
              <a:buChar char="•"/>
            </a:pPr>
            <a:r>
              <a:rPr lang="en-GB" sz="2400" b="0" i="0" dirty="0">
                <a:solidFill>
                  <a:schemeClr val="tx1"/>
                </a:solidFill>
                <a:effectLst/>
              </a:rPr>
              <a:t>Pick two actions (each) to carry out over the following week, to help build your resilience.</a:t>
            </a:r>
          </a:p>
          <a:p>
            <a:pPr marL="342900" indent="-342900">
              <a:spcBef>
                <a:spcPts val="0"/>
              </a:spcBef>
              <a:buClr>
                <a:schemeClr val="accent6"/>
              </a:buClr>
              <a:buSzPts val="2560"/>
              <a:buFont typeface="Arial" panose="020B0604020202020204" pitchFamily="34" charset="0"/>
              <a:buChar char="•"/>
            </a:pPr>
            <a:r>
              <a:rPr lang="en-GB" sz="2400" b="0" i="0" dirty="0">
                <a:solidFill>
                  <a:schemeClr val="tx1"/>
                </a:solidFill>
                <a:effectLst/>
              </a:rPr>
              <a:t>Set a time, roughly one week in advance, to meet up again</a:t>
            </a:r>
          </a:p>
          <a:p>
            <a:pPr marL="342900" indent="-342900">
              <a:spcBef>
                <a:spcPts val="0"/>
              </a:spcBef>
              <a:buClr>
                <a:schemeClr val="accent6"/>
              </a:buClr>
              <a:buSzPts val="2560"/>
              <a:buFont typeface="Arial" panose="020B0604020202020204" pitchFamily="34" charset="0"/>
              <a:buChar char="•"/>
            </a:pPr>
            <a:r>
              <a:rPr lang="en-GB" sz="2400" b="0" i="0" dirty="0">
                <a:solidFill>
                  <a:schemeClr val="tx1"/>
                </a:solidFill>
                <a:effectLst/>
              </a:rPr>
              <a:t>Check in with your ‘buddy’ to see how far each of you have managed to try your resilience building activities into your week</a:t>
            </a:r>
          </a:p>
        </p:txBody>
      </p:sp>
    </p:spTree>
    <p:extLst>
      <p:ext uri="{BB962C8B-B14F-4D97-AF65-F5344CB8AC3E}">
        <p14:creationId xmlns:p14="http://schemas.microsoft.com/office/powerpoint/2010/main" val="31725856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itle 4">
            <a:extLst>
              <a:ext uri="{FF2B5EF4-FFF2-40B4-BE49-F238E27FC236}">
                <a16:creationId xmlns:a16="http://schemas.microsoft.com/office/drawing/2014/main" id="{38CD63A1-340F-AF47-BC76-77C1B8EFAD07}"/>
              </a:ext>
            </a:extLst>
          </p:cNvPr>
          <p:cNvSpPr>
            <a:spLocks noGrp="1"/>
          </p:cNvSpPr>
          <p:nvPr>
            <p:ph type="title"/>
          </p:nvPr>
        </p:nvSpPr>
        <p:spPr>
          <a:xfrm>
            <a:off x="432000" y="432000"/>
            <a:ext cx="11404154" cy="865186"/>
          </a:xfrm>
        </p:spPr>
        <p:txBody>
          <a:bodyPr/>
          <a:lstStyle/>
          <a:p>
            <a:r>
              <a:rPr lang="en-GB" dirty="0"/>
              <a:t>FOFBOC</a:t>
            </a:r>
            <a:endParaRPr lang="en-GB" spc="-40" dirty="0"/>
          </a:p>
        </p:txBody>
      </p:sp>
      <p:sp>
        <p:nvSpPr>
          <p:cNvPr id="5" name="Content Placeholder 4">
            <a:extLst>
              <a:ext uri="{FF2B5EF4-FFF2-40B4-BE49-F238E27FC236}">
                <a16:creationId xmlns:a16="http://schemas.microsoft.com/office/drawing/2014/main" id="{C594638D-C17F-D749-9360-E2332845D248}"/>
              </a:ext>
            </a:extLst>
          </p:cNvPr>
          <p:cNvSpPr>
            <a:spLocks noGrp="1"/>
          </p:cNvSpPr>
          <p:nvPr>
            <p:ph idx="1"/>
          </p:nvPr>
        </p:nvSpPr>
        <p:spPr>
          <a:xfrm>
            <a:off x="432000" y="1372161"/>
            <a:ext cx="11088000" cy="4113678"/>
          </a:xfrm>
        </p:spPr>
        <p:txBody>
          <a:bodyPr>
            <a:normAutofit lnSpcReduction="10000"/>
          </a:bodyPr>
          <a:lstStyle/>
          <a:p>
            <a:pPr>
              <a:spcBef>
                <a:spcPts val="0"/>
              </a:spcBef>
              <a:buClr>
                <a:schemeClr val="accent6"/>
              </a:buClr>
              <a:buSzPts val="2560"/>
            </a:pPr>
            <a:r>
              <a:rPr lang="en-GB" sz="2400" b="1" i="0" dirty="0">
                <a:solidFill>
                  <a:schemeClr val="tx1"/>
                </a:solidFill>
                <a:effectLst/>
              </a:rPr>
              <a:t>Feet on Floor, Body On Chair</a:t>
            </a:r>
          </a:p>
          <a:p>
            <a:pPr>
              <a:spcBef>
                <a:spcPts val="0"/>
              </a:spcBef>
              <a:buClr>
                <a:schemeClr val="accent6"/>
              </a:buClr>
              <a:buSzPts val="2560"/>
            </a:pPr>
            <a:r>
              <a:rPr lang="en-GB" sz="2400" b="0" i="0" dirty="0">
                <a:solidFill>
                  <a:schemeClr val="tx1"/>
                </a:solidFill>
                <a:effectLst/>
              </a:rPr>
              <a:t>Developed as a mindfulness technique, this 3-minute method takes you from 'fight or flight' to 'rest and digest' which can help after a difficult intervention:</a:t>
            </a:r>
          </a:p>
          <a:p>
            <a:pPr>
              <a:spcBef>
                <a:spcPts val="0"/>
              </a:spcBef>
              <a:buClr>
                <a:schemeClr val="accent6"/>
              </a:buClr>
              <a:buSzPts val="2560"/>
            </a:pPr>
            <a:endParaRPr lang="en-GB" sz="2400" b="0" i="0" dirty="0">
              <a:solidFill>
                <a:schemeClr val="tx1"/>
              </a:solidFill>
              <a:effectLst/>
            </a:endParaRPr>
          </a:p>
          <a:p>
            <a:pPr marL="342900" indent="-342900">
              <a:spcBef>
                <a:spcPts val="0"/>
              </a:spcBef>
              <a:buClr>
                <a:schemeClr val="accent6"/>
              </a:buClr>
              <a:buSzPts val="2560"/>
              <a:buFont typeface="Arial" panose="020B0604020202020204" pitchFamily="34" charset="0"/>
              <a:buChar char="•"/>
            </a:pPr>
            <a:r>
              <a:rPr lang="en-GB" sz="2400" b="0" i="0" dirty="0">
                <a:solidFill>
                  <a:schemeClr val="tx1"/>
                </a:solidFill>
                <a:effectLst/>
              </a:rPr>
              <a:t>Sit on a chair with feet resting on the floor</a:t>
            </a:r>
          </a:p>
          <a:p>
            <a:pPr marL="342900" indent="-342900">
              <a:spcBef>
                <a:spcPts val="0"/>
              </a:spcBef>
              <a:buClr>
                <a:schemeClr val="accent6"/>
              </a:buClr>
              <a:buSzPts val="2560"/>
              <a:buFont typeface="Arial" panose="020B0604020202020204" pitchFamily="34" charset="0"/>
              <a:buChar char="•"/>
            </a:pPr>
            <a:r>
              <a:rPr lang="en-GB" sz="2400" b="0" i="0" dirty="0">
                <a:solidFill>
                  <a:schemeClr val="tx1"/>
                </a:solidFill>
                <a:effectLst/>
              </a:rPr>
              <a:t>Feel your body on the chair</a:t>
            </a:r>
          </a:p>
          <a:p>
            <a:pPr marL="342900" indent="-342900">
              <a:spcBef>
                <a:spcPts val="0"/>
              </a:spcBef>
              <a:buClr>
                <a:schemeClr val="accent6"/>
              </a:buClr>
              <a:buSzPts val="2560"/>
              <a:buFont typeface="Arial" panose="020B0604020202020204" pitchFamily="34" charset="0"/>
              <a:buChar char="•"/>
            </a:pPr>
            <a:r>
              <a:rPr lang="en-GB" sz="2400" b="0" i="0" dirty="0">
                <a:solidFill>
                  <a:schemeClr val="tx1"/>
                </a:solidFill>
                <a:effectLst/>
              </a:rPr>
              <a:t>Now feel your feet on the floor</a:t>
            </a:r>
          </a:p>
          <a:p>
            <a:pPr marL="342900" indent="-342900">
              <a:spcBef>
                <a:spcPts val="0"/>
              </a:spcBef>
              <a:buClr>
                <a:schemeClr val="accent6"/>
              </a:buClr>
              <a:buSzPts val="2560"/>
              <a:buFont typeface="Arial" panose="020B0604020202020204" pitchFamily="34" charset="0"/>
              <a:buChar char="•"/>
            </a:pPr>
            <a:r>
              <a:rPr lang="en-GB" sz="2400" b="0" i="0" dirty="0">
                <a:solidFill>
                  <a:schemeClr val="tx1"/>
                </a:solidFill>
                <a:effectLst/>
              </a:rPr>
              <a:t>Think about your legs and how they feel moving onto lower body</a:t>
            </a:r>
          </a:p>
          <a:p>
            <a:pPr marL="342900" indent="-342900">
              <a:spcBef>
                <a:spcPts val="0"/>
              </a:spcBef>
              <a:buClr>
                <a:schemeClr val="accent6"/>
              </a:buClr>
              <a:buSzPts val="2560"/>
              <a:buFont typeface="Arial" panose="020B0604020202020204" pitchFamily="34" charset="0"/>
              <a:buChar char="•"/>
            </a:pPr>
            <a:r>
              <a:rPr lang="en-GB" sz="2400" b="0" i="0" dirty="0">
                <a:solidFill>
                  <a:schemeClr val="tx1"/>
                </a:solidFill>
                <a:effectLst/>
              </a:rPr>
              <a:t>Focus on your belly, then your breathing</a:t>
            </a:r>
          </a:p>
          <a:p>
            <a:pPr marL="342900" indent="-342900">
              <a:spcBef>
                <a:spcPts val="0"/>
              </a:spcBef>
              <a:buClr>
                <a:schemeClr val="accent6"/>
              </a:buClr>
              <a:buSzPts val="2560"/>
              <a:buFont typeface="Arial" panose="020B0604020202020204" pitchFamily="34" charset="0"/>
              <a:buChar char="•"/>
            </a:pPr>
            <a:r>
              <a:rPr lang="en-GB" sz="2400" b="0" i="0" dirty="0">
                <a:solidFill>
                  <a:schemeClr val="tx1"/>
                </a:solidFill>
                <a:effectLst/>
              </a:rPr>
              <a:t>Sit and relax for just a couple of minutes tuned into an awareness of your body</a:t>
            </a:r>
          </a:p>
        </p:txBody>
      </p:sp>
    </p:spTree>
    <p:extLst>
      <p:ext uri="{BB962C8B-B14F-4D97-AF65-F5344CB8AC3E}">
        <p14:creationId xmlns:p14="http://schemas.microsoft.com/office/powerpoint/2010/main" val="35726015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itle 4">
            <a:extLst>
              <a:ext uri="{FF2B5EF4-FFF2-40B4-BE49-F238E27FC236}">
                <a16:creationId xmlns:a16="http://schemas.microsoft.com/office/drawing/2014/main" id="{38CD63A1-340F-AF47-BC76-77C1B8EFAD07}"/>
              </a:ext>
            </a:extLst>
          </p:cNvPr>
          <p:cNvSpPr>
            <a:spLocks noGrp="1"/>
          </p:cNvSpPr>
          <p:nvPr>
            <p:ph type="title"/>
          </p:nvPr>
        </p:nvSpPr>
        <p:spPr>
          <a:xfrm>
            <a:off x="432000" y="432000"/>
            <a:ext cx="11404154" cy="865186"/>
          </a:xfrm>
        </p:spPr>
        <p:txBody>
          <a:bodyPr/>
          <a:lstStyle/>
          <a:p>
            <a:r>
              <a:rPr lang="en-GB" dirty="0"/>
              <a:t>Impact on staff</a:t>
            </a:r>
            <a:endParaRPr lang="en-GB" spc="-40" dirty="0"/>
          </a:p>
        </p:txBody>
      </p:sp>
      <p:sp>
        <p:nvSpPr>
          <p:cNvPr id="5" name="Content Placeholder 4">
            <a:extLst>
              <a:ext uri="{FF2B5EF4-FFF2-40B4-BE49-F238E27FC236}">
                <a16:creationId xmlns:a16="http://schemas.microsoft.com/office/drawing/2014/main" id="{C594638D-C17F-D749-9360-E2332845D248}"/>
              </a:ext>
            </a:extLst>
          </p:cNvPr>
          <p:cNvSpPr>
            <a:spLocks noGrp="1"/>
          </p:cNvSpPr>
          <p:nvPr>
            <p:ph idx="1"/>
          </p:nvPr>
        </p:nvSpPr>
        <p:spPr>
          <a:xfrm>
            <a:off x="432000" y="1372161"/>
            <a:ext cx="11088000" cy="4113678"/>
          </a:xfrm>
        </p:spPr>
        <p:txBody>
          <a:bodyPr>
            <a:normAutofit/>
          </a:bodyPr>
          <a:lstStyle/>
          <a:p>
            <a:pPr marL="342900" indent="-342900">
              <a:lnSpc>
                <a:spcPct val="100000"/>
              </a:lnSpc>
              <a:spcAft>
                <a:spcPts val="1200"/>
              </a:spcAft>
              <a:buClr>
                <a:schemeClr val="accent6"/>
              </a:buClr>
              <a:buFont typeface="Arial" panose="020B0604020202020204" pitchFamily="34" charset="0"/>
              <a:buChar char="•"/>
            </a:pPr>
            <a:r>
              <a:rPr lang="en-GB" sz="2400" dirty="0"/>
              <a:t>Stress causes demotivation and disengagement </a:t>
            </a:r>
          </a:p>
          <a:p>
            <a:pPr marL="342900" indent="-342900">
              <a:lnSpc>
                <a:spcPct val="100000"/>
              </a:lnSpc>
              <a:spcAft>
                <a:spcPts val="1200"/>
              </a:spcAft>
              <a:buClr>
                <a:schemeClr val="accent6"/>
              </a:buClr>
              <a:buFont typeface="Arial" panose="020B0604020202020204" pitchFamily="34" charset="0"/>
              <a:buChar char="•"/>
            </a:pPr>
            <a:r>
              <a:rPr lang="en-GB" sz="2400" dirty="0"/>
              <a:t>Tasks are not done to the same quality or to deadline</a:t>
            </a:r>
          </a:p>
          <a:p>
            <a:pPr marL="342900" indent="-342900">
              <a:lnSpc>
                <a:spcPct val="100000"/>
              </a:lnSpc>
              <a:spcAft>
                <a:spcPts val="1200"/>
              </a:spcAft>
              <a:buClr>
                <a:schemeClr val="accent6"/>
              </a:buClr>
              <a:buFont typeface="Arial" panose="020B0604020202020204" pitchFamily="34" charset="0"/>
              <a:buChar char="•"/>
            </a:pPr>
            <a:r>
              <a:rPr lang="en-GB" sz="2400" dirty="0"/>
              <a:t>Knock-on effect on colleagues causing frustration and poor team synergy, increased workload and associated pressure</a:t>
            </a:r>
          </a:p>
          <a:p>
            <a:pPr marL="342900" indent="-342900">
              <a:lnSpc>
                <a:spcPct val="100000"/>
              </a:lnSpc>
              <a:spcAft>
                <a:spcPts val="1200"/>
              </a:spcAft>
              <a:buClr>
                <a:schemeClr val="accent6"/>
              </a:buClr>
              <a:buFont typeface="Arial" panose="020B0604020202020204" pitchFamily="34" charset="0"/>
              <a:buChar char="•"/>
            </a:pPr>
            <a:r>
              <a:rPr lang="en-GB" sz="2400" dirty="0"/>
              <a:t>Reduced efficiency and performance</a:t>
            </a:r>
          </a:p>
          <a:p>
            <a:pPr marL="342900" indent="-342900">
              <a:lnSpc>
                <a:spcPct val="100000"/>
              </a:lnSpc>
              <a:spcAft>
                <a:spcPts val="1200"/>
              </a:spcAft>
              <a:buClr>
                <a:schemeClr val="accent6"/>
              </a:buClr>
              <a:buFont typeface="Arial" panose="020B0604020202020204" pitchFamily="34" charset="0"/>
              <a:buChar char="•"/>
            </a:pPr>
            <a:r>
              <a:rPr lang="en-GB" sz="2400" dirty="0"/>
              <a:t>Staff lacking skills and competency</a:t>
            </a:r>
          </a:p>
          <a:p>
            <a:pPr marL="342900" indent="-342900">
              <a:lnSpc>
                <a:spcPct val="100000"/>
              </a:lnSpc>
              <a:spcAft>
                <a:spcPts val="1200"/>
              </a:spcAft>
              <a:buClr>
                <a:schemeClr val="accent6"/>
              </a:buClr>
              <a:buFont typeface="Arial" panose="020B0604020202020204" pitchFamily="34" charset="0"/>
              <a:buChar char="•"/>
            </a:pPr>
            <a:r>
              <a:rPr lang="en-GB" sz="2400" dirty="0"/>
              <a:t>Poor level of service for customers</a:t>
            </a:r>
          </a:p>
          <a:p>
            <a:pPr marL="342900" indent="-342900">
              <a:lnSpc>
                <a:spcPct val="100000"/>
              </a:lnSpc>
              <a:spcAft>
                <a:spcPts val="1200"/>
              </a:spcAft>
              <a:buClr>
                <a:schemeClr val="accent6"/>
              </a:buClr>
              <a:buFont typeface="Arial" panose="020B0604020202020204" pitchFamily="34" charset="0"/>
              <a:buChar char="•"/>
            </a:pPr>
            <a:endParaRPr lang="en-GB" sz="2400" dirty="0"/>
          </a:p>
        </p:txBody>
      </p:sp>
    </p:spTree>
    <p:extLst>
      <p:ext uri="{BB962C8B-B14F-4D97-AF65-F5344CB8AC3E}">
        <p14:creationId xmlns:p14="http://schemas.microsoft.com/office/powerpoint/2010/main" val="794396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itle 4">
            <a:extLst>
              <a:ext uri="{FF2B5EF4-FFF2-40B4-BE49-F238E27FC236}">
                <a16:creationId xmlns:a16="http://schemas.microsoft.com/office/drawing/2014/main" id="{38CD63A1-340F-AF47-BC76-77C1B8EFAD07}"/>
              </a:ext>
            </a:extLst>
          </p:cNvPr>
          <p:cNvSpPr>
            <a:spLocks noGrp="1"/>
          </p:cNvSpPr>
          <p:nvPr>
            <p:ph type="title"/>
          </p:nvPr>
        </p:nvSpPr>
        <p:spPr>
          <a:xfrm>
            <a:off x="432000" y="432000"/>
            <a:ext cx="11404154" cy="865186"/>
          </a:xfrm>
        </p:spPr>
        <p:txBody>
          <a:bodyPr/>
          <a:lstStyle/>
          <a:p>
            <a:r>
              <a:rPr lang="en-GB" dirty="0"/>
              <a:t>Body awareness</a:t>
            </a:r>
            <a:endParaRPr lang="en-GB" spc="-40" dirty="0"/>
          </a:p>
        </p:txBody>
      </p:sp>
      <p:sp>
        <p:nvSpPr>
          <p:cNvPr id="5" name="Content Placeholder 4">
            <a:extLst>
              <a:ext uri="{FF2B5EF4-FFF2-40B4-BE49-F238E27FC236}">
                <a16:creationId xmlns:a16="http://schemas.microsoft.com/office/drawing/2014/main" id="{C594638D-C17F-D749-9360-E2332845D248}"/>
              </a:ext>
            </a:extLst>
          </p:cNvPr>
          <p:cNvSpPr>
            <a:spLocks noGrp="1"/>
          </p:cNvSpPr>
          <p:nvPr>
            <p:ph idx="1"/>
          </p:nvPr>
        </p:nvSpPr>
        <p:spPr>
          <a:xfrm>
            <a:off x="432000" y="1372160"/>
            <a:ext cx="11088000" cy="4672379"/>
          </a:xfrm>
        </p:spPr>
        <p:txBody>
          <a:bodyPr>
            <a:normAutofit fontScale="92500" lnSpcReduction="20000"/>
          </a:bodyPr>
          <a:lstStyle/>
          <a:p>
            <a:pPr marL="126365" indent="0">
              <a:lnSpc>
                <a:spcPct val="110000"/>
              </a:lnSpc>
              <a:buNone/>
            </a:pPr>
            <a:r>
              <a:rPr lang="en-GB" sz="2400" dirty="0">
                <a:solidFill>
                  <a:srgbClr val="231F20"/>
                </a:solidFill>
                <a:latin typeface="Arial"/>
                <a:cs typeface="Arial"/>
              </a:rPr>
              <a:t>A technique to help you focus on yourself in the present. You can do this sitting or standing. Focus on how your body feels from head to toe, noticing each part in turn:</a:t>
            </a:r>
          </a:p>
          <a:p>
            <a:pPr marL="126365" indent="0">
              <a:lnSpc>
                <a:spcPct val="110000"/>
              </a:lnSpc>
              <a:buNone/>
            </a:pPr>
            <a:endParaRPr lang="en-GB" sz="2400" dirty="0">
              <a:solidFill>
                <a:srgbClr val="231F20"/>
              </a:solidFill>
              <a:latin typeface="Arial"/>
              <a:cs typeface="Arial"/>
            </a:endParaRPr>
          </a:p>
          <a:p>
            <a:pPr marL="469265" indent="-342900">
              <a:lnSpc>
                <a:spcPct val="110000"/>
              </a:lnSpc>
              <a:buClr>
                <a:schemeClr val="accent6"/>
              </a:buClr>
              <a:buFont typeface="Arial" panose="020B0604020202020204" pitchFamily="34" charset="0"/>
              <a:buChar char="•"/>
            </a:pPr>
            <a:r>
              <a:rPr lang="en-GB" sz="2400" dirty="0">
                <a:solidFill>
                  <a:srgbClr val="231F20"/>
                </a:solidFill>
                <a:latin typeface="Arial"/>
                <a:cs typeface="Arial"/>
              </a:rPr>
              <a:t>Can you feel your hair around your face, forehead, or shoulders? Glasses on your ears or your nose? Any earrings in your ears or necklace around your neck? The weight of your shirt on your shoulders? </a:t>
            </a:r>
          </a:p>
          <a:p>
            <a:pPr marL="469265" indent="-342900">
              <a:lnSpc>
                <a:spcPct val="110000"/>
              </a:lnSpc>
              <a:buClr>
                <a:schemeClr val="accent6"/>
              </a:buClr>
              <a:buFont typeface="Arial" panose="020B0604020202020204" pitchFamily="34" charset="0"/>
              <a:buChar char="•"/>
            </a:pPr>
            <a:r>
              <a:rPr lang="en-GB" sz="2400" dirty="0">
                <a:solidFill>
                  <a:srgbClr val="231F20"/>
                </a:solidFill>
                <a:latin typeface="Arial"/>
                <a:cs typeface="Arial"/>
              </a:rPr>
              <a:t>What position are your arms in? Do they feel relaxed or tense? Can you feel your heartbeat? Is it rapid or steady? </a:t>
            </a:r>
          </a:p>
          <a:p>
            <a:pPr marL="469265" indent="-342900">
              <a:lnSpc>
                <a:spcPct val="110000"/>
              </a:lnSpc>
              <a:buClr>
                <a:schemeClr val="accent6"/>
              </a:buClr>
              <a:buFont typeface="Arial" panose="020B0604020202020204" pitchFamily="34" charset="0"/>
              <a:buChar char="•"/>
            </a:pPr>
            <a:r>
              <a:rPr lang="en-GB" sz="2400" dirty="0">
                <a:solidFill>
                  <a:srgbClr val="231F20"/>
                </a:solidFill>
                <a:latin typeface="Arial"/>
                <a:cs typeface="Arial"/>
              </a:rPr>
              <a:t>Does your stomach feel full, or are you hungry? </a:t>
            </a:r>
          </a:p>
          <a:p>
            <a:pPr marL="469265" indent="-342900">
              <a:lnSpc>
                <a:spcPct val="110000"/>
              </a:lnSpc>
              <a:buClr>
                <a:schemeClr val="accent6"/>
              </a:buClr>
              <a:buFont typeface="Arial" panose="020B0604020202020204" pitchFamily="34" charset="0"/>
              <a:buChar char="•"/>
            </a:pPr>
            <a:r>
              <a:rPr lang="en-GB" sz="2400" dirty="0">
                <a:solidFill>
                  <a:srgbClr val="231F20"/>
                </a:solidFill>
                <a:latin typeface="Arial"/>
                <a:cs typeface="Arial"/>
              </a:rPr>
              <a:t>Are your legs crossed, or are your feet resting on the floor?</a:t>
            </a:r>
          </a:p>
          <a:p>
            <a:pPr marL="469265" indent="-342900">
              <a:lnSpc>
                <a:spcPct val="110000"/>
              </a:lnSpc>
              <a:buClr>
                <a:schemeClr val="accent6"/>
              </a:buClr>
              <a:buFont typeface="Arial" panose="020B0604020202020204" pitchFamily="34" charset="0"/>
              <a:buChar char="•"/>
            </a:pPr>
            <a:r>
              <a:rPr lang="en-GB" sz="2400" dirty="0">
                <a:solidFill>
                  <a:srgbClr val="231F20"/>
                </a:solidFill>
                <a:latin typeface="Arial"/>
                <a:cs typeface="Arial"/>
              </a:rPr>
              <a:t>Is your back straight?</a:t>
            </a:r>
          </a:p>
          <a:p>
            <a:pPr marL="469265" indent="-342900">
              <a:lnSpc>
                <a:spcPct val="110000"/>
              </a:lnSpc>
              <a:buClr>
                <a:schemeClr val="accent6"/>
              </a:buClr>
              <a:buFont typeface="Arial" panose="020B0604020202020204" pitchFamily="34" charset="0"/>
              <a:buChar char="•"/>
            </a:pPr>
            <a:r>
              <a:rPr lang="en-GB" sz="2400" dirty="0">
                <a:solidFill>
                  <a:srgbClr val="231F20"/>
                </a:solidFill>
                <a:latin typeface="Arial"/>
                <a:cs typeface="Arial"/>
              </a:rPr>
              <a:t>Curl your fingers and wiggle your toes. Are you barefoot or in shoes? Are your feet warm or cold? How does the floor feel against your feet?</a:t>
            </a:r>
          </a:p>
        </p:txBody>
      </p:sp>
    </p:spTree>
    <p:extLst>
      <p:ext uri="{BB962C8B-B14F-4D97-AF65-F5344CB8AC3E}">
        <p14:creationId xmlns:p14="http://schemas.microsoft.com/office/powerpoint/2010/main" val="27583696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itle 4">
            <a:extLst>
              <a:ext uri="{FF2B5EF4-FFF2-40B4-BE49-F238E27FC236}">
                <a16:creationId xmlns:a16="http://schemas.microsoft.com/office/drawing/2014/main" id="{38CD63A1-340F-AF47-BC76-77C1B8EFAD07}"/>
              </a:ext>
            </a:extLst>
          </p:cNvPr>
          <p:cNvSpPr>
            <a:spLocks noGrp="1"/>
          </p:cNvSpPr>
          <p:nvPr>
            <p:ph type="title"/>
          </p:nvPr>
        </p:nvSpPr>
        <p:spPr>
          <a:xfrm>
            <a:off x="432000" y="432000"/>
            <a:ext cx="11404154" cy="865186"/>
          </a:xfrm>
        </p:spPr>
        <p:txBody>
          <a:bodyPr/>
          <a:lstStyle/>
          <a:p>
            <a:r>
              <a:rPr lang="en-GB" dirty="0"/>
              <a:t>5-4-3-2-1…</a:t>
            </a:r>
            <a:endParaRPr lang="en-GB" spc="-40" dirty="0"/>
          </a:p>
        </p:txBody>
      </p:sp>
      <p:sp>
        <p:nvSpPr>
          <p:cNvPr id="5" name="Content Placeholder 4">
            <a:extLst>
              <a:ext uri="{FF2B5EF4-FFF2-40B4-BE49-F238E27FC236}">
                <a16:creationId xmlns:a16="http://schemas.microsoft.com/office/drawing/2014/main" id="{C594638D-C17F-D749-9360-E2332845D248}"/>
              </a:ext>
            </a:extLst>
          </p:cNvPr>
          <p:cNvSpPr>
            <a:spLocks noGrp="1"/>
          </p:cNvSpPr>
          <p:nvPr>
            <p:ph idx="1"/>
          </p:nvPr>
        </p:nvSpPr>
        <p:spPr>
          <a:xfrm>
            <a:off x="432000" y="1372160"/>
            <a:ext cx="11088000" cy="4672379"/>
          </a:xfrm>
        </p:spPr>
        <p:txBody>
          <a:bodyPr>
            <a:normAutofit/>
          </a:bodyPr>
          <a:lstStyle/>
          <a:p>
            <a:pPr marL="126365" indent="0">
              <a:lnSpc>
                <a:spcPct val="110000"/>
              </a:lnSpc>
              <a:buNone/>
            </a:pPr>
            <a:r>
              <a:rPr lang="en-GB" sz="2400" dirty="0">
                <a:solidFill>
                  <a:srgbClr val="231F20"/>
                </a:solidFill>
                <a:latin typeface="Arial"/>
                <a:cs typeface="Arial"/>
              </a:rPr>
              <a:t>A ground technique to help refocus</a:t>
            </a:r>
          </a:p>
          <a:p>
            <a:pPr marL="126365" indent="0">
              <a:lnSpc>
                <a:spcPct val="110000"/>
              </a:lnSpc>
              <a:buNone/>
            </a:pPr>
            <a:r>
              <a:rPr lang="en-GB" sz="2400" dirty="0">
                <a:solidFill>
                  <a:srgbClr val="231F20"/>
                </a:solidFill>
                <a:latin typeface="Arial"/>
                <a:cs typeface="Arial"/>
              </a:rPr>
              <a:t>Use your senses and see what you can sense in the world around you. Work backwards from 5 to notice:</a:t>
            </a:r>
          </a:p>
          <a:p>
            <a:pPr marL="126365" indent="0">
              <a:lnSpc>
                <a:spcPct val="110000"/>
              </a:lnSpc>
              <a:buNone/>
            </a:pPr>
            <a:endParaRPr lang="en-GB" sz="2400" dirty="0">
              <a:solidFill>
                <a:srgbClr val="231F20"/>
              </a:solidFill>
              <a:latin typeface="Arial"/>
              <a:cs typeface="Arial"/>
            </a:endParaRPr>
          </a:p>
          <a:p>
            <a:pPr marL="469265" indent="-342900">
              <a:lnSpc>
                <a:spcPct val="110000"/>
              </a:lnSpc>
              <a:buFont typeface="Arial" panose="020B0604020202020204" pitchFamily="34" charset="0"/>
              <a:buChar char="•"/>
            </a:pPr>
            <a:r>
              <a:rPr lang="en-GB" sz="2400" dirty="0">
                <a:solidFill>
                  <a:srgbClr val="231F20"/>
                </a:solidFill>
                <a:latin typeface="Arial"/>
                <a:cs typeface="Arial"/>
              </a:rPr>
              <a:t>5 things you can see</a:t>
            </a:r>
          </a:p>
          <a:p>
            <a:pPr marL="469265" indent="-342900">
              <a:lnSpc>
                <a:spcPct val="110000"/>
              </a:lnSpc>
              <a:buFont typeface="Arial" panose="020B0604020202020204" pitchFamily="34" charset="0"/>
              <a:buChar char="•"/>
            </a:pPr>
            <a:r>
              <a:rPr lang="en-GB" sz="2400" dirty="0">
                <a:solidFill>
                  <a:srgbClr val="231F20"/>
                </a:solidFill>
                <a:latin typeface="Arial"/>
                <a:cs typeface="Arial"/>
              </a:rPr>
              <a:t>4 things you can feel</a:t>
            </a:r>
          </a:p>
          <a:p>
            <a:pPr marL="469265" indent="-342900">
              <a:lnSpc>
                <a:spcPct val="110000"/>
              </a:lnSpc>
              <a:buFont typeface="Arial" panose="020B0604020202020204" pitchFamily="34" charset="0"/>
              <a:buChar char="•"/>
            </a:pPr>
            <a:r>
              <a:rPr lang="en-GB" sz="2400" dirty="0">
                <a:solidFill>
                  <a:srgbClr val="231F20"/>
                </a:solidFill>
                <a:latin typeface="Arial"/>
                <a:cs typeface="Arial"/>
              </a:rPr>
              <a:t>3 things you can hear</a:t>
            </a:r>
          </a:p>
          <a:p>
            <a:pPr marL="469265" indent="-342900">
              <a:lnSpc>
                <a:spcPct val="110000"/>
              </a:lnSpc>
              <a:buFont typeface="Arial" panose="020B0604020202020204" pitchFamily="34" charset="0"/>
              <a:buChar char="•"/>
            </a:pPr>
            <a:r>
              <a:rPr lang="en-GB" sz="2400" dirty="0">
                <a:solidFill>
                  <a:srgbClr val="231F20"/>
                </a:solidFill>
                <a:latin typeface="Arial"/>
                <a:cs typeface="Arial"/>
              </a:rPr>
              <a:t>2 things you can smell</a:t>
            </a:r>
          </a:p>
          <a:p>
            <a:pPr marL="469265" indent="-342900">
              <a:lnSpc>
                <a:spcPct val="110000"/>
              </a:lnSpc>
              <a:buFont typeface="Arial" panose="020B0604020202020204" pitchFamily="34" charset="0"/>
              <a:buChar char="•"/>
            </a:pPr>
            <a:r>
              <a:rPr lang="en-GB" sz="2400" dirty="0">
                <a:solidFill>
                  <a:srgbClr val="231F20"/>
                </a:solidFill>
                <a:latin typeface="Arial"/>
                <a:cs typeface="Arial"/>
              </a:rPr>
              <a:t>1 thing you can taste.</a:t>
            </a:r>
          </a:p>
        </p:txBody>
      </p:sp>
      <p:pic>
        <p:nvPicPr>
          <p:cNvPr id="2" name="Picture 2" descr="Five Senses: How to Protect Them as You Age - SignatureCare ER">
            <a:extLst>
              <a:ext uri="{FF2B5EF4-FFF2-40B4-BE49-F238E27FC236}">
                <a16:creationId xmlns:a16="http://schemas.microsoft.com/office/drawing/2014/main" id="{AD0FC452-6DF3-FF21-702D-4B3EEBCE5F0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467428" y="2504622"/>
            <a:ext cx="3410369" cy="345663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469594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itle 4">
            <a:extLst>
              <a:ext uri="{FF2B5EF4-FFF2-40B4-BE49-F238E27FC236}">
                <a16:creationId xmlns:a16="http://schemas.microsoft.com/office/drawing/2014/main" id="{38CD63A1-340F-AF47-BC76-77C1B8EFAD07}"/>
              </a:ext>
            </a:extLst>
          </p:cNvPr>
          <p:cNvSpPr>
            <a:spLocks noGrp="1"/>
          </p:cNvSpPr>
          <p:nvPr>
            <p:ph type="title"/>
          </p:nvPr>
        </p:nvSpPr>
        <p:spPr>
          <a:xfrm>
            <a:off x="432000" y="432000"/>
            <a:ext cx="11404154" cy="865186"/>
          </a:xfrm>
        </p:spPr>
        <p:txBody>
          <a:bodyPr/>
          <a:lstStyle/>
          <a:p>
            <a:r>
              <a:rPr lang="en-GB" dirty="0"/>
              <a:t>Category thinking</a:t>
            </a:r>
            <a:endParaRPr lang="en-GB" spc="-40" dirty="0"/>
          </a:p>
        </p:txBody>
      </p:sp>
      <p:sp>
        <p:nvSpPr>
          <p:cNvPr id="5" name="Content Placeholder 4">
            <a:extLst>
              <a:ext uri="{FF2B5EF4-FFF2-40B4-BE49-F238E27FC236}">
                <a16:creationId xmlns:a16="http://schemas.microsoft.com/office/drawing/2014/main" id="{C594638D-C17F-D749-9360-E2332845D248}"/>
              </a:ext>
            </a:extLst>
          </p:cNvPr>
          <p:cNvSpPr>
            <a:spLocks noGrp="1"/>
          </p:cNvSpPr>
          <p:nvPr>
            <p:ph idx="1"/>
          </p:nvPr>
        </p:nvSpPr>
        <p:spPr>
          <a:xfrm>
            <a:off x="432000" y="1372160"/>
            <a:ext cx="11088000" cy="4672379"/>
          </a:xfrm>
        </p:spPr>
        <p:txBody>
          <a:bodyPr>
            <a:normAutofit/>
          </a:bodyPr>
          <a:lstStyle/>
          <a:p>
            <a:pPr marL="126365" indent="0">
              <a:lnSpc>
                <a:spcPct val="110000"/>
              </a:lnSpc>
              <a:buNone/>
            </a:pPr>
            <a:r>
              <a:rPr lang="en-GB" sz="2400" b="1" dirty="0">
                <a:solidFill>
                  <a:srgbClr val="231F20"/>
                </a:solidFill>
                <a:latin typeface="Arial"/>
                <a:cs typeface="Arial"/>
              </a:rPr>
              <a:t>Refocus activity</a:t>
            </a:r>
          </a:p>
          <a:p>
            <a:pPr marL="126365" indent="0">
              <a:lnSpc>
                <a:spcPct val="110000"/>
              </a:lnSpc>
              <a:buNone/>
            </a:pPr>
            <a:r>
              <a:rPr lang="en-GB" sz="2400" dirty="0">
                <a:solidFill>
                  <a:srgbClr val="231F20"/>
                </a:solidFill>
                <a:latin typeface="Arial"/>
                <a:cs typeface="Arial"/>
              </a:rPr>
              <a:t>This simple activity helps distract your mind whilst focusing on something meaningless. It helps to refocus your energy.</a:t>
            </a:r>
          </a:p>
          <a:p>
            <a:pPr marL="126365" indent="0">
              <a:lnSpc>
                <a:spcPct val="110000"/>
              </a:lnSpc>
              <a:buNone/>
            </a:pPr>
            <a:endParaRPr lang="en-GB" sz="2400" dirty="0">
              <a:solidFill>
                <a:srgbClr val="231F20"/>
              </a:solidFill>
              <a:latin typeface="Arial"/>
              <a:cs typeface="Arial"/>
            </a:endParaRPr>
          </a:p>
          <a:p>
            <a:pPr marL="469265" indent="-342900">
              <a:lnSpc>
                <a:spcPct val="110000"/>
              </a:lnSpc>
              <a:buClr>
                <a:schemeClr val="accent6"/>
              </a:buClr>
              <a:buFont typeface="Arial" panose="020B0604020202020204" pitchFamily="34" charset="0"/>
              <a:buChar char="•"/>
            </a:pPr>
            <a:r>
              <a:rPr lang="en-GB" sz="2400" dirty="0">
                <a:solidFill>
                  <a:srgbClr val="231F20"/>
                </a:solidFill>
                <a:latin typeface="Arial"/>
                <a:cs typeface="Arial"/>
              </a:rPr>
              <a:t>Take a category – for example: musical instruments, or ice cream flavours.</a:t>
            </a:r>
          </a:p>
          <a:p>
            <a:pPr marL="469265" indent="-342900">
              <a:lnSpc>
                <a:spcPct val="110000"/>
              </a:lnSpc>
              <a:buClr>
                <a:schemeClr val="accent6"/>
              </a:buClr>
              <a:buFont typeface="Arial" panose="020B0604020202020204" pitchFamily="34" charset="0"/>
              <a:buChar char="•"/>
            </a:pPr>
            <a:r>
              <a:rPr lang="en-GB" sz="2400" dirty="0">
                <a:solidFill>
                  <a:srgbClr val="231F20"/>
                </a:solidFill>
                <a:latin typeface="Arial"/>
                <a:cs typeface="Arial"/>
              </a:rPr>
              <a:t>Give yourself a minute or two to list as many things from that category as possible.</a:t>
            </a:r>
          </a:p>
        </p:txBody>
      </p:sp>
      <p:pic>
        <p:nvPicPr>
          <p:cNvPr id="3" name="Picture 4" descr="Ice cream cone ice creamne clipart kid 2 2 - Clipartix">
            <a:extLst>
              <a:ext uri="{FF2B5EF4-FFF2-40B4-BE49-F238E27FC236}">
                <a16:creationId xmlns:a16="http://schemas.microsoft.com/office/drawing/2014/main" id="{E46A3177-4479-65BB-AF42-EC2C854DE59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615606" y="4605038"/>
            <a:ext cx="2383321" cy="128512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357973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itle 4">
            <a:extLst>
              <a:ext uri="{FF2B5EF4-FFF2-40B4-BE49-F238E27FC236}">
                <a16:creationId xmlns:a16="http://schemas.microsoft.com/office/drawing/2014/main" id="{38CD63A1-340F-AF47-BC76-77C1B8EFAD07}"/>
              </a:ext>
            </a:extLst>
          </p:cNvPr>
          <p:cNvSpPr>
            <a:spLocks noGrp="1"/>
          </p:cNvSpPr>
          <p:nvPr>
            <p:ph type="title"/>
          </p:nvPr>
        </p:nvSpPr>
        <p:spPr>
          <a:xfrm>
            <a:off x="432000" y="432000"/>
            <a:ext cx="11404154" cy="865186"/>
          </a:xfrm>
        </p:spPr>
        <p:txBody>
          <a:bodyPr/>
          <a:lstStyle/>
          <a:p>
            <a:r>
              <a:rPr lang="en-GB" dirty="0"/>
              <a:t>I remember, I remember…</a:t>
            </a:r>
            <a:endParaRPr lang="en-GB" spc="-40" dirty="0"/>
          </a:p>
        </p:txBody>
      </p:sp>
      <p:sp>
        <p:nvSpPr>
          <p:cNvPr id="5" name="Content Placeholder 4">
            <a:extLst>
              <a:ext uri="{FF2B5EF4-FFF2-40B4-BE49-F238E27FC236}">
                <a16:creationId xmlns:a16="http://schemas.microsoft.com/office/drawing/2014/main" id="{C594638D-C17F-D749-9360-E2332845D248}"/>
              </a:ext>
            </a:extLst>
          </p:cNvPr>
          <p:cNvSpPr>
            <a:spLocks noGrp="1"/>
          </p:cNvSpPr>
          <p:nvPr>
            <p:ph idx="1"/>
          </p:nvPr>
        </p:nvSpPr>
        <p:spPr>
          <a:xfrm>
            <a:off x="432000" y="1372160"/>
            <a:ext cx="11088000" cy="4672379"/>
          </a:xfrm>
        </p:spPr>
        <p:txBody>
          <a:bodyPr>
            <a:normAutofit/>
          </a:bodyPr>
          <a:lstStyle/>
          <a:p>
            <a:pPr marL="126612" indent="0">
              <a:buNone/>
            </a:pPr>
            <a:r>
              <a:rPr lang="en-US" sz="2400" dirty="0"/>
              <a:t>‘I remember, I remember, </a:t>
            </a:r>
          </a:p>
          <a:p>
            <a:pPr marL="126612" indent="0">
              <a:buNone/>
            </a:pPr>
            <a:r>
              <a:rPr lang="en-US" sz="2400" dirty="0"/>
              <a:t>The house where I was born,</a:t>
            </a:r>
          </a:p>
          <a:p>
            <a:pPr marL="126612" indent="0">
              <a:buNone/>
            </a:pPr>
            <a:r>
              <a:rPr lang="en-US" sz="2400" dirty="0"/>
              <a:t>The little window where the sun</a:t>
            </a:r>
          </a:p>
          <a:p>
            <a:pPr marL="126612" indent="0">
              <a:buNone/>
            </a:pPr>
            <a:r>
              <a:rPr lang="en-US" sz="2400" dirty="0"/>
              <a:t>Came peeping in at morn…’</a:t>
            </a:r>
          </a:p>
          <a:p>
            <a:pPr marL="126612" indent="0">
              <a:buNone/>
            </a:pPr>
            <a:endParaRPr lang="en-US" sz="2400" dirty="0"/>
          </a:p>
          <a:p>
            <a:pPr marL="0" indent="0">
              <a:buNone/>
            </a:pPr>
            <a:r>
              <a:rPr lang="en-US" sz="2400" dirty="0"/>
              <a:t>Choose a happy memory. Then close your eyes and think about:</a:t>
            </a:r>
          </a:p>
          <a:p>
            <a:pPr marL="514350" indent="-457200">
              <a:buFont typeface="Arial" panose="020B0604020202020204" pitchFamily="34" charset="0"/>
              <a:buChar char="•"/>
            </a:pPr>
            <a:r>
              <a:rPr lang="en-US" sz="2400" dirty="0"/>
              <a:t>what are you doing?</a:t>
            </a:r>
          </a:p>
          <a:p>
            <a:pPr marL="514350" indent="-457200">
              <a:buFont typeface="Arial" panose="020B0604020202020204" pitchFamily="34" charset="0"/>
              <a:buChar char="•"/>
            </a:pPr>
            <a:r>
              <a:rPr lang="en-US" sz="2400" dirty="0"/>
              <a:t>where are you?</a:t>
            </a:r>
          </a:p>
          <a:p>
            <a:pPr marL="514350" indent="-457200">
              <a:buFont typeface="Arial" panose="020B0604020202020204" pitchFamily="34" charset="0"/>
              <a:buChar char="•"/>
            </a:pPr>
            <a:r>
              <a:rPr lang="en-US" sz="2400" dirty="0"/>
              <a:t>who’s with you?</a:t>
            </a:r>
          </a:p>
          <a:p>
            <a:pPr marL="514350" indent="-457200">
              <a:buFont typeface="Arial" panose="020B0604020202020204" pitchFamily="34" charset="0"/>
              <a:buChar char="•"/>
            </a:pPr>
            <a:r>
              <a:rPr lang="en-US" sz="2400" dirty="0"/>
              <a:t>what can you feel?</a:t>
            </a:r>
          </a:p>
        </p:txBody>
      </p:sp>
    </p:spTree>
    <p:extLst>
      <p:ext uri="{BB962C8B-B14F-4D97-AF65-F5344CB8AC3E}">
        <p14:creationId xmlns:p14="http://schemas.microsoft.com/office/powerpoint/2010/main" val="29664584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itle 4">
            <a:extLst>
              <a:ext uri="{FF2B5EF4-FFF2-40B4-BE49-F238E27FC236}">
                <a16:creationId xmlns:a16="http://schemas.microsoft.com/office/drawing/2014/main" id="{38CD63A1-340F-AF47-BC76-77C1B8EFAD07}"/>
              </a:ext>
            </a:extLst>
          </p:cNvPr>
          <p:cNvSpPr>
            <a:spLocks noGrp="1"/>
          </p:cNvSpPr>
          <p:nvPr>
            <p:ph type="title"/>
          </p:nvPr>
        </p:nvSpPr>
        <p:spPr>
          <a:xfrm>
            <a:off x="432000" y="432000"/>
            <a:ext cx="11404154" cy="865186"/>
          </a:xfrm>
        </p:spPr>
        <p:txBody>
          <a:bodyPr/>
          <a:lstStyle/>
          <a:p>
            <a:r>
              <a:rPr lang="en-GB" dirty="0"/>
              <a:t>3-4-5 Breathing</a:t>
            </a:r>
            <a:endParaRPr lang="en-GB" spc="-40" dirty="0"/>
          </a:p>
        </p:txBody>
      </p:sp>
      <p:sp>
        <p:nvSpPr>
          <p:cNvPr id="5" name="Content Placeholder 4">
            <a:extLst>
              <a:ext uri="{FF2B5EF4-FFF2-40B4-BE49-F238E27FC236}">
                <a16:creationId xmlns:a16="http://schemas.microsoft.com/office/drawing/2014/main" id="{C594638D-C17F-D749-9360-E2332845D248}"/>
              </a:ext>
            </a:extLst>
          </p:cNvPr>
          <p:cNvSpPr>
            <a:spLocks noGrp="1"/>
          </p:cNvSpPr>
          <p:nvPr>
            <p:ph idx="1"/>
          </p:nvPr>
        </p:nvSpPr>
        <p:spPr>
          <a:xfrm>
            <a:off x="432000" y="1372160"/>
            <a:ext cx="11088000" cy="4672379"/>
          </a:xfrm>
        </p:spPr>
        <p:txBody>
          <a:bodyPr>
            <a:normAutofit/>
          </a:bodyPr>
          <a:lstStyle/>
          <a:p>
            <a:pPr marL="0" indent="0">
              <a:buNone/>
            </a:pPr>
            <a:r>
              <a:rPr lang="en-US" sz="2400" dirty="0">
                <a:latin typeface="Arial"/>
                <a:cs typeface="Arial"/>
              </a:rPr>
              <a:t>This simple breathing techniques helped you to reduce the activation of your stress state and encourage your body to move into a 'thrive' state. </a:t>
            </a:r>
            <a:endParaRPr lang="en-US" sz="3600" dirty="0"/>
          </a:p>
          <a:p>
            <a:pPr marL="0" indent="0">
              <a:buNone/>
            </a:pPr>
            <a:endParaRPr lang="en-US" sz="2400" dirty="0">
              <a:latin typeface="Arial"/>
              <a:cs typeface="Arial"/>
            </a:endParaRPr>
          </a:p>
          <a:p>
            <a:pPr marL="0" indent="0">
              <a:buNone/>
            </a:pPr>
            <a:r>
              <a:rPr lang="en-US" sz="2400" dirty="0">
                <a:latin typeface="Arial"/>
                <a:cs typeface="Arial"/>
              </a:rPr>
              <a:t>Find a quiet place, you may want to close your eyes:</a:t>
            </a:r>
            <a:endParaRPr lang="en-US" sz="3600" dirty="0"/>
          </a:p>
          <a:p>
            <a:pPr marL="0" indent="0">
              <a:buNone/>
            </a:pPr>
            <a:endParaRPr lang="en-US" sz="2000" dirty="0"/>
          </a:p>
          <a:p>
            <a:pPr marL="342900" indent="-342900">
              <a:buClr>
                <a:schemeClr val="accent6"/>
              </a:buClr>
              <a:buFont typeface="Arial" panose="020B0604020202020204" pitchFamily="34" charset="0"/>
              <a:buChar char="•"/>
            </a:pPr>
            <a:r>
              <a:rPr lang="en-US" sz="2400" dirty="0"/>
              <a:t>breathe in for three seconds</a:t>
            </a:r>
          </a:p>
          <a:p>
            <a:pPr marL="342900" indent="-342900">
              <a:buClr>
                <a:schemeClr val="accent6"/>
              </a:buClr>
              <a:buFont typeface="Arial" panose="020B0604020202020204" pitchFamily="34" charset="0"/>
              <a:buChar char="•"/>
            </a:pPr>
            <a:r>
              <a:rPr lang="en-US" sz="2400" dirty="0"/>
              <a:t>hold your breath for four seconds</a:t>
            </a:r>
          </a:p>
          <a:p>
            <a:pPr marL="342900" indent="-342900">
              <a:buClr>
                <a:schemeClr val="accent6"/>
              </a:buClr>
              <a:buFont typeface="Arial" panose="020B0604020202020204" pitchFamily="34" charset="0"/>
              <a:buChar char="•"/>
            </a:pPr>
            <a:r>
              <a:rPr lang="en-US" sz="2400" dirty="0"/>
              <a:t>breathe out for five seconds</a:t>
            </a:r>
          </a:p>
          <a:p>
            <a:pPr marL="342900" indent="-342900">
              <a:buClr>
                <a:schemeClr val="accent6"/>
              </a:buClr>
              <a:buFont typeface="Arial" panose="020B0604020202020204" pitchFamily="34" charset="0"/>
              <a:buChar char="•"/>
            </a:pPr>
            <a:r>
              <a:rPr lang="en-US" sz="2400" dirty="0"/>
              <a:t>repeat for a few minutes.</a:t>
            </a:r>
            <a:endParaRPr lang="en-GB" sz="2400" dirty="0"/>
          </a:p>
        </p:txBody>
      </p:sp>
    </p:spTree>
    <p:extLst>
      <p:ext uri="{BB962C8B-B14F-4D97-AF65-F5344CB8AC3E}">
        <p14:creationId xmlns:p14="http://schemas.microsoft.com/office/powerpoint/2010/main" val="23901022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itle 4">
            <a:extLst>
              <a:ext uri="{FF2B5EF4-FFF2-40B4-BE49-F238E27FC236}">
                <a16:creationId xmlns:a16="http://schemas.microsoft.com/office/drawing/2014/main" id="{38CD63A1-340F-AF47-BC76-77C1B8EFAD07}"/>
              </a:ext>
            </a:extLst>
          </p:cNvPr>
          <p:cNvSpPr>
            <a:spLocks noGrp="1"/>
          </p:cNvSpPr>
          <p:nvPr>
            <p:ph type="title"/>
          </p:nvPr>
        </p:nvSpPr>
        <p:spPr>
          <a:xfrm>
            <a:off x="432000" y="432000"/>
            <a:ext cx="11404154" cy="865186"/>
          </a:xfrm>
        </p:spPr>
        <p:txBody>
          <a:bodyPr/>
          <a:lstStyle/>
          <a:p>
            <a:r>
              <a:rPr lang="en-GB" dirty="0"/>
              <a:t>Box Breathing</a:t>
            </a:r>
            <a:endParaRPr lang="en-GB" spc="-40" dirty="0"/>
          </a:p>
        </p:txBody>
      </p:sp>
      <p:sp>
        <p:nvSpPr>
          <p:cNvPr id="5" name="Content Placeholder 4">
            <a:extLst>
              <a:ext uri="{FF2B5EF4-FFF2-40B4-BE49-F238E27FC236}">
                <a16:creationId xmlns:a16="http://schemas.microsoft.com/office/drawing/2014/main" id="{C594638D-C17F-D749-9360-E2332845D248}"/>
              </a:ext>
            </a:extLst>
          </p:cNvPr>
          <p:cNvSpPr>
            <a:spLocks noGrp="1"/>
          </p:cNvSpPr>
          <p:nvPr>
            <p:ph idx="1"/>
          </p:nvPr>
        </p:nvSpPr>
        <p:spPr>
          <a:xfrm>
            <a:off x="432000" y="1372160"/>
            <a:ext cx="11088000" cy="4672379"/>
          </a:xfrm>
        </p:spPr>
        <p:txBody>
          <a:bodyPr>
            <a:normAutofit/>
          </a:bodyPr>
          <a:lstStyle/>
          <a:p>
            <a:pPr marL="0" indent="0">
              <a:buNone/>
            </a:pPr>
            <a:r>
              <a:rPr lang="en-US" sz="2400" dirty="0"/>
              <a:t>Another breathing technique which will help to diffuse stress and refocus attention.</a:t>
            </a:r>
          </a:p>
          <a:p>
            <a:pPr marL="0" indent="0">
              <a:buNone/>
            </a:pPr>
            <a:endParaRPr lang="en-US" sz="2000" dirty="0"/>
          </a:p>
          <a:p>
            <a:pPr marL="342900" indent="-342900">
              <a:buClr>
                <a:schemeClr val="accent6"/>
              </a:buClr>
              <a:buFont typeface="Arial" panose="020B0604020202020204" pitchFamily="34" charset="0"/>
              <a:buChar char="•"/>
            </a:pPr>
            <a:r>
              <a:rPr lang="en-US" sz="2400" dirty="0"/>
              <a:t>Breathe in counting to four slowly. Feel the air enter your lungs.</a:t>
            </a:r>
          </a:p>
          <a:p>
            <a:pPr marL="342900" indent="-342900">
              <a:buClr>
                <a:schemeClr val="accent6"/>
              </a:buClr>
              <a:buFont typeface="Arial" panose="020B0604020202020204" pitchFamily="34" charset="0"/>
              <a:buChar char="•"/>
            </a:pPr>
            <a:r>
              <a:rPr lang="en-US" sz="2400" dirty="0"/>
              <a:t>Hold your breath for four seconds. Try to avoid inhaling or exhaling for four seconds.</a:t>
            </a:r>
          </a:p>
          <a:p>
            <a:pPr marL="342900" indent="-342900">
              <a:buClr>
                <a:schemeClr val="accent6"/>
              </a:buClr>
              <a:buFont typeface="Arial" panose="020B0604020202020204" pitchFamily="34" charset="0"/>
              <a:buChar char="•"/>
            </a:pPr>
            <a:r>
              <a:rPr lang="en-US" sz="2400" dirty="0"/>
              <a:t>Slowly exhale through your mouth for four seconds.</a:t>
            </a:r>
          </a:p>
          <a:p>
            <a:pPr marL="342900" indent="-342900">
              <a:buClr>
                <a:schemeClr val="accent6"/>
              </a:buClr>
              <a:buFont typeface="Arial" panose="020B0604020202020204" pitchFamily="34" charset="0"/>
              <a:buChar char="•"/>
            </a:pPr>
            <a:r>
              <a:rPr lang="en-US" sz="2400" dirty="0"/>
              <a:t>Repeat steps above until you feel re-centered.</a:t>
            </a:r>
          </a:p>
        </p:txBody>
      </p:sp>
      <p:pic>
        <p:nvPicPr>
          <p:cNvPr id="2" name="Picture 2" descr="Reduce Anxiety with Box Breathing | Katie Sammann Psychotherapy">
            <a:extLst>
              <a:ext uri="{FF2B5EF4-FFF2-40B4-BE49-F238E27FC236}">
                <a16:creationId xmlns:a16="http://schemas.microsoft.com/office/drawing/2014/main" id="{A00A1FAB-1728-D316-0C8A-BB882C689B59}"/>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377020" y="3580800"/>
            <a:ext cx="2463739" cy="246373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439403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itle 4">
            <a:extLst>
              <a:ext uri="{FF2B5EF4-FFF2-40B4-BE49-F238E27FC236}">
                <a16:creationId xmlns:a16="http://schemas.microsoft.com/office/drawing/2014/main" id="{38CD63A1-340F-AF47-BC76-77C1B8EFAD07}"/>
              </a:ext>
            </a:extLst>
          </p:cNvPr>
          <p:cNvSpPr>
            <a:spLocks noGrp="1"/>
          </p:cNvSpPr>
          <p:nvPr>
            <p:ph type="title"/>
          </p:nvPr>
        </p:nvSpPr>
        <p:spPr>
          <a:xfrm>
            <a:off x="432000" y="432000"/>
            <a:ext cx="11404154" cy="865186"/>
          </a:xfrm>
        </p:spPr>
        <p:txBody>
          <a:bodyPr/>
          <a:lstStyle/>
          <a:p>
            <a:r>
              <a:rPr lang="en-GB" spc="-40" dirty="0"/>
              <a:t>‘These are a few of my favourite things!’</a:t>
            </a:r>
          </a:p>
        </p:txBody>
      </p:sp>
      <p:sp>
        <p:nvSpPr>
          <p:cNvPr id="5" name="Content Placeholder 4">
            <a:extLst>
              <a:ext uri="{FF2B5EF4-FFF2-40B4-BE49-F238E27FC236}">
                <a16:creationId xmlns:a16="http://schemas.microsoft.com/office/drawing/2014/main" id="{C594638D-C17F-D749-9360-E2332845D248}"/>
              </a:ext>
            </a:extLst>
          </p:cNvPr>
          <p:cNvSpPr>
            <a:spLocks noGrp="1"/>
          </p:cNvSpPr>
          <p:nvPr>
            <p:ph idx="1"/>
          </p:nvPr>
        </p:nvSpPr>
        <p:spPr>
          <a:xfrm>
            <a:off x="432000" y="1372160"/>
            <a:ext cx="11088000" cy="4672379"/>
          </a:xfrm>
        </p:spPr>
        <p:txBody>
          <a:bodyPr>
            <a:normAutofit fontScale="92500" lnSpcReduction="10000"/>
          </a:bodyPr>
          <a:lstStyle/>
          <a:p>
            <a:pPr marL="0" indent="0">
              <a:buNone/>
            </a:pPr>
            <a:r>
              <a:rPr lang="en-GB" sz="2400" dirty="0"/>
              <a:t>Create a list of three things you love – these could be people, places, objects, foods, animals… </a:t>
            </a:r>
          </a:p>
          <a:p>
            <a:pPr marL="0" indent="0">
              <a:buNone/>
            </a:pPr>
            <a:endParaRPr lang="en-GB" sz="2400" dirty="0"/>
          </a:p>
          <a:p>
            <a:pPr marL="0" indent="0">
              <a:buNone/>
            </a:pPr>
            <a:r>
              <a:rPr lang="en-GB" sz="2400" dirty="0"/>
              <a:t>Visualise each of them, one at a time:</a:t>
            </a:r>
          </a:p>
          <a:p>
            <a:pPr marL="0" indent="0">
              <a:buNone/>
            </a:pPr>
            <a:endParaRPr lang="en-GB" sz="2400" dirty="0"/>
          </a:p>
          <a:p>
            <a:pPr marL="342900" indent="-342900">
              <a:buClr>
                <a:schemeClr val="accent6"/>
              </a:buClr>
              <a:buFont typeface="Arial" panose="020B0604020202020204" pitchFamily="34" charset="0"/>
              <a:buChar char="•"/>
            </a:pPr>
            <a:r>
              <a:rPr lang="en-GB" sz="2400" dirty="0"/>
              <a:t>what does it look like? </a:t>
            </a:r>
          </a:p>
          <a:p>
            <a:pPr marL="342900" indent="-342900">
              <a:buClr>
                <a:schemeClr val="accent6"/>
              </a:buClr>
              <a:buFont typeface="Arial" panose="020B0604020202020204" pitchFamily="34" charset="0"/>
              <a:buChar char="•"/>
            </a:pPr>
            <a:r>
              <a:rPr lang="en-GB" sz="2400" dirty="0"/>
              <a:t>sound like? </a:t>
            </a:r>
          </a:p>
          <a:p>
            <a:pPr marL="342900" indent="-342900">
              <a:buClr>
                <a:schemeClr val="accent6"/>
              </a:buClr>
              <a:buFont typeface="Arial" panose="020B0604020202020204" pitchFamily="34" charset="0"/>
              <a:buChar char="•"/>
            </a:pPr>
            <a:r>
              <a:rPr lang="en-GB" sz="2400" dirty="0"/>
              <a:t>feel like? </a:t>
            </a:r>
          </a:p>
          <a:p>
            <a:pPr marL="342900" indent="-342900">
              <a:buClr>
                <a:schemeClr val="accent6"/>
              </a:buClr>
              <a:buFont typeface="Arial" panose="020B0604020202020204" pitchFamily="34" charset="0"/>
              <a:buChar char="•"/>
            </a:pPr>
            <a:r>
              <a:rPr lang="en-GB" sz="2400" dirty="0"/>
              <a:t>taste like? </a:t>
            </a:r>
          </a:p>
          <a:p>
            <a:pPr marL="342900" indent="-342900">
              <a:buClr>
                <a:schemeClr val="accent6"/>
              </a:buClr>
              <a:buFont typeface="Arial" panose="020B0604020202020204" pitchFamily="34" charset="0"/>
              <a:buChar char="•"/>
            </a:pPr>
            <a:r>
              <a:rPr lang="en-GB" sz="2400" dirty="0"/>
              <a:t>smell like?</a:t>
            </a:r>
          </a:p>
          <a:p>
            <a:pPr marL="342900" indent="-342900">
              <a:buClr>
                <a:schemeClr val="accent6"/>
              </a:buClr>
              <a:buFont typeface="Arial" panose="020B0604020202020204" pitchFamily="34" charset="0"/>
              <a:buChar char="•"/>
            </a:pPr>
            <a:r>
              <a:rPr lang="en-GB" sz="2400" dirty="0"/>
              <a:t>what does it remind you of?</a:t>
            </a:r>
          </a:p>
          <a:p>
            <a:pPr marL="342900" indent="-342900">
              <a:buClr>
                <a:schemeClr val="accent6"/>
              </a:buClr>
              <a:buFont typeface="Arial" panose="020B0604020202020204" pitchFamily="34" charset="0"/>
              <a:buChar char="•"/>
            </a:pPr>
            <a:r>
              <a:rPr lang="en-GB" sz="2400" dirty="0"/>
              <a:t>are there any associated memories?</a:t>
            </a:r>
          </a:p>
        </p:txBody>
      </p:sp>
      <p:pic>
        <p:nvPicPr>
          <p:cNvPr id="3" name="Picture 2" descr="The real Sound of Music: Maria was no flibbertigibbet, and she didn&amp;#39;t teach  the kids songs">
            <a:extLst>
              <a:ext uri="{FF2B5EF4-FFF2-40B4-BE49-F238E27FC236}">
                <a16:creationId xmlns:a16="http://schemas.microsoft.com/office/drawing/2014/main" id="{91C365F9-A4A5-3996-FB11-55B0378EBE84}"/>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084213" y="2972631"/>
            <a:ext cx="2793585" cy="279358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509216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itle 4">
            <a:extLst>
              <a:ext uri="{FF2B5EF4-FFF2-40B4-BE49-F238E27FC236}">
                <a16:creationId xmlns:a16="http://schemas.microsoft.com/office/drawing/2014/main" id="{38CD63A1-340F-AF47-BC76-77C1B8EFAD07}"/>
              </a:ext>
            </a:extLst>
          </p:cNvPr>
          <p:cNvSpPr>
            <a:spLocks noGrp="1"/>
          </p:cNvSpPr>
          <p:nvPr>
            <p:ph type="title"/>
          </p:nvPr>
        </p:nvSpPr>
        <p:spPr>
          <a:xfrm>
            <a:off x="432000" y="432000"/>
            <a:ext cx="11404154" cy="865186"/>
          </a:xfrm>
        </p:spPr>
        <p:txBody>
          <a:bodyPr/>
          <a:lstStyle/>
          <a:p>
            <a:r>
              <a:rPr lang="en-GB" dirty="0"/>
              <a:t>References</a:t>
            </a:r>
            <a:endParaRPr lang="en-GB" spc="-40" dirty="0"/>
          </a:p>
        </p:txBody>
      </p:sp>
      <p:sp>
        <p:nvSpPr>
          <p:cNvPr id="5" name="Content Placeholder 4">
            <a:extLst>
              <a:ext uri="{FF2B5EF4-FFF2-40B4-BE49-F238E27FC236}">
                <a16:creationId xmlns:a16="http://schemas.microsoft.com/office/drawing/2014/main" id="{C594638D-C17F-D749-9360-E2332845D248}"/>
              </a:ext>
            </a:extLst>
          </p:cNvPr>
          <p:cNvSpPr>
            <a:spLocks noGrp="1"/>
          </p:cNvSpPr>
          <p:nvPr>
            <p:ph idx="1"/>
          </p:nvPr>
        </p:nvSpPr>
        <p:spPr>
          <a:xfrm>
            <a:off x="432000" y="1372161"/>
            <a:ext cx="11088000" cy="4113678"/>
          </a:xfrm>
        </p:spPr>
        <p:txBody>
          <a:bodyPr>
            <a:normAutofit fontScale="55000" lnSpcReduction="20000"/>
          </a:bodyPr>
          <a:lstStyle/>
          <a:p>
            <a:pPr marL="571500" indent="-571500">
              <a:lnSpc>
                <a:spcPct val="120000"/>
              </a:lnSpc>
              <a:spcBef>
                <a:spcPts val="0"/>
              </a:spcBef>
              <a:buClr>
                <a:schemeClr val="accent6"/>
              </a:buClr>
              <a:buFont typeface="Arial" panose="020B0604020202020204" pitchFamily="34" charset="0"/>
              <a:buChar char="•"/>
            </a:pPr>
            <a:r>
              <a:rPr lang="en-US" sz="3600" dirty="0">
                <a:hlinkClick r:id="rId3"/>
              </a:rPr>
              <a:t>https://dictionary.cambridge.org/dictionary/english/resilience </a:t>
            </a:r>
            <a:r>
              <a:rPr lang="en-US" sz="3600" dirty="0"/>
              <a:t>- accessed 4/8/2023</a:t>
            </a:r>
          </a:p>
          <a:p>
            <a:pPr marL="571500" indent="-571500">
              <a:lnSpc>
                <a:spcPct val="120000"/>
              </a:lnSpc>
              <a:spcBef>
                <a:spcPts val="0"/>
              </a:spcBef>
              <a:buClr>
                <a:schemeClr val="accent6"/>
              </a:buClr>
              <a:buFont typeface="Arial" panose="020B0604020202020204" pitchFamily="34" charset="0"/>
              <a:buChar char="•"/>
            </a:pPr>
            <a:r>
              <a:rPr lang="en-US" sz="3600" dirty="0">
                <a:hlinkClick r:id="rId4"/>
              </a:rPr>
              <a:t>https://cbtprofessionals.com.au/the-7-cs-of-resilience/</a:t>
            </a:r>
            <a:r>
              <a:rPr lang="en-US" sz="3600" dirty="0"/>
              <a:t> - accessed 10/8/2023</a:t>
            </a:r>
          </a:p>
          <a:p>
            <a:pPr marL="571500" lvl="0" indent="-571500">
              <a:lnSpc>
                <a:spcPct val="120000"/>
              </a:lnSpc>
              <a:buClr>
                <a:schemeClr val="accent6"/>
              </a:buClr>
              <a:buFont typeface="Arial" panose="020B0604020202020204" pitchFamily="34" charset="0"/>
              <a:buChar char="•"/>
            </a:pPr>
            <a:r>
              <a:rPr lang="en-US" sz="3600" b="1" dirty="0">
                <a:solidFill>
                  <a:srgbClr val="303030"/>
                </a:solidFill>
              </a:rPr>
              <a:t>Rutter</a:t>
            </a:r>
            <a:r>
              <a:rPr lang="en-US" sz="3600" dirty="0">
                <a:solidFill>
                  <a:srgbClr val="303030"/>
                </a:solidFill>
              </a:rPr>
              <a:t> – Rutter M. Resilience concepts and findings: Implications for family therapy. </a:t>
            </a:r>
            <a:r>
              <a:rPr lang="en-US" sz="3600" i="1" dirty="0">
                <a:solidFill>
                  <a:srgbClr val="303030"/>
                </a:solidFill>
              </a:rPr>
              <a:t>Journal of Family Therapy. </a:t>
            </a:r>
            <a:r>
              <a:rPr lang="en-US" sz="3600" dirty="0">
                <a:solidFill>
                  <a:srgbClr val="303030"/>
                </a:solidFill>
              </a:rPr>
              <a:t>1999;21:119–144. </a:t>
            </a:r>
          </a:p>
          <a:p>
            <a:pPr marL="571500" lvl="0" indent="-571500">
              <a:lnSpc>
                <a:spcPct val="120000"/>
              </a:lnSpc>
              <a:buClr>
                <a:schemeClr val="accent6"/>
              </a:buClr>
              <a:buFont typeface="Arial" panose="020B0604020202020204" pitchFamily="34" charset="0"/>
              <a:buChar char="•"/>
            </a:pPr>
            <a:r>
              <a:rPr lang="en-US" sz="3600" b="1" dirty="0" err="1">
                <a:solidFill>
                  <a:srgbClr val="303030"/>
                </a:solidFill>
              </a:rPr>
              <a:t>Luthar</a:t>
            </a:r>
            <a:r>
              <a:rPr lang="en-US" sz="3600" b="1" dirty="0">
                <a:solidFill>
                  <a:srgbClr val="303030"/>
                </a:solidFill>
              </a:rPr>
              <a:t> - </a:t>
            </a:r>
            <a:r>
              <a:rPr lang="en-US" sz="3600" dirty="0" err="1">
                <a:solidFill>
                  <a:srgbClr val="303030"/>
                </a:solidFill>
              </a:rPr>
              <a:t>Luthar</a:t>
            </a:r>
            <a:r>
              <a:rPr lang="en-US" sz="3600" dirty="0">
                <a:solidFill>
                  <a:srgbClr val="303030"/>
                </a:solidFill>
              </a:rPr>
              <a:t> SS. Resilience in development: A synthesis of research across five decades. In: Cicchetti D, Cohen DJ, editors. </a:t>
            </a:r>
            <a:r>
              <a:rPr lang="en-US" sz="3600" i="1" dirty="0">
                <a:solidFill>
                  <a:srgbClr val="303030"/>
                </a:solidFill>
              </a:rPr>
              <a:t>Developmental Psychopathology: Risk, Disorder, and Adaptation.</a:t>
            </a:r>
            <a:r>
              <a:rPr lang="en-US" sz="3600" dirty="0">
                <a:solidFill>
                  <a:srgbClr val="303030"/>
                </a:solidFill>
              </a:rPr>
              <a:t> New York: Wiley; 2006. pp. 740–795.</a:t>
            </a:r>
          </a:p>
          <a:p>
            <a:pPr marL="571500" lvl="0" indent="-571500">
              <a:lnSpc>
                <a:spcPct val="120000"/>
              </a:lnSpc>
              <a:buClr>
                <a:schemeClr val="accent6"/>
              </a:buClr>
              <a:buFont typeface="Arial" panose="020B0604020202020204" pitchFamily="34" charset="0"/>
              <a:buChar char="•"/>
            </a:pPr>
            <a:r>
              <a:rPr lang="en-US" sz="3600" b="1" dirty="0">
                <a:solidFill>
                  <a:srgbClr val="303030"/>
                </a:solidFill>
              </a:rPr>
              <a:t>Werner - </a:t>
            </a:r>
            <a:r>
              <a:rPr lang="en-US" sz="3600" dirty="0">
                <a:solidFill>
                  <a:srgbClr val="303030"/>
                </a:solidFill>
              </a:rPr>
              <a:t>Werner E. Resilience in development. </a:t>
            </a:r>
            <a:r>
              <a:rPr lang="en-US" sz="3600" i="1" dirty="0">
                <a:solidFill>
                  <a:srgbClr val="303030"/>
                </a:solidFill>
              </a:rPr>
              <a:t>Current Directions in Psychological Science. </a:t>
            </a:r>
            <a:r>
              <a:rPr lang="en-US" sz="3600" dirty="0">
                <a:solidFill>
                  <a:srgbClr val="303030"/>
                </a:solidFill>
              </a:rPr>
              <a:t>1995;4(3):81–85. </a:t>
            </a:r>
          </a:p>
          <a:p>
            <a:pPr marL="571500" indent="-571500">
              <a:lnSpc>
                <a:spcPct val="120000"/>
              </a:lnSpc>
              <a:buClr>
                <a:schemeClr val="accent6"/>
              </a:buClr>
              <a:buFont typeface="Arial" panose="020B0604020202020204" pitchFamily="34" charset="0"/>
              <a:buChar char="•"/>
            </a:pPr>
            <a:r>
              <a:rPr lang="en-US" sz="3600" dirty="0">
                <a:hlinkClick r:id="rId5"/>
              </a:rPr>
              <a:t>https://www.frontiersin.org/articles/10.3389/fpsyg.2020.553240/full#B62</a:t>
            </a:r>
            <a:r>
              <a:rPr lang="en-US" sz="3600" dirty="0"/>
              <a:t> – accessed 4/8/2023</a:t>
            </a:r>
          </a:p>
        </p:txBody>
      </p:sp>
    </p:spTree>
    <p:extLst>
      <p:ext uri="{BB962C8B-B14F-4D97-AF65-F5344CB8AC3E}">
        <p14:creationId xmlns:p14="http://schemas.microsoft.com/office/powerpoint/2010/main" val="7922742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itle 4">
            <a:extLst>
              <a:ext uri="{FF2B5EF4-FFF2-40B4-BE49-F238E27FC236}">
                <a16:creationId xmlns:a16="http://schemas.microsoft.com/office/drawing/2014/main" id="{38CD63A1-340F-AF47-BC76-77C1B8EFAD07}"/>
              </a:ext>
            </a:extLst>
          </p:cNvPr>
          <p:cNvSpPr>
            <a:spLocks noGrp="1"/>
          </p:cNvSpPr>
          <p:nvPr>
            <p:ph type="title"/>
          </p:nvPr>
        </p:nvSpPr>
        <p:spPr>
          <a:xfrm>
            <a:off x="432000" y="432000"/>
            <a:ext cx="11404154" cy="865186"/>
          </a:xfrm>
        </p:spPr>
        <p:txBody>
          <a:bodyPr/>
          <a:lstStyle/>
          <a:p>
            <a:r>
              <a:rPr lang="en-GB" dirty="0"/>
              <a:t>Acknowledgments</a:t>
            </a:r>
            <a:endParaRPr lang="en-GB" spc="-40" dirty="0"/>
          </a:p>
        </p:txBody>
      </p:sp>
      <p:sp>
        <p:nvSpPr>
          <p:cNvPr id="5" name="Content Placeholder 4">
            <a:extLst>
              <a:ext uri="{FF2B5EF4-FFF2-40B4-BE49-F238E27FC236}">
                <a16:creationId xmlns:a16="http://schemas.microsoft.com/office/drawing/2014/main" id="{C594638D-C17F-D749-9360-E2332845D248}"/>
              </a:ext>
            </a:extLst>
          </p:cNvPr>
          <p:cNvSpPr>
            <a:spLocks noGrp="1"/>
          </p:cNvSpPr>
          <p:nvPr>
            <p:ph idx="1"/>
          </p:nvPr>
        </p:nvSpPr>
        <p:spPr>
          <a:xfrm>
            <a:off x="432000" y="1372160"/>
            <a:ext cx="11088000" cy="4601127"/>
          </a:xfrm>
        </p:spPr>
        <p:txBody>
          <a:bodyPr>
            <a:normAutofit fontScale="77500" lnSpcReduction="20000"/>
          </a:bodyPr>
          <a:lstStyle/>
          <a:p>
            <a:pPr>
              <a:lnSpc>
                <a:spcPct val="120000"/>
              </a:lnSpc>
            </a:pPr>
            <a:endParaRPr lang="en-GB" sz="2800" dirty="0"/>
          </a:p>
          <a:p>
            <a:pPr>
              <a:lnSpc>
                <a:spcPct val="120000"/>
              </a:lnSpc>
            </a:pPr>
            <a:r>
              <a:rPr lang="en-GB" sz="2800" dirty="0"/>
              <a:t>Written by Desiree Cox, </a:t>
            </a:r>
            <a:r>
              <a:rPr lang="en-GB" sz="2800" dirty="0" err="1"/>
              <a:t>CapitalNurse</a:t>
            </a:r>
            <a:r>
              <a:rPr lang="en-GB" sz="2800" dirty="0"/>
              <a:t> Preceptorship Project Manager and National Preceptorship Programme Lead, NHS England, with thanks to:</a:t>
            </a:r>
          </a:p>
          <a:p>
            <a:pPr>
              <a:lnSpc>
                <a:spcPct val="120000"/>
              </a:lnSpc>
            </a:pPr>
            <a:endParaRPr lang="en-GB" sz="2800" dirty="0"/>
          </a:p>
          <a:p>
            <a:pPr marL="457200" indent="-457200">
              <a:lnSpc>
                <a:spcPct val="120000"/>
              </a:lnSpc>
              <a:buClr>
                <a:schemeClr val="accent6"/>
              </a:buClr>
              <a:buFont typeface="Arial" panose="020B0604020202020204" pitchFamily="34" charset="0"/>
              <a:buChar char="•"/>
            </a:pPr>
            <a:r>
              <a:rPr lang="en-GB" sz="2800" dirty="0"/>
              <a:t>Tracey Coyne, Preceptorship Lead, London and North West Hospitals</a:t>
            </a:r>
          </a:p>
          <a:p>
            <a:pPr marL="457200" indent="-457200">
              <a:lnSpc>
                <a:spcPct val="120000"/>
              </a:lnSpc>
              <a:buClr>
                <a:schemeClr val="accent6"/>
              </a:buClr>
              <a:buFont typeface="Arial" panose="020B0604020202020204" pitchFamily="34" charset="0"/>
              <a:buChar char="•"/>
            </a:pPr>
            <a:r>
              <a:rPr lang="en-GB" sz="2800" dirty="0"/>
              <a:t>James Clay, Preceptorship Lead, Central and North West London NHS Foundation Trust</a:t>
            </a:r>
          </a:p>
          <a:p>
            <a:pPr marL="457200" indent="-457200">
              <a:lnSpc>
                <a:spcPct val="120000"/>
              </a:lnSpc>
              <a:buClr>
                <a:schemeClr val="accent6"/>
              </a:buClr>
              <a:buFont typeface="Arial" panose="020B0604020202020204" pitchFamily="34" charset="0"/>
              <a:buChar char="•"/>
            </a:pPr>
            <a:r>
              <a:rPr lang="en-GB" sz="2800" dirty="0"/>
              <a:t>Riina Hilton, Preceptorship Lead, NELFT NHS Foundation Trust</a:t>
            </a:r>
          </a:p>
          <a:p>
            <a:pPr marL="457200" indent="-457200">
              <a:lnSpc>
                <a:spcPct val="120000"/>
              </a:lnSpc>
              <a:buClr>
                <a:schemeClr val="accent6"/>
              </a:buClr>
              <a:buFont typeface="Arial" panose="020B0604020202020204" pitchFamily="34" charset="0"/>
              <a:buChar char="•"/>
            </a:pPr>
            <a:r>
              <a:rPr lang="en-GB" sz="2800" dirty="0"/>
              <a:t>Maddy Cox, Clinical Nurse Specialist, Epsom and St Helier</a:t>
            </a:r>
          </a:p>
          <a:p>
            <a:pPr marL="457200" indent="-457200">
              <a:lnSpc>
                <a:spcPct val="120000"/>
              </a:lnSpc>
              <a:buClr>
                <a:schemeClr val="accent6"/>
              </a:buClr>
              <a:buFont typeface="Arial" panose="020B0604020202020204" pitchFamily="34" charset="0"/>
              <a:buChar char="•"/>
            </a:pPr>
            <a:r>
              <a:rPr lang="en-GB" sz="2800" dirty="0"/>
              <a:t>Jake Chambers, </a:t>
            </a:r>
            <a:r>
              <a:rPr lang="en-GB" sz="2800" dirty="0" err="1"/>
              <a:t>Oxleas</a:t>
            </a:r>
            <a:endParaRPr lang="en-GB" sz="2800" dirty="0"/>
          </a:p>
          <a:p>
            <a:pPr marL="457200" indent="-457200">
              <a:lnSpc>
                <a:spcPct val="120000"/>
              </a:lnSpc>
              <a:buClr>
                <a:schemeClr val="accent6"/>
              </a:buClr>
              <a:buFont typeface="Arial" panose="020B0604020202020204" pitchFamily="34" charset="0"/>
              <a:buChar char="•"/>
            </a:pPr>
            <a:r>
              <a:rPr lang="en-GB" sz="2800" dirty="0"/>
              <a:t>Hannah </a:t>
            </a:r>
            <a:r>
              <a:rPr lang="en-GB" sz="2800" dirty="0" err="1"/>
              <a:t>Fosbery</a:t>
            </a:r>
            <a:r>
              <a:rPr lang="en-GB" sz="2800" dirty="0"/>
              <a:t>, University College London Hospital</a:t>
            </a:r>
          </a:p>
        </p:txBody>
      </p:sp>
    </p:spTree>
    <p:extLst>
      <p:ext uri="{BB962C8B-B14F-4D97-AF65-F5344CB8AC3E}">
        <p14:creationId xmlns:p14="http://schemas.microsoft.com/office/powerpoint/2010/main" val="30271549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itle 4">
            <a:extLst>
              <a:ext uri="{FF2B5EF4-FFF2-40B4-BE49-F238E27FC236}">
                <a16:creationId xmlns:a16="http://schemas.microsoft.com/office/drawing/2014/main" id="{38CD63A1-340F-AF47-BC76-77C1B8EFAD07}"/>
              </a:ext>
            </a:extLst>
          </p:cNvPr>
          <p:cNvSpPr>
            <a:spLocks noGrp="1"/>
          </p:cNvSpPr>
          <p:nvPr>
            <p:ph type="title"/>
          </p:nvPr>
        </p:nvSpPr>
        <p:spPr>
          <a:xfrm>
            <a:off x="432000" y="432000"/>
            <a:ext cx="11404154" cy="865186"/>
          </a:xfrm>
        </p:spPr>
        <p:txBody>
          <a:bodyPr/>
          <a:lstStyle/>
          <a:p>
            <a:r>
              <a:rPr lang="en-GB" dirty="0"/>
              <a:t>Reflection</a:t>
            </a:r>
            <a:endParaRPr lang="en-GB" spc="-40" dirty="0"/>
          </a:p>
        </p:txBody>
      </p:sp>
      <p:sp>
        <p:nvSpPr>
          <p:cNvPr id="5" name="Content Placeholder 4">
            <a:extLst>
              <a:ext uri="{FF2B5EF4-FFF2-40B4-BE49-F238E27FC236}">
                <a16:creationId xmlns:a16="http://schemas.microsoft.com/office/drawing/2014/main" id="{C594638D-C17F-D749-9360-E2332845D248}"/>
              </a:ext>
            </a:extLst>
          </p:cNvPr>
          <p:cNvSpPr>
            <a:spLocks noGrp="1"/>
          </p:cNvSpPr>
          <p:nvPr>
            <p:ph idx="1"/>
          </p:nvPr>
        </p:nvSpPr>
        <p:spPr>
          <a:xfrm>
            <a:off x="432000" y="1372161"/>
            <a:ext cx="11088000" cy="4113678"/>
          </a:xfrm>
        </p:spPr>
        <p:txBody>
          <a:bodyPr>
            <a:normAutofit/>
          </a:bodyPr>
          <a:lstStyle/>
          <a:p>
            <a:pPr marL="342900" indent="-342900">
              <a:lnSpc>
                <a:spcPct val="100000"/>
              </a:lnSpc>
              <a:spcAft>
                <a:spcPts val="1200"/>
              </a:spcAft>
              <a:buClr>
                <a:schemeClr val="accent6"/>
              </a:buClr>
              <a:buFont typeface="Arial" panose="020B0604020202020204" pitchFamily="34" charset="0"/>
              <a:buChar char="•"/>
            </a:pPr>
            <a:r>
              <a:rPr lang="en-GB" sz="2400" dirty="0"/>
              <a:t>What causes you stress?</a:t>
            </a:r>
          </a:p>
          <a:p>
            <a:pPr marL="342900" indent="-342900">
              <a:lnSpc>
                <a:spcPct val="100000"/>
              </a:lnSpc>
              <a:spcAft>
                <a:spcPts val="1200"/>
              </a:spcAft>
              <a:buClr>
                <a:schemeClr val="accent6"/>
              </a:buClr>
              <a:buFont typeface="Arial" panose="020B0604020202020204" pitchFamily="34" charset="0"/>
              <a:buChar char="•"/>
            </a:pPr>
            <a:r>
              <a:rPr lang="en-GB" sz="2400" dirty="0"/>
              <a:t>Can you identify certain triggers?</a:t>
            </a:r>
          </a:p>
          <a:p>
            <a:pPr marL="342900" indent="-342900">
              <a:lnSpc>
                <a:spcPct val="100000"/>
              </a:lnSpc>
              <a:spcAft>
                <a:spcPts val="1200"/>
              </a:spcAft>
              <a:buClr>
                <a:schemeClr val="accent6"/>
              </a:buClr>
              <a:buFont typeface="Arial" panose="020B0604020202020204" pitchFamily="34" charset="0"/>
              <a:buChar char="•"/>
            </a:pPr>
            <a:r>
              <a:rPr lang="en-GB" sz="2400" dirty="0"/>
              <a:t>How do you feel when you are stressed? </a:t>
            </a:r>
          </a:p>
          <a:p>
            <a:pPr marL="342900" indent="-342900">
              <a:lnSpc>
                <a:spcPct val="100000"/>
              </a:lnSpc>
              <a:spcAft>
                <a:spcPts val="1200"/>
              </a:spcAft>
              <a:buClr>
                <a:schemeClr val="accent6"/>
              </a:buClr>
              <a:buFont typeface="Arial" panose="020B0604020202020204" pitchFamily="34" charset="0"/>
              <a:buChar char="•"/>
            </a:pPr>
            <a:endParaRPr lang="en-GB" sz="2400" dirty="0"/>
          </a:p>
        </p:txBody>
      </p:sp>
    </p:spTree>
    <p:extLst>
      <p:ext uri="{BB962C8B-B14F-4D97-AF65-F5344CB8AC3E}">
        <p14:creationId xmlns:p14="http://schemas.microsoft.com/office/powerpoint/2010/main" val="20497756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itle 4">
            <a:extLst>
              <a:ext uri="{FF2B5EF4-FFF2-40B4-BE49-F238E27FC236}">
                <a16:creationId xmlns:a16="http://schemas.microsoft.com/office/drawing/2014/main" id="{38CD63A1-340F-AF47-BC76-77C1B8EFAD07}"/>
              </a:ext>
            </a:extLst>
          </p:cNvPr>
          <p:cNvSpPr>
            <a:spLocks noGrp="1"/>
          </p:cNvSpPr>
          <p:nvPr>
            <p:ph type="title"/>
          </p:nvPr>
        </p:nvSpPr>
        <p:spPr>
          <a:xfrm>
            <a:off x="432000" y="432000"/>
            <a:ext cx="11404154" cy="865186"/>
          </a:xfrm>
        </p:spPr>
        <p:txBody>
          <a:bodyPr/>
          <a:lstStyle/>
          <a:p>
            <a:r>
              <a:rPr lang="en-GB" dirty="0"/>
              <a:t>Sources of stress</a:t>
            </a:r>
            <a:endParaRPr lang="en-GB" spc="-40" dirty="0"/>
          </a:p>
        </p:txBody>
      </p:sp>
      <p:sp>
        <p:nvSpPr>
          <p:cNvPr id="6" name="Text Placeholder 5">
            <a:extLst>
              <a:ext uri="{FF2B5EF4-FFF2-40B4-BE49-F238E27FC236}">
                <a16:creationId xmlns:a16="http://schemas.microsoft.com/office/drawing/2014/main" id="{90D8699A-B55F-394A-8D26-672B8DCA6C60}"/>
              </a:ext>
            </a:extLst>
          </p:cNvPr>
          <p:cNvSpPr>
            <a:spLocks noGrp="1"/>
          </p:cNvSpPr>
          <p:nvPr>
            <p:ph type="body" sz="quarter" idx="13"/>
          </p:nvPr>
        </p:nvSpPr>
        <p:spPr>
          <a:xfrm>
            <a:off x="432001" y="1416790"/>
            <a:ext cx="11012644" cy="1231407"/>
          </a:xfrm>
        </p:spPr>
        <p:txBody>
          <a:bodyPr/>
          <a:lstStyle/>
          <a:p>
            <a:pPr>
              <a:lnSpc>
                <a:spcPct val="100000"/>
              </a:lnSpc>
            </a:pPr>
            <a:r>
              <a:rPr lang="en-GB" sz="2400" b="0" dirty="0"/>
              <a:t>Stress is different for everyone, and the sources are therefore different. However, they can be identified into three main categories:</a:t>
            </a:r>
          </a:p>
        </p:txBody>
      </p:sp>
      <p:graphicFrame>
        <p:nvGraphicFramePr>
          <p:cNvPr id="8" name="Content Placeholder 3">
            <a:extLst>
              <a:ext uri="{FF2B5EF4-FFF2-40B4-BE49-F238E27FC236}">
                <a16:creationId xmlns:a16="http://schemas.microsoft.com/office/drawing/2014/main" id="{4CDCB3D6-4F02-1F69-F90F-59B9D0D97711}"/>
              </a:ext>
            </a:extLst>
          </p:cNvPr>
          <p:cNvGraphicFramePr>
            <a:graphicFrameLocks/>
          </p:cNvGraphicFramePr>
          <p:nvPr>
            <p:extLst>
              <p:ext uri="{D42A27DB-BD31-4B8C-83A1-F6EECF244321}">
                <p14:modId xmlns:p14="http://schemas.microsoft.com/office/powerpoint/2010/main" val="499087360"/>
              </p:ext>
            </p:extLst>
          </p:nvPr>
        </p:nvGraphicFramePr>
        <p:xfrm>
          <a:off x="2019277" y="2406404"/>
          <a:ext cx="8229600" cy="3606800"/>
        </p:xfrm>
        <a:graphic>
          <a:graphicData uri="http://schemas.openxmlformats.org/drawingml/2006/table">
            <a:tbl>
              <a:tblPr firstRow="1" bandRow="1"/>
              <a:tblGrid>
                <a:gridCol w="2743200">
                  <a:extLst>
                    <a:ext uri="{9D8B030D-6E8A-4147-A177-3AD203B41FA5}">
                      <a16:colId xmlns:a16="http://schemas.microsoft.com/office/drawing/2014/main" val="20000"/>
                    </a:ext>
                  </a:extLst>
                </a:gridCol>
                <a:gridCol w="2743200">
                  <a:extLst>
                    <a:ext uri="{9D8B030D-6E8A-4147-A177-3AD203B41FA5}">
                      <a16:colId xmlns:a16="http://schemas.microsoft.com/office/drawing/2014/main" val="20001"/>
                    </a:ext>
                  </a:extLst>
                </a:gridCol>
                <a:gridCol w="2743200">
                  <a:extLst>
                    <a:ext uri="{9D8B030D-6E8A-4147-A177-3AD203B41FA5}">
                      <a16:colId xmlns:a16="http://schemas.microsoft.com/office/drawing/2014/main" val="20002"/>
                    </a:ext>
                  </a:extLst>
                </a:gridCol>
              </a:tblGrid>
              <a:tr h="370840">
                <a:tc>
                  <a:txBody>
                    <a:bodyPr/>
                    <a:lstStyle>
                      <a:lvl1pPr marL="0" algn="l" defTabSz="914400" rtl="0" eaLnBrk="1" latinLnBrk="0" hangingPunct="1">
                        <a:defRPr sz="1800" b="1" kern="1200">
                          <a:solidFill>
                            <a:schemeClr val="tx1"/>
                          </a:solidFill>
                          <a:latin typeface="Calibri"/>
                        </a:defRPr>
                      </a:lvl1pPr>
                      <a:lvl2pPr marL="457200" algn="l" defTabSz="914400" rtl="0" eaLnBrk="1" latinLnBrk="0" hangingPunct="1">
                        <a:defRPr sz="1800" b="1" kern="1200">
                          <a:solidFill>
                            <a:schemeClr val="tx1"/>
                          </a:solidFill>
                          <a:latin typeface="Calibri"/>
                        </a:defRPr>
                      </a:lvl2pPr>
                      <a:lvl3pPr marL="914400" algn="l" defTabSz="914400" rtl="0" eaLnBrk="1" latinLnBrk="0" hangingPunct="1">
                        <a:defRPr sz="1800" b="1" kern="1200">
                          <a:solidFill>
                            <a:schemeClr val="tx1"/>
                          </a:solidFill>
                          <a:latin typeface="Calibri"/>
                        </a:defRPr>
                      </a:lvl3pPr>
                      <a:lvl4pPr marL="1371600" algn="l" defTabSz="914400" rtl="0" eaLnBrk="1" latinLnBrk="0" hangingPunct="1">
                        <a:defRPr sz="1800" b="1" kern="1200">
                          <a:solidFill>
                            <a:schemeClr val="tx1"/>
                          </a:solidFill>
                          <a:latin typeface="Calibri"/>
                        </a:defRPr>
                      </a:lvl4pPr>
                      <a:lvl5pPr marL="1828800" algn="l" defTabSz="914400" rtl="0" eaLnBrk="1" latinLnBrk="0" hangingPunct="1">
                        <a:defRPr sz="1800" b="1" kern="1200">
                          <a:solidFill>
                            <a:schemeClr val="tx1"/>
                          </a:solidFill>
                          <a:latin typeface="Calibri"/>
                        </a:defRPr>
                      </a:lvl5pPr>
                      <a:lvl6pPr marL="2286000" algn="l" defTabSz="914400" rtl="0" eaLnBrk="1" latinLnBrk="0" hangingPunct="1">
                        <a:defRPr sz="1800" b="1" kern="1200">
                          <a:solidFill>
                            <a:schemeClr val="tx1"/>
                          </a:solidFill>
                          <a:latin typeface="Calibri"/>
                        </a:defRPr>
                      </a:lvl6pPr>
                      <a:lvl7pPr marL="2743200" algn="l" defTabSz="914400" rtl="0" eaLnBrk="1" latinLnBrk="0" hangingPunct="1">
                        <a:defRPr sz="1800" b="1" kern="1200">
                          <a:solidFill>
                            <a:schemeClr val="tx1"/>
                          </a:solidFill>
                          <a:latin typeface="Calibri"/>
                        </a:defRPr>
                      </a:lvl7pPr>
                      <a:lvl8pPr marL="3200400" algn="l" defTabSz="914400" rtl="0" eaLnBrk="1" latinLnBrk="0" hangingPunct="1">
                        <a:defRPr sz="1800" b="1" kern="1200">
                          <a:solidFill>
                            <a:schemeClr val="tx1"/>
                          </a:solidFill>
                          <a:latin typeface="Calibri"/>
                        </a:defRPr>
                      </a:lvl8pPr>
                      <a:lvl9pPr marL="3657600" algn="l" defTabSz="914400" rtl="0" eaLnBrk="1" latinLnBrk="0" hangingPunct="1">
                        <a:defRPr sz="1800" b="1" kern="1200">
                          <a:solidFill>
                            <a:schemeClr val="tx1"/>
                          </a:solidFill>
                          <a:latin typeface="Calibri"/>
                        </a:defRPr>
                      </a:lvl9pPr>
                    </a:lstStyle>
                    <a:p>
                      <a:r>
                        <a:rPr lang="en-GB">
                          <a:latin typeface="Arial" panose="020B0604020202020204" pitchFamily="34" charset="0"/>
                          <a:cs typeface="Arial" panose="020B0604020202020204" pitchFamily="34" charset="0"/>
                        </a:rPr>
                        <a:t>Personal</a:t>
                      </a:r>
                    </a:p>
                  </a:txBody>
                  <a:tcPr>
                    <a:lnL>
                      <a:noFill/>
                    </a:lnL>
                    <a:lnR>
                      <a:noFill/>
                    </a:lnR>
                    <a:lnT w="12700" cmpd="sng">
                      <a:solidFill>
                        <a:srgbClr val="4F81BD"/>
                      </a:solidFill>
                    </a:lnT>
                    <a:lnB w="12700" cmpd="sng">
                      <a:solidFill>
                        <a:srgbClr val="4F81BD"/>
                      </a:solidFill>
                    </a:lnB>
                    <a:lnTlToBr w="12700" cmpd="sng">
                      <a:noFill/>
                      <a:prstDash val="solid"/>
                    </a:lnTlToBr>
                    <a:lnBlToTr w="12700" cmpd="sng">
                      <a:noFill/>
                      <a:prstDash val="solid"/>
                    </a:lnBlToTr>
                    <a:noFill/>
                  </a:tcPr>
                </a:tc>
                <a:tc>
                  <a:txBody>
                    <a:bodyPr/>
                    <a:lstStyle>
                      <a:lvl1pPr marL="0" algn="l" defTabSz="914400" rtl="0" eaLnBrk="1" latinLnBrk="0" hangingPunct="1">
                        <a:defRPr sz="1800" b="1" kern="1200">
                          <a:solidFill>
                            <a:schemeClr val="tx1"/>
                          </a:solidFill>
                          <a:latin typeface="Calibri"/>
                        </a:defRPr>
                      </a:lvl1pPr>
                      <a:lvl2pPr marL="457200" algn="l" defTabSz="914400" rtl="0" eaLnBrk="1" latinLnBrk="0" hangingPunct="1">
                        <a:defRPr sz="1800" b="1" kern="1200">
                          <a:solidFill>
                            <a:schemeClr val="tx1"/>
                          </a:solidFill>
                          <a:latin typeface="Calibri"/>
                        </a:defRPr>
                      </a:lvl2pPr>
                      <a:lvl3pPr marL="914400" algn="l" defTabSz="914400" rtl="0" eaLnBrk="1" latinLnBrk="0" hangingPunct="1">
                        <a:defRPr sz="1800" b="1" kern="1200">
                          <a:solidFill>
                            <a:schemeClr val="tx1"/>
                          </a:solidFill>
                          <a:latin typeface="Calibri"/>
                        </a:defRPr>
                      </a:lvl3pPr>
                      <a:lvl4pPr marL="1371600" algn="l" defTabSz="914400" rtl="0" eaLnBrk="1" latinLnBrk="0" hangingPunct="1">
                        <a:defRPr sz="1800" b="1" kern="1200">
                          <a:solidFill>
                            <a:schemeClr val="tx1"/>
                          </a:solidFill>
                          <a:latin typeface="Calibri"/>
                        </a:defRPr>
                      </a:lvl4pPr>
                      <a:lvl5pPr marL="1828800" algn="l" defTabSz="914400" rtl="0" eaLnBrk="1" latinLnBrk="0" hangingPunct="1">
                        <a:defRPr sz="1800" b="1" kern="1200">
                          <a:solidFill>
                            <a:schemeClr val="tx1"/>
                          </a:solidFill>
                          <a:latin typeface="Calibri"/>
                        </a:defRPr>
                      </a:lvl5pPr>
                      <a:lvl6pPr marL="2286000" algn="l" defTabSz="914400" rtl="0" eaLnBrk="1" latinLnBrk="0" hangingPunct="1">
                        <a:defRPr sz="1800" b="1" kern="1200">
                          <a:solidFill>
                            <a:schemeClr val="tx1"/>
                          </a:solidFill>
                          <a:latin typeface="Calibri"/>
                        </a:defRPr>
                      </a:lvl6pPr>
                      <a:lvl7pPr marL="2743200" algn="l" defTabSz="914400" rtl="0" eaLnBrk="1" latinLnBrk="0" hangingPunct="1">
                        <a:defRPr sz="1800" b="1" kern="1200">
                          <a:solidFill>
                            <a:schemeClr val="tx1"/>
                          </a:solidFill>
                          <a:latin typeface="Calibri"/>
                        </a:defRPr>
                      </a:lvl7pPr>
                      <a:lvl8pPr marL="3200400" algn="l" defTabSz="914400" rtl="0" eaLnBrk="1" latinLnBrk="0" hangingPunct="1">
                        <a:defRPr sz="1800" b="1" kern="1200">
                          <a:solidFill>
                            <a:schemeClr val="tx1"/>
                          </a:solidFill>
                          <a:latin typeface="Calibri"/>
                        </a:defRPr>
                      </a:lvl8pPr>
                      <a:lvl9pPr marL="3657600" algn="l" defTabSz="914400" rtl="0" eaLnBrk="1" latinLnBrk="0" hangingPunct="1">
                        <a:defRPr sz="1800" b="1" kern="1200">
                          <a:solidFill>
                            <a:schemeClr val="tx1"/>
                          </a:solidFill>
                          <a:latin typeface="Calibri"/>
                        </a:defRPr>
                      </a:lvl9pPr>
                    </a:lstStyle>
                    <a:p>
                      <a:r>
                        <a:rPr lang="en-GB">
                          <a:latin typeface="Arial" panose="020B0604020202020204" pitchFamily="34" charset="0"/>
                          <a:cs typeface="Arial" panose="020B0604020202020204" pitchFamily="34" charset="0"/>
                        </a:rPr>
                        <a:t>Role</a:t>
                      </a:r>
                    </a:p>
                  </a:txBody>
                  <a:tcPr>
                    <a:lnL>
                      <a:noFill/>
                    </a:lnL>
                    <a:lnR>
                      <a:noFill/>
                    </a:lnR>
                    <a:lnT w="12700" cmpd="sng">
                      <a:solidFill>
                        <a:srgbClr val="4F81BD"/>
                      </a:solidFill>
                    </a:lnT>
                    <a:lnB w="12700" cmpd="sng">
                      <a:solidFill>
                        <a:srgbClr val="4F81BD"/>
                      </a:solidFill>
                    </a:lnB>
                    <a:lnTlToBr w="12700" cmpd="sng">
                      <a:noFill/>
                      <a:prstDash val="solid"/>
                    </a:lnTlToBr>
                    <a:lnBlToTr w="12700" cmpd="sng">
                      <a:noFill/>
                      <a:prstDash val="solid"/>
                    </a:lnBlToTr>
                    <a:noFill/>
                  </a:tcPr>
                </a:tc>
                <a:tc>
                  <a:txBody>
                    <a:bodyPr/>
                    <a:lstStyle>
                      <a:lvl1pPr marL="0" algn="l" defTabSz="914400" rtl="0" eaLnBrk="1" latinLnBrk="0" hangingPunct="1">
                        <a:defRPr sz="1800" b="1" kern="1200">
                          <a:solidFill>
                            <a:schemeClr val="tx1"/>
                          </a:solidFill>
                          <a:latin typeface="Calibri"/>
                        </a:defRPr>
                      </a:lvl1pPr>
                      <a:lvl2pPr marL="457200" algn="l" defTabSz="914400" rtl="0" eaLnBrk="1" latinLnBrk="0" hangingPunct="1">
                        <a:defRPr sz="1800" b="1" kern="1200">
                          <a:solidFill>
                            <a:schemeClr val="tx1"/>
                          </a:solidFill>
                          <a:latin typeface="Calibri"/>
                        </a:defRPr>
                      </a:lvl2pPr>
                      <a:lvl3pPr marL="914400" algn="l" defTabSz="914400" rtl="0" eaLnBrk="1" latinLnBrk="0" hangingPunct="1">
                        <a:defRPr sz="1800" b="1" kern="1200">
                          <a:solidFill>
                            <a:schemeClr val="tx1"/>
                          </a:solidFill>
                          <a:latin typeface="Calibri"/>
                        </a:defRPr>
                      </a:lvl3pPr>
                      <a:lvl4pPr marL="1371600" algn="l" defTabSz="914400" rtl="0" eaLnBrk="1" latinLnBrk="0" hangingPunct="1">
                        <a:defRPr sz="1800" b="1" kern="1200">
                          <a:solidFill>
                            <a:schemeClr val="tx1"/>
                          </a:solidFill>
                          <a:latin typeface="Calibri"/>
                        </a:defRPr>
                      </a:lvl4pPr>
                      <a:lvl5pPr marL="1828800" algn="l" defTabSz="914400" rtl="0" eaLnBrk="1" latinLnBrk="0" hangingPunct="1">
                        <a:defRPr sz="1800" b="1" kern="1200">
                          <a:solidFill>
                            <a:schemeClr val="tx1"/>
                          </a:solidFill>
                          <a:latin typeface="Calibri"/>
                        </a:defRPr>
                      </a:lvl5pPr>
                      <a:lvl6pPr marL="2286000" algn="l" defTabSz="914400" rtl="0" eaLnBrk="1" latinLnBrk="0" hangingPunct="1">
                        <a:defRPr sz="1800" b="1" kern="1200">
                          <a:solidFill>
                            <a:schemeClr val="tx1"/>
                          </a:solidFill>
                          <a:latin typeface="Calibri"/>
                        </a:defRPr>
                      </a:lvl6pPr>
                      <a:lvl7pPr marL="2743200" algn="l" defTabSz="914400" rtl="0" eaLnBrk="1" latinLnBrk="0" hangingPunct="1">
                        <a:defRPr sz="1800" b="1" kern="1200">
                          <a:solidFill>
                            <a:schemeClr val="tx1"/>
                          </a:solidFill>
                          <a:latin typeface="Calibri"/>
                        </a:defRPr>
                      </a:lvl7pPr>
                      <a:lvl8pPr marL="3200400" algn="l" defTabSz="914400" rtl="0" eaLnBrk="1" latinLnBrk="0" hangingPunct="1">
                        <a:defRPr sz="1800" b="1" kern="1200">
                          <a:solidFill>
                            <a:schemeClr val="tx1"/>
                          </a:solidFill>
                          <a:latin typeface="Calibri"/>
                        </a:defRPr>
                      </a:lvl8pPr>
                      <a:lvl9pPr marL="3657600" algn="l" defTabSz="914400" rtl="0" eaLnBrk="1" latinLnBrk="0" hangingPunct="1">
                        <a:defRPr sz="1800" b="1" kern="1200">
                          <a:solidFill>
                            <a:schemeClr val="tx1"/>
                          </a:solidFill>
                          <a:latin typeface="Calibri"/>
                        </a:defRPr>
                      </a:lvl9pPr>
                    </a:lstStyle>
                    <a:p>
                      <a:r>
                        <a:rPr lang="en-GB">
                          <a:latin typeface="Arial" panose="020B0604020202020204" pitchFamily="34" charset="0"/>
                          <a:cs typeface="Arial" panose="020B0604020202020204" pitchFamily="34" charset="0"/>
                        </a:rPr>
                        <a:t>Organisational</a:t>
                      </a:r>
                    </a:p>
                  </a:txBody>
                  <a:tcPr>
                    <a:lnL>
                      <a:noFill/>
                    </a:lnL>
                    <a:lnR>
                      <a:noFill/>
                    </a:lnR>
                    <a:lnT w="12700" cmpd="sng">
                      <a:solidFill>
                        <a:srgbClr val="4F81BD"/>
                      </a:solidFill>
                    </a:lnT>
                    <a:lnB w="12700" cmpd="sng">
                      <a:solidFill>
                        <a:srgbClr val="4F81BD"/>
                      </a:solidFill>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r h="370840">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r>
                        <a:rPr lang="en-GB">
                          <a:latin typeface="Arial" panose="020B0604020202020204" pitchFamily="34" charset="0"/>
                          <a:cs typeface="Arial" panose="020B0604020202020204" pitchFamily="34" charset="0"/>
                        </a:rPr>
                        <a:t>Financial problems</a:t>
                      </a:r>
                    </a:p>
                  </a:txBody>
                  <a:tcPr>
                    <a:lnL>
                      <a:noFill/>
                    </a:lnL>
                    <a:lnR>
                      <a:noFill/>
                    </a:lnR>
                    <a:lnT w="12700" cmpd="sng">
                      <a:solidFill>
                        <a:srgbClr val="4F81BD"/>
                      </a:solidFill>
                    </a:lnT>
                    <a:lnB>
                      <a:noFill/>
                    </a:lnB>
                    <a:lnTlToBr w="12700" cmpd="sng">
                      <a:noFill/>
                      <a:prstDash val="solid"/>
                    </a:lnTlToBr>
                    <a:lnBlToTr w="12700" cmpd="sng">
                      <a:noFill/>
                      <a:prstDash val="solid"/>
                    </a:lnBlToTr>
                    <a:solidFill>
                      <a:srgbClr val="4F81BD">
                        <a:alpha val="20000"/>
                      </a:srgbClr>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eaLnBrk="1" hangingPunct="1"/>
                      <a:r>
                        <a:rPr lang="en-GB" sz="1800">
                          <a:latin typeface="Arial" panose="020B0604020202020204" pitchFamily="34" charset="0"/>
                          <a:cs typeface="Arial" panose="020B0604020202020204" pitchFamily="34" charset="0"/>
                        </a:rPr>
                        <a:t>Too much to do</a:t>
                      </a:r>
                    </a:p>
                  </a:txBody>
                  <a:tcPr>
                    <a:lnL>
                      <a:noFill/>
                    </a:lnL>
                    <a:lnR>
                      <a:noFill/>
                    </a:lnR>
                    <a:lnT w="12700" cmpd="sng">
                      <a:solidFill>
                        <a:srgbClr val="4F81BD"/>
                      </a:solidFill>
                    </a:lnT>
                    <a:lnB>
                      <a:noFill/>
                    </a:lnB>
                    <a:lnTlToBr w="12700" cmpd="sng">
                      <a:noFill/>
                      <a:prstDash val="solid"/>
                    </a:lnTlToBr>
                    <a:lnBlToTr w="12700" cmpd="sng">
                      <a:noFill/>
                      <a:prstDash val="solid"/>
                    </a:lnBlToTr>
                    <a:solidFill>
                      <a:srgbClr val="4F81BD">
                        <a:alpha val="20000"/>
                      </a:srgbClr>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r>
                        <a:rPr lang="en-GB">
                          <a:latin typeface="Arial" panose="020B0604020202020204" pitchFamily="34" charset="0"/>
                          <a:cs typeface="Arial" panose="020B0604020202020204" pitchFamily="34" charset="0"/>
                        </a:rPr>
                        <a:t>Working patterns  </a:t>
                      </a:r>
                    </a:p>
                  </a:txBody>
                  <a:tcPr>
                    <a:lnL>
                      <a:noFill/>
                    </a:lnL>
                    <a:lnR>
                      <a:noFill/>
                    </a:lnR>
                    <a:lnT w="12700" cmpd="sng">
                      <a:solidFill>
                        <a:srgbClr val="4F81BD"/>
                      </a:solidFill>
                    </a:lnT>
                    <a:lnB>
                      <a:noFill/>
                    </a:lnB>
                    <a:lnTlToBr w="12700" cmpd="sng">
                      <a:noFill/>
                      <a:prstDash val="solid"/>
                    </a:lnTlToBr>
                    <a:lnBlToTr w="12700" cmpd="sng">
                      <a:noFill/>
                      <a:prstDash val="solid"/>
                    </a:lnBlToTr>
                    <a:solidFill>
                      <a:srgbClr val="4F81BD">
                        <a:alpha val="20000"/>
                      </a:srgbClr>
                    </a:solidFill>
                  </a:tcPr>
                </a:tc>
                <a:extLst>
                  <a:ext uri="{0D108BD9-81ED-4DB2-BD59-A6C34878D82A}">
                    <a16:rowId xmlns:a16="http://schemas.microsoft.com/office/drawing/2014/main" val="10001"/>
                  </a:ext>
                </a:extLst>
              </a:tr>
              <a:tr h="370840">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eaLnBrk="1" hangingPunct="1"/>
                      <a:r>
                        <a:rPr lang="en-GB">
                          <a:latin typeface="Arial" panose="020B0604020202020204" pitchFamily="34" charset="0"/>
                          <a:cs typeface="Arial" panose="020B0604020202020204" pitchFamily="34" charset="0"/>
                        </a:rPr>
                        <a:t>Personal problems</a:t>
                      </a:r>
                    </a:p>
                  </a:txBody>
                  <a:tcPr>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r>
                        <a:rPr lang="en-GB">
                          <a:latin typeface="Arial" panose="020B0604020202020204" pitchFamily="34" charset="0"/>
                          <a:cs typeface="Arial" panose="020B0604020202020204" pitchFamily="34" charset="0"/>
                        </a:rPr>
                        <a:t>Not</a:t>
                      </a:r>
                      <a:r>
                        <a:rPr lang="en-GB" baseline="0">
                          <a:latin typeface="Arial" panose="020B0604020202020204" pitchFamily="34" charset="0"/>
                          <a:cs typeface="Arial" panose="020B0604020202020204" pitchFamily="34" charset="0"/>
                        </a:rPr>
                        <a:t> enough to do</a:t>
                      </a:r>
                      <a:endParaRPr lang="en-GB">
                        <a:latin typeface="Arial" panose="020B0604020202020204" pitchFamily="34" charset="0"/>
                        <a:cs typeface="Arial" panose="020B0604020202020204" pitchFamily="34" charset="0"/>
                      </a:endParaRPr>
                    </a:p>
                  </a:txBody>
                  <a:tcPr>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r>
                        <a:rPr lang="en-GB">
                          <a:latin typeface="Arial" panose="020B0604020202020204" pitchFamily="34" charset="0"/>
                          <a:cs typeface="Arial" panose="020B0604020202020204" pitchFamily="34" charset="0"/>
                        </a:rPr>
                        <a:t>Nature of work</a:t>
                      </a:r>
                    </a:p>
                  </a:txBody>
                  <a:tcPr>
                    <a:lnL>
                      <a:noFill/>
                    </a:lnL>
                    <a:lnR>
                      <a:noFill/>
                    </a:lnR>
                    <a:lnT>
                      <a:noFill/>
                    </a:lnT>
                    <a:lnB>
                      <a:noFill/>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r h="370840">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r>
                        <a:rPr lang="en-GB">
                          <a:latin typeface="Arial" panose="020B0604020202020204" pitchFamily="34" charset="0"/>
                          <a:cs typeface="Arial" panose="020B0604020202020204" pitchFamily="34" charset="0"/>
                        </a:rPr>
                        <a:t>Pace</a:t>
                      </a:r>
                      <a:r>
                        <a:rPr lang="en-GB" baseline="0">
                          <a:latin typeface="Arial" panose="020B0604020202020204" pitchFamily="34" charset="0"/>
                          <a:cs typeface="Arial" panose="020B0604020202020204" pitchFamily="34" charset="0"/>
                        </a:rPr>
                        <a:t> of life</a:t>
                      </a:r>
                      <a:endParaRPr lang="en-GB">
                        <a:latin typeface="Arial" panose="020B0604020202020204" pitchFamily="34" charset="0"/>
                        <a:cs typeface="Arial" panose="020B0604020202020204" pitchFamily="34" charset="0"/>
                      </a:endParaRPr>
                    </a:p>
                  </a:txBody>
                  <a:tcPr>
                    <a:lnL>
                      <a:noFill/>
                    </a:lnL>
                    <a:lnR>
                      <a:noFill/>
                    </a:lnR>
                    <a:lnT>
                      <a:noFill/>
                    </a:lnT>
                    <a:lnB>
                      <a:noFill/>
                    </a:lnB>
                    <a:lnTlToBr w="12700" cmpd="sng">
                      <a:noFill/>
                      <a:prstDash val="solid"/>
                    </a:lnTlToBr>
                    <a:lnBlToTr w="12700" cmpd="sng">
                      <a:noFill/>
                      <a:prstDash val="solid"/>
                    </a:lnBlToTr>
                    <a:solidFill>
                      <a:srgbClr val="4F81BD">
                        <a:alpha val="20000"/>
                      </a:srgbClr>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r>
                        <a:rPr lang="en-GB">
                          <a:latin typeface="Arial" panose="020B0604020202020204" pitchFamily="34" charset="0"/>
                          <a:cs typeface="Arial" panose="020B0604020202020204" pitchFamily="34" charset="0"/>
                        </a:rPr>
                        <a:t>Role confusion</a:t>
                      </a:r>
                    </a:p>
                  </a:txBody>
                  <a:tcPr>
                    <a:lnL>
                      <a:noFill/>
                    </a:lnL>
                    <a:lnR>
                      <a:noFill/>
                    </a:lnR>
                    <a:lnT>
                      <a:noFill/>
                    </a:lnT>
                    <a:lnB>
                      <a:noFill/>
                    </a:lnB>
                    <a:lnTlToBr w="12700" cmpd="sng">
                      <a:noFill/>
                      <a:prstDash val="solid"/>
                    </a:lnTlToBr>
                    <a:lnBlToTr w="12700" cmpd="sng">
                      <a:noFill/>
                      <a:prstDash val="solid"/>
                    </a:lnBlToTr>
                    <a:solidFill>
                      <a:srgbClr val="4F81BD">
                        <a:alpha val="20000"/>
                      </a:srgbClr>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r>
                        <a:rPr lang="en-GB">
                          <a:latin typeface="Arial" panose="020B0604020202020204" pitchFamily="34" charset="0"/>
                          <a:cs typeface="Arial" panose="020B0604020202020204" pitchFamily="34" charset="0"/>
                        </a:rPr>
                        <a:t>Working environment</a:t>
                      </a:r>
                    </a:p>
                  </a:txBody>
                  <a:tcPr>
                    <a:lnL>
                      <a:noFill/>
                    </a:lnL>
                    <a:lnR>
                      <a:noFill/>
                    </a:lnR>
                    <a:lnT>
                      <a:noFill/>
                    </a:lnT>
                    <a:lnB>
                      <a:noFill/>
                    </a:lnB>
                    <a:lnTlToBr w="12700" cmpd="sng">
                      <a:noFill/>
                      <a:prstDash val="solid"/>
                    </a:lnTlToBr>
                    <a:lnBlToTr w="12700" cmpd="sng">
                      <a:noFill/>
                      <a:prstDash val="solid"/>
                    </a:lnBlToTr>
                    <a:solidFill>
                      <a:srgbClr val="4F81BD">
                        <a:alpha val="20000"/>
                      </a:srgbClr>
                    </a:solidFill>
                  </a:tcPr>
                </a:tc>
                <a:extLst>
                  <a:ext uri="{0D108BD9-81ED-4DB2-BD59-A6C34878D82A}">
                    <a16:rowId xmlns:a16="http://schemas.microsoft.com/office/drawing/2014/main" val="10003"/>
                  </a:ext>
                </a:extLst>
              </a:tr>
              <a:tr h="370840">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r>
                        <a:rPr lang="en-GB">
                          <a:latin typeface="Arial" panose="020B0604020202020204" pitchFamily="34" charset="0"/>
                          <a:cs typeface="Arial" panose="020B0604020202020204" pitchFamily="34" charset="0"/>
                        </a:rPr>
                        <a:t>Commitments</a:t>
                      </a:r>
                    </a:p>
                  </a:txBody>
                  <a:tcPr>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r>
                        <a:rPr lang="en-GB">
                          <a:latin typeface="Arial" panose="020B0604020202020204" pitchFamily="34" charset="0"/>
                          <a:cs typeface="Arial" panose="020B0604020202020204" pitchFamily="34" charset="0"/>
                        </a:rPr>
                        <a:t>Working relationships</a:t>
                      </a:r>
                    </a:p>
                  </a:txBody>
                  <a:tcPr>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r>
                        <a:rPr lang="en-GB">
                          <a:latin typeface="Arial" panose="020B0604020202020204" pitchFamily="34" charset="0"/>
                          <a:cs typeface="Arial" panose="020B0604020202020204" pitchFamily="34" charset="0"/>
                        </a:rPr>
                        <a:t>Management style</a:t>
                      </a:r>
                    </a:p>
                  </a:txBody>
                  <a:tcPr>
                    <a:lnL>
                      <a:noFill/>
                    </a:lnL>
                    <a:lnR>
                      <a:noFill/>
                    </a:lnR>
                    <a:lnT>
                      <a:noFill/>
                    </a:lnT>
                    <a:lnB>
                      <a:noFill/>
                    </a:lnB>
                    <a:lnTlToBr w="12700" cmpd="sng">
                      <a:noFill/>
                      <a:prstDash val="solid"/>
                    </a:lnTlToBr>
                    <a:lnBlToTr w="12700" cmpd="sng">
                      <a:noFill/>
                      <a:prstDash val="solid"/>
                    </a:lnBlToTr>
                    <a:noFill/>
                  </a:tcPr>
                </a:tc>
                <a:extLst>
                  <a:ext uri="{0D108BD9-81ED-4DB2-BD59-A6C34878D82A}">
                    <a16:rowId xmlns:a16="http://schemas.microsoft.com/office/drawing/2014/main" val="10004"/>
                  </a:ext>
                </a:extLst>
              </a:tr>
              <a:tr h="370840">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r>
                        <a:rPr lang="en-GB">
                          <a:latin typeface="Arial" panose="020B0604020202020204" pitchFamily="34" charset="0"/>
                          <a:cs typeface="Arial" panose="020B0604020202020204" pitchFamily="34" charset="0"/>
                        </a:rPr>
                        <a:t>Social environment</a:t>
                      </a:r>
                    </a:p>
                  </a:txBody>
                  <a:tcPr>
                    <a:lnL>
                      <a:noFill/>
                    </a:lnL>
                    <a:lnR>
                      <a:noFill/>
                    </a:lnR>
                    <a:lnT>
                      <a:noFill/>
                    </a:lnT>
                    <a:lnB>
                      <a:noFill/>
                    </a:lnB>
                    <a:lnTlToBr w="12700" cmpd="sng">
                      <a:noFill/>
                      <a:prstDash val="solid"/>
                    </a:lnTlToBr>
                    <a:lnBlToTr w="12700" cmpd="sng">
                      <a:noFill/>
                      <a:prstDash val="solid"/>
                    </a:lnBlToTr>
                    <a:solidFill>
                      <a:srgbClr val="4F81BD">
                        <a:alpha val="20000"/>
                      </a:srgbClr>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r>
                        <a:rPr lang="en-GB">
                          <a:latin typeface="Arial" panose="020B0604020202020204" pitchFamily="34" charset="0"/>
                          <a:cs typeface="Arial" panose="020B0604020202020204" pitchFamily="34" charset="0"/>
                        </a:rPr>
                        <a:t>Lack of feedback </a:t>
                      </a:r>
                    </a:p>
                  </a:txBody>
                  <a:tcPr>
                    <a:lnL>
                      <a:noFill/>
                    </a:lnL>
                    <a:lnR>
                      <a:noFill/>
                    </a:lnR>
                    <a:lnT>
                      <a:noFill/>
                    </a:lnT>
                    <a:lnB>
                      <a:noFill/>
                    </a:lnB>
                    <a:lnTlToBr w="12700" cmpd="sng">
                      <a:noFill/>
                      <a:prstDash val="solid"/>
                    </a:lnTlToBr>
                    <a:lnBlToTr w="12700" cmpd="sng">
                      <a:noFill/>
                      <a:prstDash val="solid"/>
                    </a:lnBlToTr>
                    <a:solidFill>
                      <a:srgbClr val="4F81BD">
                        <a:alpha val="20000"/>
                      </a:srgbClr>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r>
                        <a:rPr lang="en-GB">
                          <a:latin typeface="Arial" panose="020B0604020202020204" pitchFamily="34" charset="0"/>
                          <a:cs typeface="Arial" panose="020B0604020202020204" pitchFamily="34" charset="0"/>
                        </a:rPr>
                        <a:t>Organisational culture</a:t>
                      </a:r>
                    </a:p>
                  </a:txBody>
                  <a:tcPr>
                    <a:lnL>
                      <a:noFill/>
                    </a:lnL>
                    <a:lnR>
                      <a:noFill/>
                    </a:lnR>
                    <a:lnT>
                      <a:noFill/>
                    </a:lnT>
                    <a:lnB>
                      <a:noFill/>
                    </a:lnB>
                    <a:lnTlToBr w="12700" cmpd="sng">
                      <a:noFill/>
                      <a:prstDash val="solid"/>
                    </a:lnTlToBr>
                    <a:lnBlToTr w="12700" cmpd="sng">
                      <a:noFill/>
                      <a:prstDash val="solid"/>
                    </a:lnBlToTr>
                    <a:solidFill>
                      <a:srgbClr val="4F81BD">
                        <a:alpha val="20000"/>
                      </a:srgbClr>
                    </a:solidFill>
                  </a:tcPr>
                </a:tc>
                <a:extLst>
                  <a:ext uri="{0D108BD9-81ED-4DB2-BD59-A6C34878D82A}">
                    <a16:rowId xmlns:a16="http://schemas.microsoft.com/office/drawing/2014/main" val="10005"/>
                  </a:ext>
                </a:extLst>
              </a:tr>
              <a:tr h="370840">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r>
                        <a:rPr lang="en-GB">
                          <a:latin typeface="Arial" panose="020B0604020202020204" pitchFamily="34" charset="0"/>
                          <a:cs typeface="Arial" panose="020B0604020202020204" pitchFamily="34" charset="0"/>
                        </a:rPr>
                        <a:t>Poor physical</a:t>
                      </a:r>
                      <a:r>
                        <a:rPr lang="en-GB" baseline="0">
                          <a:latin typeface="Arial" panose="020B0604020202020204" pitchFamily="34" charset="0"/>
                          <a:cs typeface="Arial" panose="020B0604020202020204" pitchFamily="34" charset="0"/>
                        </a:rPr>
                        <a:t> health</a:t>
                      </a:r>
                      <a:endParaRPr lang="en-GB">
                        <a:latin typeface="Arial" panose="020B0604020202020204" pitchFamily="34" charset="0"/>
                        <a:cs typeface="Arial" panose="020B0604020202020204" pitchFamily="34" charset="0"/>
                      </a:endParaRPr>
                    </a:p>
                  </a:txBody>
                  <a:tcPr>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r>
                        <a:rPr lang="en-GB">
                          <a:latin typeface="Arial" panose="020B0604020202020204" pitchFamily="34" charset="0"/>
                          <a:cs typeface="Arial" panose="020B0604020202020204" pitchFamily="34" charset="0"/>
                        </a:rPr>
                        <a:t>Uncertainty / change</a:t>
                      </a:r>
                    </a:p>
                  </a:txBody>
                  <a:tcPr>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r>
                        <a:rPr lang="en-GB" dirty="0">
                          <a:latin typeface="Arial" panose="020B0604020202020204" pitchFamily="34" charset="0"/>
                          <a:cs typeface="Arial" panose="020B0604020202020204" pitchFamily="34" charset="0"/>
                        </a:rPr>
                        <a:t>Poor team working</a:t>
                      </a:r>
                    </a:p>
                  </a:txBody>
                  <a:tcPr>
                    <a:lnL>
                      <a:noFill/>
                    </a:lnL>
                    <a:lnR>
                      <a:noFill/>
                    </a:lnR>
                    <a:lnT>
                      <a:noFill/>
                    </a:lnT>
                    <a:lnB>
                      <a:noFill/>
                    </a:lnB>
                    <a:lnTlToBr w="12700" cmpd="sng">
                      <a:noFill/>
                      <a:prstDash val="solid"/>
                    </a:lnTlToBr>
                    <a:lnBlToTr w="12700" cmpd="sng">
                      <a:noFill/>
                      <a:prstDash val="solid"/>
                    </a:lnBlToTr>
                    <a:noFill/>
                  </a:tcPr>
                </a:tc>
                <a:extLst>
                  <a:ext uri="{0D108BD9-81ED-4DB2-BD59-A6C34878D82A}">
                    <a16:rowId xmlns:a16="http://schemas.microsoft.com/office/drawing/2014/main" val="10006"/>
                  </a:ext>
                </a:extLst>
              </a:tr>
              <a:tr h="370840">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r>
                        <a:rPr lang="en-GB">
                          <a:latin typeface="Arial" panose="020B0604020202020204" pitchFamily="34" charset="0"/>
                          <a:cs typeface="Arial" panose="020B0604020202020204" pitchFamily="34" charset="0"/>
                        </a:rPr>
                        <a:t>Poor mental health</a:t>
                      </a:r>
                    </a:p>
                  </a:txBody>
                  <a:tcPr>
                    <a:lnL>
                      <a:noFill/>
                    </a:lnL>
                    <a:lnR>
                      <a:noFill/>
                    </a:lnR>
                    <a:lnT>
                      <a:noFill/>
                    </a:lnT>
                    <a:lnB>
                      <a:noFill/>
                    </a:lnB>
                    <a:lnTlToBr w="12700" cmpd="sng">
                      <a:noFill/>
                      <a:prstDash val="solid"/>
                    </a:lnTlToBr>
                    <a:lnBlToTr w="12700" cmpd="sng">
                      <a:noFill/>
                      <a:prstDash val="solid"/>
                    </a:lnBlToTr>
                    <a:solidFill>
                      <a:srgbClr val="4F81BD">
                        <a:alpha val="20000"/>
                      </a:srgbClr>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r>
                        <a:rPr lang="en-GB">
                          <a:latin typeface="Arial" panose="020B0604020202020204" pitchFamily="34" charset="0"/>
                          <a:cs typeface="Arial" panose="020B0604020202020204" pitchFamily="34" charset="0"/>
                        </a:rPr>
                        <a:t>Organisational culture</a:t>
                      </a:r>
                    </a:p>
                  </a:txBody>
                  <a:tcPr>
                    <a:lnL>
                      <a:noFill/>
                    </a:lnL>
                    <a:lnR>
                      <a:noFill/>
                    </a:lnR>
                    <a:lnT>
                      <a:noFill/>
                    </a:lnT>
                    <a:lnB>
                      <a:noFill/>
                    </a:lnB>
                    <a:lnTlToBr w="12700" cmpd="sng">
                      <a:noFill/>
                      <a:prstDash val="solid"/>
                    </a:lnTlToBr>
                    <a:lnBlToTr w="12700" cmpd="sng">
                      <a:noFill/>
                      <a:prstDash val="solid"/>
                    </a:lnBlToTr>
                    <a:solidFill>
                      <a:srgbClr val="4F81BD">
                        <a:alpha val="20000"/>
                      </a:srgbClr>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r>
                        <a:rPr lang="en-GB">
                          <a:latin typeface="Arial" panose="020B0604020202020204" pitchFamily="34" charset="0"/>
                          <a:cs typeface="Arial" panose="020B0604020202020204" pitchFamily="34" charset="0"/>
                        </a:rPr>
                        <a:t>Change</a:t>
                      </a:r>
                      <a:r>
                        <a:rPr lang="en-GB" baseline="0">
                          <a:latin typeface="Arial" panose="020B0604020202020204" pitchFamily="34" charset="0"/>
                          <a:cs typeface="Arial" panose="020B0604020202020204" pitchFamily="34" charset="0"/>
                        </a:rPr>
                        <a:t> and restructure</a:t>
                      </a:r>
                      <a:endParaRPr lang="en-GB">
                        <a:latin typeface="Arial" panose="020B0604020202020204" pitchFamily="34" charset="0"/>
                        <a:cs typeface="Arial" panose="020B0604020202020204" pitchFamily="34" charset="0"/>
                      </a:endParaRPr>
                    </a:p>
                  </a:txBody>
                  <a:tcPr>
                    <a:lnL>
                      <a:noFill/>
                    </a:lnL>
                    <a:lnR>
                      <a:noFill/>
                    </a:lnR>
                    <a:lnT>
                      <a:noFill/>
                    </a:lnT>
                    <a:lnB>
                      <a:noFill/>
                    </a:lnB>
                    <a:lnTlToBr w="12700" cmpd="sng">
                      <a:noFill/>
                      <a:prstDash val="solid"/>
                    </a:lnTlToBr>
                    <a:lnBlToTr w="12700" cmpd="sng">
                      <a:noFill/>
                      <a:prstDash val="solid"/>
                    </a:lnBlToTr>
                    <a:solidFill>
                      <a:srgbClr val="4F81BD">
                        <a:alpha val="20000"/>
                      </a:srgbClr>
                    </a:solidFill>
                  </a:tcPr>
                </a:tc>
                <a:extLst>
                  <a:ext uri="{0D108BD9-81ED-4DB2-BD59-A6C34878D82A}">
                    <a16:rowId xmlns:a16="http://schemas.microsoft.com/office/drawing/2014/main" val="10007"/>
                  </a:ext>
                </a:extLst>
              </a:tr>
              <a:tr h="370840">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endParaRPr lang="en-GB">
                        <a:latin typeface="Arial" panose="020B0604020202020204" pitchFamily="34" charset="0"/>
                        <a:cs typeface="Arial" panose="020B0604020202020204" pitchFamily="34" charset="0"/>
                      </a:endParaRPr>
                    </a:p>
                  </a:txBody>
                  <a:tcPr>
                    <a:lnL>
                      <a:noFill/>
                    </a:lnL>
                    <a:lnR>
                      <a:noFill/>
                    </a:lnR>
                    <a:lnT>
                      <a:noFill/>
                    </a:lnT>
                    <a:lnB w="12700" cmpd="sng">
                      <a:solidFill>
                        <a:srgbClr val="4F81BD"/>
                      </a:solid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r>
                        <a:rPr lang="en-GB">
                          <a:latin typeface="Arial" panose="020B0604020202020204" pitchFamily="34" charset="0"/>
                          <a:cs typeface="Arial" panose="020B0604020202020204" pitchFamily="34" charset="0"/>
                        </a:rPr>
                        <a:t>Bullying /</a:t>
                      </a:r>
                      <a:r>
                        <a:rPr lang="en-GB" baseline="0">
                          <a:latin typeface="Arial" panose="020B0604020202020204" pitchFamily="34" charset="0"/>
                          <a:cs typeface="Arial" panose="020B0604020202020204" pitchFamily="34" charset="0"/>
                        </a:rPr>
                        <a:t> Harassment</a:t>
                      </a:r>
                      <a:endParaRPr lang="en-GB">
                        <a:latin typeface="Arial" panose="020B0604020202020204" pitchFamily="34" charset="0"/>
                        <a:cs typeface="Arial" panose="020B0604020202020204" pitchFamily="34" charset="0"/>
                      </a:endParaRPr>
                    </a:p>
                  </a:txBody>
                  <a:tcPr>
                    <a:lnL>
                      <a:noFill/>
                    </a:lnL>
                    <a:lnR>
                      <a:noFill/>
                    </a:lnR>
                    <a:lnT>
                      <a:noFill/>
                    </a:lnT>
                    <a:lnB w="12700" cmpd="sng">
                      <a:solidFill>
                        <a:srgbClr val="4F81BD"/>
                      </a:solid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r>
                        <a:rPr lang="en-GB" dirty="0">
                          <a:latin typeface="Arial" panose="020B0604020202020204" pitchFamily="34" charset="0"/>
                          <a:cs typeface="Arial" panose="020B0604020202020204" pitchFamily="34" charset="0"/>
                        </a:rPr>
                        <a:t>Level</a:t>
                      </a:r>
                      <a:r>
                        <a:rPr lang="en-GB" baseline="0" dirty="0">
                          <a:latin typeface="Arial" panose="020B0604020202020204" pitchFamily="34" charset="0"/>
                          <a:cs typeface="Arial" panose="020B0604020202020204" pitchFamily="34" charset="0"/>
                        </a:rPr>
                        <a:t> of management control</a:t>
                      </a:r>
                      <a:endParaRPr lang="en-GB" dirty="0">
                        <a:latin typeface="Arial" panose="020B0604020202020204" pitchFamily="34" charset="0"/>
                        <a:cs typeface="Arial" panose="020B0604020202020204" pitchFamily="34" charset="0"/>
                      </a:endParaRPr>
                    </a:p>
                  </a:txBody>
                  <a:tcPr>
                    <a:lnL>
                      <a:noFill/>
                    </a:lnL>
                    <a:lnR>
                      <a:noFill/>
                    </a:lnR>
                    <a:lnT>
                      <a:noFill/>
                    </a:lnT>
                    <a:lnB w="12700" cmpd="sng">
                      <a:solidFill>
                        <a:srgbClr val="4F81BD"/>
                      </a:solidFill>
                    </a:lnB>
                    <a:lnTlToBr w="12700" cmpd="sng">
                      <a:noFill/>
                      <a:prstDash val="solid"/>
                    </a:lnTlToBr>
                    <a:lnBlToTr w="12700" cmpd="sng">
                      <a:noFill/>
                      <a:prstDash val="solid"/>
                    </a:lnBlToTr>
                    <a:noFill/>
                  </a:tcPr>
                </a:tc>
                <a:extLst>
                  <a:ext uri="{0D108BD9-81ED-4DB2-BD59-A6C34878D82A}">
                    <a16:rowId xmlns:a16="http://schemas.microsoft.com/office/drawing/2014/main" val="10008"/>
                  </a:ext>
                </a:extLst>
              </a:tr>
            </a:tbl>
          </a:graphicData>
        </a:graphic>
      </p:graphicFrame>
    </p:spTree>
    <p:extLst>
      <p:ext uri="{BB962C8B-B14F-4D97-AF65-F5344CB8AC3E}">
        <p14:creationId xmlns:p14="http://schemas.microsoft.com/office/powerpoint/2010/main" val="24387665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itle 4">
            <a:extLst>
              <a:ext uri="{FF2B5EF4-FFF2-40B4-BE49-F238E27FC236}">
                <a16:creationId xmlns:a16="http://schemas.microsoft.com/office/drawing/2014/main" id="{38CD63A1-340F-AF47-BC76-77C1B8EFAD07}"/>
              </a:ext>
            </a:extLst>
          </p:cNvPr>
          <p:cNvSpPr>
            <a:spLocks noGrp="1"/>
          </p:cNvSpPr>
          <p:nvPr>
            <p:ph type="title"/>
          </p:nvPr>
        </p:nvSpPr>
        <p:spPr>
          <a:xfrm>
            <a:off x="509821" y="334724"/>
            <a:ext cx="11404154" cy="865186"/>
          </a:xfrm>
        </p:spPr>
        <p:txBody>
          <a:bodyPr/>
          <a:lstStyle/>
          <a:p>
            <a:r>
              <a:rPr lang="en-GB" dirty="0"/>
              <a:t>Symptoms of stress</a:t>
            </a:r>
            <a:endParaRPr lang="en-GB" spc="-40" dirty="0"/>
          </a:p>
        </p:txBody>
      </p:sp>
      <p:graphicFrame>
        <p:nvGraphicFramePr>
          <p:cNvPr id="5" name="Content Placeholder 6">
            <a:extLst>
              <a:ext uri="{FF2B5EF4-FFF2-40B4-BE49-F238E27FC236}">
                <a16:creationId xmlns:a16="http://schemas.microsoft.com/office/drawing/2014/main" id="{6984FC98-C025-829D-0570-29DFD48B2DF1}"/>
              </a:ext>
            </a:extLst>
          </p:cNvPr>
          <p:cNvGraphicFramePr>
            <a:graphicFrameLocks/>
          </p:cNvGraphicFramePr>
          <p:nvPr>
            <p:extLst>
              <p:ext uri="{D42A27DB-BD31-4B8C-83A1-F6EECF244321}">
                <p14:modId xmlns:p14="http://schemas.microsoft.com/office/powerpoint/2010/main" val="1968959888"/>
              </p:ext>
            </p:extLst>
          </p:nvPr>
        </p:nvGraphicFramePr>
        <p:xfrm>
          <a:off x="1167319" y="1826260"/>
          <a:ext cx="9081560" cy="3932514"/>
        </p:xfrm>
        <a:graphic>
          <a:graphicData uri="http://schemas.openxmlformats.org/drawingml/2006/table">
            <a:tbl>
              <a:tblPr firstRow="1" bandRow="1"/>
              <a:tblGrid>
                <a:gridCol w="2270390">
                  <a:extLst>
                    <a:ext uri="{9D8B030D-6E8A-4147-A177-3AD203B41FA5}">
                      <a16:colId xmlns:a16="http://schemas.microsoft.com/office/drawing/2014/main" val="1069491590"/>
                    </a:ext>
                  </a:extLst>
                </a:gridCol>
                <a:gridCol w="2270390">
                  <a:extLst>
                    <a:ext uri="{9D8B030D-6E8A-4147-A177-3AD203B41FA5}">
                      <a16:colId xmlns:a16="http://schemas.microsoft.com/office/drawing/2014/main" val="997514641"/>
                    </a:ext>
                  </a:extLst>
                </a:gridCol>
                <a:gridCol w="2270390">
                  <a:extLst>
                    <a:ext uri="{9D8B030D-6E8A-4147-A177-3AD203B41FA5}">
                      <a16:colId xmlns:a16="http://schemas.microsoft.com/office/drawing/2014/main" val="91884160"/>
                    </a:ext>
                  </a:extLst>
                </a:gridCol>
                <a:gridCol w="2270390">
                  <a:extLst>
                    <a:ext uri="{9D8B030D-6E8A-4147-A177-3AD203B41FA5}">
                      <a16:colId xmlns:a16="http://schemas.microsoft.com/office/drawing/2014/main" val="3917415050"/>
                    </a:ext>
                  </a:extLst>
                </a:gridCol>
              </a:tblGrid>
              <a:tr h="454950">
                <a:tc>
                  <a:txBody>
                    <a:bodyPr/>
                    <a:lstStyle>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r>
                        <a:rPr lang="en-GB" dirty="0">
                          <a:solidFill>
                            <a:schemeClr val="bg1"/>
                          </a:solidFill>
                          <a:latin typeface="Arial" panose="020B0604020202020204" pitchFamily="34" charset="0"/>
                          <a:cs typeface="Arial" panose="020B0604020202020204" pitchFamily="34" charset="0"/>
                        </a:rPr>
                        <a:t>Physical</a:t>
                      </a:r>
                    </a:p>
                  </a:txBody>
                  <a:tcPr>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4F81BD"/>
                    </a:solidFill>
                  </a:tcPr>
                </a:tc>
                <a:tc>
                  <a:txBody>
                    <a:bodyPr/>
                    <a:lstStyle>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r>
                        <a:rPr lang="en-GB" dirty="0">
                          <a:solidFill>
                            <a:schemeClr val="bg1"/>
                          </a:solidFill>
                          <a:latin typeface="Arial" panose="020B0604020202020204" pitchFamily="34" charset="0"/>
                          <a:cs typeface="Arial" panose="020B0604020202020204" pitchFamily="34" charset="0"/>
                        </a:rPr>
                        <a:t>Mental</a:t>
                      </a:r>
                    </a:p>
                  </a:txBody>
                  <a:tcPr>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4F81BD"/>
                    </a:solidFill>
                  </a:tcPr>
                </a:tc>
                <a:tc>
                  <a:txBody>
                    <a:bodyPr/>
                    <a:lstStyle>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r>
                        <a:rPr lang="en-GB" dirty="0">
                          <a:solidFill>
                            <a:schemeClr val="bg1"/>
                          </a:solidFill>
                          <a:latin typeface="Arial" panose="020B0604020202020204" pitchFamily="34" charset="0"/>
                          <a:cs typeface="Arial" panose="020B0604020202020204" pitchFamily="34" charset="0"/>
                        </a:rPr>
                        <a:t>Emotional</a:t>
                      </a:r>
                    </a:p>
                  </a:txBody>
                  <a:tcPr>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4F81BD"/>
                    </a:solidFill>
                  </a:tcPr>
                </a:tc>
                <a:tc>
                  <a:txBody>
                    <a:bodyPr/>
                    <a:lstStyle>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r>
                        <a:rPr lang="en-GB" dirty="0">
                          <a:solidFill>
                            <a:schemeClr val="bg1"/>
                          </a:solidFill>
                          <a:latin typeface="Arial" panose="020B0604020202020204" pitchFamily="34" charset="0"/>
                          <a:cs typeface="Arial" panose="020B0604020202020204" pitchFamily="34" charset="0"/>
                        </a:rPr>
                        <a:t>Behavioural</a:t>
                      </a:r>
                    </a:p>
                  </a:txBody>
                  <a:tcPr>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4F81BD"/>
                    </a:solidFill>
                  </a:tcPr>
                </a:tc>
                <a:extLst>
                  <a:ext uri="{0D108BD9-81ED-4DB2-BD59-A6C34878D82A}">
                    <a16:rowId xmlns:a16="http://schemas.microsoft.com/office/drawing/2014/main" val="2223086944"/>
                  </a:ext>
                </a:extLst>
              </a:tr>
              <a:tr h="3477564">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r>
                        <a:rPr lang="en-GB" sz="1800" dirty="0">
                          <a:solidFill>
                            <a:schemeClr val="tx1"/>
                          </a:solidFill>
                          <a:latin typeface="Arial" panose="020B0604020202020204" pitchFamily="34" charset="0"/>
                          <a:cs typeface="Arial" panose="020B0604020202020204" pitchFamily="34" charset="0"/>
                        </a:rPr>
                        <a:t>Headaches</a:t>
                      </a:r>
                    </a:p>
                    <a:p>
                      <a:r>
                        <a:rPr lang="en-GB" sz="1800" dirty="0">
                          <a:solidFill>
                            <a:schemeClr val="tx1"/>
                          </a:solidFill>
                          <a:latin typeface="Arial" panose="020B0604020202020204" pitchFamily="34" charset="0"/>
                          <a:cs typeface="Arial" panose="020B0604020202020204" pitchFamily="34" charset="0"/>
                        </a:rPr>
                        <a:t>Panic attacks</a:t>
                      </a:r>
                    </a:p>
                    <a:p>
                      <a:r>
                        <a:rPr lang="en-GB" sz="1800" dirty="0">
                          <a:solidFill>
                            <a:schemeClr val="tx1"/>
                          </a:solidFill>
                          <a:latin typeface="Arial" panose="020B0604020202020204" pitchFamily="34" charset="0"/>
                          <a:cs typeface="Arial" panose="020B0604020202020204" pitchFamily="34" charset="0"/>
                        </a:rPr>
                        <a:t>Frequent illness </a:t>
                      </a:r>
                    </a:p>
                    <a:p>
                      <a:r>
                        <a:rPr lang="en-GB" sz="1800" dirty="0">
                          <a:solidFill>
                            <a:schemeClr val="tx1"/>
                          </a:solidFill>
                          <a:latin typeface="Arial" panose="020B0604020202020204" pitchFamily="34" charset="0"/>
                          <a:cs typeface="Arial" panose="020B0604020202020204" pitchFamily="34" charset="0"/>
                        </a:rPr>
                        <a:t>Nausea</a:t>
                      </a:r>
                    </a:p>
                    <a:p>
                      <a:r>
                        <a:rPr lang="en-GB" sz="1800" dirty="0">
                          <a:solidFill>
                            <a:schemeClr val="tx1"/>
                          </a:solidFill>
                          <a:latin typeface="Arial" panose="020B0604020202020204" pitchFamily="34" charset="0"/>
                          <a:cs typeface="Arial" panose="020B0604020202020204" pitchFamily="34" charset="0"/>
                        </a:rPr>
                        <a:t>Weight loss / gain</a:t>
                      </a:r>
                    </a:p>
                    <a:p>
                      <a:r>
                        <a:rPr lang="en-GB" sz="1800" dirty="0">
                          <a:solidFill>
                            <a:schemeClr val="tx1"/>
                          </a:solidFill>
                          <a:latin typeface="Arial" panose="020B0604020202020204" pitchFamily="34" charset="0"/>
                          <a:cs typeface="Arial" panose="020B0604020202020204" pitchFamily="34" charset="0"/>
                        </a:rPr>
                        <a:t>Poor sleeping habits</a:t>
                      </a:r>
                    </a:p>
                    <a:p>
                      <a:endParaRPr lang="en-GB" dirty="0">
                        <a:solidFill>
                          <a:schemeClr val="tx1"/>
                        </a:solidFill>
                        <a:latin typeface="Arial" panose="020B0604020202020204" pitchFamily="34" charset="0"/>
                        <a:cs typeface="Arial" panose="020B0604020202020204" pitchFamily="34" charset="0"/>
                      </a:endParaRPr>
                    </a:p>
                  </a:txBody>
                  <a:tcPr>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40000"/>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r>
                        <a:rPr lang="en-GB" sz="1800" dirty="0">
                          <a:solidFill>
                            <a:schemeClr val="tx1"/>
                          </a:solidFill>
                          <a:latin typeface="Arial" panose="020B0604020202020204" pitchFamily="34" charset="0"/>
                          <a:cs typeface="Arial" panose="020B0604020202020204" pitchFamily="34" charset="0"/>
                        </a:rPr>
                        <a:t>Indecisiveness</a:t>
                      </a:r>
                    </a:p>
                    <a:p>
                      <a:r>
                        <a:rPr lang="en-GB" sz="1800" dirty="0">
                          <a:solidFill>
                            <a:schemeClr val="tx1"/>
                          </a:solidFill>
                          <a:latin typeface="Arial" panose="020B0604020202020204" pitchFamily="34" charset="0"/>
                          <a:cs typeface="Arial" panose="020B0604020202020204" pitchFamily="34" charset="0"/>
                        </a:rPr>
                        <a:t>Forgetfulness</a:t>
                      </a:r>
                    </a:p>
                    <a:p>
                      <a:r>
                        <a:rPr lang="en-GB" sz="1800" dirty="0">
                          <a:solidFill>
                            <a:schemeClr val="tx1"/>
                          </a:solidFill>
                          <a:latin typeface="Arial" panose="020B0604020202020204" pitchFamily="34" charset="0"/>
                          <a:cs typeface="Arial" panose="020B0604020202020204" pitchFamily="34" charset="0"/>
                        </a:rPr>
                        <a:t>Making mistakes</a:t>
                      </a:r>
                    </a:p>
                    <a:p>
                      <a:r>
                        <a:rPr lang="en-GB" sz="1800" dirty="0">
                          <a:solidFill>
                            <a:schemeClr val="tx1"/>
                          </a:solidFill>
                          <a:latin typeface="Arial" panose="020B0604020202020204" pitchFamily="34" charset="0"/>
                          <a:cs typeface="Arial" panose="020B0604020202020204" pitchFamily="34" charset="0"/>
                        </a:rPr>
                        <a:t>Poor concentration</a:t>
                      </a:r>
                    </a:p>
                    <a:p>
                      <a:r>
                        <a:rPr lang="en-GB" sz="1800" dirty="0">
                          <a:solidFill>
                            <a:schemeClr val="tx1"/>
                          </a:solidFill>
                          <a:latin typeface="Arial" panose="020B0604020202020204" pitchFamily="34" charset="0"/>
                          <a:cs typeface="Arial" panose="020B0604020202020204" pitchFamily="34" charset="0"/>
                        </a:rPr>
                        <a:t>Worrying over trivial matters</a:t>
                      </a:r>
                    </a:p>
                    <a:p>
                      <a:r>
                        <a:rPr lang="en-GB" sz="1800" dirty="0">
                          <a:solidFill>
                            <a:schemeClr val="tx1"/>
                          </a:solidFill>
                          <a:latin typeface="Arial" panose="020B0604020202020204" pitchFamily="34" charset="0"/>
                          <a:cs typeface="Arial" panose="020B0604020202020204" pitchFamily="34" charset="0"/>
                        </a:rPr>
                        <a:t>Loss of perspective</a:t>
                      </a:r>
                    </a:p>
                    <a:p>
                      <a:endParaRPr lang="en-GB" dirty="0">
                        <a:solidFill>
                          <a:schemeClr val="tx1"/>
                        </a:solidFill>
                        <a:latin typeface="Arial" panose="020B0604020202020204" pitchFamily="34" charset="0"/>
                        <a:cs typeface="Arial" panose="020B0604020202020204" pitchFamily="34" charset="0"/>
                      </a:endParaRPr>
                    </a:p>
                  </a:txBody>
                  <a:tcPr>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40000"/>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r>
                        <a:rPr lang="en-GB" sz="1800" dirty="0">
                          <a:solidFill>
                            <a:schemeClr val="tx1"/>
                          </a:solidFill>
                          <a:latin typeface="Arial" panose="020B0604020202020204" pitchFamily="34" charset="0"/>
                          <a:cs typeface="Arial" panose="020B0604020202020204" pitchFamily="34" charset="0"/>
                        </a:rPr>
                        <a:t>Irritability</a:t>
                      </a:r>
                    </a:p>
                    <a:p>
                      <a:r>
                        <a:rPr lang="en-GB" sz="1800" dirty="0">
                          <a:solidFill>
                            <a:schemeClr val="tx1"/>
                          </a:solidFill>
                          <a:latin typeface="Arial" panose="020B0604020202020204" pitchFamily="34" charset="0"/>
                          <a:cs typeface="Arial" panose="020B0604020202020204" pitchFamily="34" charset="0"/>
                        </a:rPr>
                        <a:t>Loss of confidence  </a:t>
                      </a:r>
                    </a:p>
                    <a:p>
                      <a:r>
                        <a:rPr lang="en-GB" sz="1800" dirty="0">
                          <a:solidFill>
                            <a:schemeClr val="tx1"/>
                          </a:solidFill>
                          <a:latin typeface="Arial" panose="020B0604020202020204" pitchFamily="34" charset="0"/>
                          <a:cs typeface="Arial" panose="020B0604020202020204" pitchFamily="34" charset="0"/>
                        </a:rPr>
                        <a:t>General depression</a:t>
                      </a:r>
                    </a:p>
                    <a:p>
                      <a:r>
                        <a:rPr lang="en-GB" sz="1800" dirty="0">
                          <a:solidFill>
                            <a:schemeClr val="tx1"/>
                          </a:solidFill>
                          <a:latin typeface="Arial" panose="020B0604020202020204" pitchFamily="34" charset="0"/>
                          <a:cs typeface="Arial" panose="020B0604020202020204" pitchFamily="34" charset="0"/>
                        </a:rPr>
                        <a:t>Crying</a:t>
                      </a:r>
                    </a:p>
                    <a:p>
                      <a:r>
                        <a:rPr lang="en-GB" sz="1800" dirty="0">
                          <a:solidFill>
                            <a:schemeClr val="tx1"/>
                          </a:solidFill>
                          <a:latin typeface="Arial" panose="020B0604020202020204" pitchFamily="34" charset="0"/>
                          <a:cs typeface="Arial" panose="020B0604020202020204" pitchFamily="34" charset="0"/>
                        </a:rPr>
                        <a:t>Fear and anxiety</a:t>
                      </a:r>
                    </a:p>
                    <a:p>
                      <a:r>
                        <a:rPr lang="en-GB" sz="1800" dirty="0">
                          <a:solidFill>
                            <a:schemeClr val="tx1"/>
                          </a:solidFill>
                          <a:latin typeface="Arial" panose="020B0604020202020204" pitchFamily="34" charset="0"/>
                          <a:cs typeface="Arial" panose="020B0604020202020204" pitchFamily="34" charset="0"/>
                        </a:rPr>
                        <a:t>Taking offence</a:t>
                      </a:r>
                    </a:p>
                    <a:p>
                      <a:endParaRPr lang="en-GB" dirty="0">
                        <a:solidFill>
                          <a:schemeClr val="tx1"/>
                        </a:solidFill>
                        <a:latin typeface="Arial" panose="020B0604020202020204" pitchFamily="34" charset="0"/>
                        <a:cs typeface="Arial" panose="020B0604020202020204" pitchFamily="34" charset="0"/>
                      </a:endParaRPr>
                    </a:p>
                  </a:txBody>
                  <a:tcPr>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40000"/>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r>
                        <a:rPr lang="en-GB" sz="1800" dirty="0">
                          <a:solidFill>
                            <a:schemeClr val="tx1"/>
                          </a:solidFill>
                          <a:latin typeface="Arial" panose="020B0604020202020204" pitchFamily="34" charset="0"/>
                          <a:cs typeface="Arial" panose="020B0604020202020204" pitchFamily="34" charset="0"/>
                        </a:rPr>
                        <a:t>Lack of sociability</a:t>
                      </a:r>
                    </a:p>
                    <a:p>
                      <a:r>
                        <a:rPr lang="en-GB" sz="1800" dirty="0">
                          <a:solidFill>
                            <a:schemeClr val="tx1"/>
                          </a:solidFill>
                          <a:latin typeface="Arial" panose="020B0604020202020204" pitchFamily="34" charset="0"/>
                          <a:cs typeface="Arial" panose="020B0604020202020204" pitchFamily="34" charset="0"/>
                        </a:rPr>
                        <a:t>Restlessness</a:t>
                      </a:r>
                    </a:p>
                    <a:p>
                      <a:r>
                        <a:rPr lang="en-GB" sz="1800" dirty="0">
                          <a:solidFill>
                            <a:schemeClr val="tx1"/>
                          </a:solidFill>
                          <a:latin typeface="Arial" panose="020B0604020202020204" pitchFamily="34" charset="0"/>
                          <a:cs typeface="Arial" panose="020B0604020202020204" pitchFamily="34" charset="0"/>
                        </a:rPr>
                        <a:t>Unable to focus  </a:t>
                      </a:r>
                    </a:p>
                    <a:p>
                      <a:r>
                        <a:rPr lang="en-GB" sz="1800" dirty="0">
                          <a:solidFill>
                            <a:schemeClr val="tx1"/>
                          </a:solidFill>
                          <a:latin typeface="Arial" panose="020B0604020202020204" pitchFamily="34" charset="0"/>
                          <a:cs typeface="Arial" panose="020B0604020202020204" pitchFamily="34" charset="0"/>
                        </a:rPr>
                        <a:t>Poor time management</a:t>
                      </a:r>
                    </a:p>
                    <a:p>
                      <a:r>
                        <a:rPr lang="en-GB" sz="1800" dirty="0">
                          <a:solidFill>
                            <a:schemeClr val="tx1"/>
                          </a:solidFill>
                          <a:latin typeface="Arial" panose="020B0604020202020204" pitchFamily="34" charset="0"/>
                          <a:cs typeface="Arial" panose="020B0604020202020204" pitchFamily="34" charset="0"/>
                        </a:rPr>
                        <a:t>Withdrawal</a:t>
                      </a:r>
                    </a:p>
                    <a:p>
                      <a:endParaRPr lang="en-GB" dirty="0">
                        <a:solidFill>
                          <a:schemeClr val="tx1"/>
                        </a:solidFill>
                        <a:latin typeface="Arial" panose="020B0604020202020204" pitchFamily="34" charset="0"/>
                        <a:cs typeface="Arial" panose="020B0604020202020204" pitchFamily="34" charset="0"/>
                      </a:endParaRPr>
                    </a:p>
                  </a:txBody>
                  <a:tcPr>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40000"/>
                      </a:srgbClr>
                    </a:solidFill>
                  </a:tcPr>
                </a:tc>
                <a:extLst>
                  <a:ext uri="{0D108BD9-81ED-4DB2-BD59-A6C34878D82A}">
                    <a16:rowId xmlns:a16="http://schemas.microsoft.com/office/drawing/2014/main" val="3844176613"/>
                  </a:ext>
                </a:extLst>
              </a:tr>
            </a:tbl>
          </a:graphicData>
        </a:graphic>
      </p:graphicFrame>
    </p:spTree>
    <p:extLst>
      <p:ext uri="{BB962C8B-B14F-4D97-AF65-F5344CB8AC3E}">
        <p14:creationId xmlns:p14="http://schemas.microsoft.com/office/powerpoint/2010/main" val="42874362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itle 4">
            <a:extLst>
              <a:ext uri="{FF2B5EF4-FFF2-40B4-BE49-F238E27FC236}">
                <a16:creationId xmlns:a16="http://schemas.microsoft.com/office/drawing/2014/main" id="{38CD63A1-340F-AF47-BC76-77C1B8EFAD07}"/>
              </a:ext>
            </a:extLst>
          </p:cNvPr>
          <p:cNvSpPr>
            <a:spLocks noGrp="1"/>
          </p:cNvSpPr>
          <p:nvPr>
            <p:ph type="title"/>
          </p:nvPr>
        </p:nvSpPr>
        <p:spPr>
          <a:xfrm>
            <a:off x="432000" y="432000"/>
            <a:ext cx="11404154" cy="865186"/>
          </a:xfrm>
        </p:spPr>
        <p:txBody>
          <a:bodyPr/>
          <a:lstStyle/>
          <a:p>
            <a:r>
              <a:rPr lang="en-GB" dirty="0"/>
              <a:t>Stress curve</a:t>
            </a:r>
            <a:endParaRPr lang="en-GB" spc="-40" dirty="0"/>
          </a:p>
        </p:txBody>
      </p:sp>
      <p:sp>
        <p:nvSpPr>
          <p:cNvPr id="16" name="Freeform 5">
            <a:extLst>
              <a:ext uri="{FF2B5EF4-FFF2-40B4-BE49-F238E27FC236}">
                <a16:creationId xmlns:a16="http://schemas.microsoft.com/office/drawing/2014/main" id="{6A55B05A-3F46-21F9-75D9-9710414E4986}"/>
              </a:ext>
            </a:extLst>
          </p:cNvPr>
          <p:cNvSpPr/>
          <p:nvPr/>
        </p:nvSpPr>
        <p:spPr>
          <a:xfrm>
            <a:off x="2729201" y="2009567"/>
            <a:ext cx="7418439" cy="3417304"/>
          </a:xfrm>
          <a:custGeom>
            <a:avLst/>
            <a:gdLst>
              <a:gd name="connsiteX0" fmla="*/ 0 w 7418439"/>
              <a:gd name="connsiteY0" fmla="*/ 2551474 h 2625216"/>
              <a:gd name="connsiteX1" fmla="*/ 3642852 w 7418439"/>
              <a:gd name="connsiteY1" fmla="*/ 3 h 2625216"/>
              <a:gd name="connsiteX2" fmla="*/ 7359445 w 7418439"/>
              <a:gd name="connsiteY2" fmla="*/ 2566223 h 2625216"/>
              <a:gd name="connsiteX3" fmla="*/ 7359445 w 7418439"/>
              <a:gd name="connsiteY3" fmla="*/ 2566223 h 2625216"/>
              <a:gd name="connsiteX4" fmla="*/ 7374194 w 7418439"/>
              <a:gd name="connsiteY4" fmla="*/ 2566223 h 2625216"/>
              <a:gd name="connsiteX5" fmla="*/ 7418439 w 7418439"/>
              <a:gd name="connsiteY5" fmla="*/ 2625216 h 26252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418439" h="2625216">
                <a:moveTo>
                  <a:pt x="0" y="2551474"/>
                </a:moveTo>
                <a:cubicBezTo>
                  <a:pt x="1208139" y="1274509"/>
                  <a:pt x="2416278" y="-2455"/>
                  <a:pt x="3642852" y="3"/>
                </a:cubicBezTo>
                <a:cubicBezTo>
                  <a:pt x="4869426" y="2461"/>
                  <a:pt x="7359445" y="2566223"/>
                  <a:pt x="7359445" y="2566223"/>
                </a:cubicBezTo>
                <a:lnTo>
                  <a:pt x="7359445" y="2566223"/>
                </a:lnTo>
                <a:cubicBezTo>
                  <a:pt x="7361903" y="2566223"/>
                  <a:pt x="7364362" y="2556391"/>
                  <a:pt x="7374194" y="2566223"/>
                </a:cubicBezTo>
                <a:cubicBezTo>
                  <a:pt x="7384026" y="2576055"/>
                  <a:pt x="7401232" y="2600635"/>
                  <a:pt x="7418439" y="2625216"/>
                </a:cubicBezTo>
              </a:path>
            </a:pathLst>
          </a:custGeom>
          <a:noFill/>
          <a:ln w="44450" cap="flat" cmpd="sng" algn="ctr">
            <a:solidFill>
              <a:sysClr val="windowText" lastClr="000000"/>
            </a:solidFill>
            <a:prstDash val="solid"/>
          </a:ln>
          <a:effectLst/>
        </p:spPr>
        <p:txBody>
          <a:bodyPr rtlCol="0" anchor="ctr"/>
          <a:lstStyle/>
          <a:p>
            <a:pPr marL="0" marR="0" lvl="0" indent="0" algn="ctr" defTabSz="912813" eaLnBrk="0" fontAlgn="base" latinLnBrk="0" hangingPunct="0">
              <a:lnSpc>
                <a:spcPct val="100000"/>
              </a:lnSpc>
              <a:spcBef>
                <a:spcPct val="0"/>
              </a:spcBef>
              <a:spcAft>
                <a:spcPct val="0"/>
              </a:spcAft>
              <a:buClrTx/>
              <a:buSzTx/>
              <a:buFontTx/>
              <a:buNone/>
              <a:tabLst/>
              <a:defRPr/>
            </a:pPr>
            <a:endParaRPr kumimoji="0" lang="en-GB" sz="1800" b="0" i="0" u="none" strike="noStrike" kern="0" cap="none" spc="0" normalizeH="0" baseline="0" noProof="0">
              <a:ln>
                <a:noFill/>
              </a:ln>
              <a:solidFill>
                <a:prstClr val="white"/>
              </a:solidFill>
              <a:effectLst/>
              <a:uLnTx/>
              <a:uFillTx/>
              <a:latin typeface="Calibri"/>
              <a:ea typeface="+mn-ea"/>
              <a:cs typeface="+mn-cs"/>
            </a:endParaRPr>
          </a:p>
        </p:txBody>
      </p:sp>
      <p:cxnSp>
        <p:nvCxnSpPr>
          <p:cNvPr id="18" name="Straight Connector 17">
            <a:extLst>
              <a:ext uri="{FF2B5EF4-FFF2-40B4-BE49-F238E27FC236}">
                <a16:creationId xmlns:a16="http://schemas.microsoft.com/office/drawing/2014/main" id="{FA16B35E-4CDB-EB42-0A33-86AD63CC3505}"/>
              </a:ext>
            </a:extLst>
          </p:cNvPr>
          <p:cNvCxnSpPr/>
          <p:nvPr/>
        </p:nvCxnSpPr>
        <p:spPr>
          <a:xfrm>
            <a:off x="2608126" y="2009567"/>
            <a:ext cx="0" cy="3417304"/>
          </a:xfrm>
          <a:prstGeom prst="line">
            <a:avLst/>
          </a:prstGeom>
          <a:noFill/>
          <a:ln w="9525" cap="flat" cmpd="sng" algn="ctr">
            <a:solidFill>
              <a:srgbClr val="4F81BD">
                <a:shade val="95000"/>
                <a:satMod val="105000"/>
              </a:srgbClr>
            </a:solidFill>
            <a:prstDash val="solid"/>
          </a:ln>
          <a:effectLst/>
        </p:spPr>
      </p:cxnSp>
      <p:cxnSp>
        <p:nvCxnSpPr>
          <p:cNvPr id="19" name="Straight Connector 18">
            <a:extLst>
              <a:ext uri="{FF2B5EF4-FFF2-40B4-BE49-F238E27FC236}">
                <a16:creationId xmlns:a16="http://schemas.microsoft.com/office/drawing/2014/main" id="{5F74068C-9D3D-1CAE-3C08-7B6344A51CA1}"/>
              </a:ext>
            </a:extLst>
          </p:cNvPr>
          <p:cNvCxnSpPr/>
          <p:nvPr/>
        </p:nvCxnSpPr>
        <p:spPr>
          <a:xfrm flipH="1">
            <a:off x="2608126" y="5393943"/>
            <a:ext cx="7840488" cy="0"/>
          </a:xfrm>
          <a:prstGeom prst="line">
            <a:avLst/>
          </a:prstGeom>
          <a:noFill/>
          <a:ln w="9525" cap="flat" cmpd="sng" algn="ctr">
            <a:solidFill>
              <a:srgbClr val="4F81BD">
                <a:shade val="95000"/>
                <a:satMod val="105000"/>
              </a:srgbClr>
            </a:solidFill>
            <a:prstDash val="solid"/>
          </a:ln>
          <a:effectLst/>
        </p:spPr>
      </p:cxnSp>
      <p:sp>
        <p:nvSpPr>
          <p:cNvPr id="20" name="TextBox 19">
            <a:extLst>
              <a:ext uri="{FF2B5EF4-FFF2-40B4-BE49-F238E27FC236}">
                <a16:creationId xmlns:a16="http://schemas.microsoft.com/office/drawing/2014/main" id="{879BDE84-3D7D-A7D9-7551-A37997286C82}"/>
              </a:ext>
            </a:extLst>
          </p:cNvPr>
          <p:cNvSpPr txBox="1"/>
          <p:nvPr/>
        </p:nvSpPr>
        <p:spPr>
          <a:xfrm>
            <a:off x="5272422" y="5548279"/>
            <a:ext cx="2284280" cy="461665"/>
          </a:xfrm>
          <a:prstGeom prst="rect">
            <a:avLst/>
          </a:prstGeom>
          <a:noFill/>
        </p:spPr>
        <p:txBody>
          <a:bodyPr wrap="none" rtlCol="0">
            <a:spAutoFit/>
          </a:bodyPr>
          <a:lstStyle/>
          <a:p>
            <a:pPr defTabSz="912813" eaLnBrk="0" fontAlgn="base" hangingPunct="0">
              <a:spcBef>
                <a:spcPct val="0"/>
              </a:spcBef>
              <a:spcAft>
                <a:spcPct val="0"/>
              </a:spcAft>
            </a:pPr>
            <a:r>
              <a:rPr lang="en-GB" sz="2400" b="1">
                <a:solidFill>
                  <a:prstClr val="black"/>
                </a:solidFill>
                <a:latin typeface="Malgun Gothic" panose="020B0503020000020004" pitchFamily="34" charset="-127"/>
                <a:ea typeface="Malgun Gothic" panose="020B0503020000020004" pitchFamily="34" charset="-127"/>
              </a:rPr>
              <a:t>Level of stress</a:t>
            </a:r>
          </a:p>
        </p:txBody>
      </p:sp>
      <p:sp>
        <p:nvSpPr>
          <p:cNvPr id="21" name="TextBox 20">
            <a:extLst>
              <a:ext uri="{FF2B5EF4-FFF2-40B4-BE49-F238E27FC236}">
                <a16:creationId xmlns:a16="http://schemas.microsoft.com/office/drawing/2014/main" id="{2A23D88F-685E-C5B0-9471-D7099AB4CD0D}"/>
              </a:ext>
            </a:extLst>
          </p:cNvPr>
          <p:cNvSpPr txBox="1"/>
          <p:nvPr/>
        </p:nvSpPr>
        <p:spPr>
          <a:xfrm rot="16200000">
            <a:off x="1263295" y="3314887"/>
            <a:ext cx="2050882" cy="461665"/>
          </a:xfrm>
          <a:prstGeom prst="rect">
            <a:avLst/>
          </a:prstGeom>
          <a:noFill/>
        </p:spPr>
        <p:txBody>
          <a:bodyPr wrap="none" rtlCol="0">
            <a:spAutoFit/>
          </a:bodyPr>
          <a:lstStyle/>
          <a:p>
            <a:pPr defTabSz="912813" eaLnBrk="0" fontAlgn="base" hangingPunct="0">
              <a:spcBef>
                <a:spcPct val="0"/>
              </a:spcBef>
              <a:spcAft>
                <a:spcPct val="0"/>
              </a:spcAft>
            </a:pPr>
            <a:r>
              <a:rPr lang="en-GB" sz="2400" b="1">
                <a:solidFill>
                  <a:prstClr val="black"/>
                </a:solidFill>
                <a:latin typeface="Malgun Gothic" panose="020B0503020000020004" pitchFamily="34" charset="-127"/>
                <a:ea typeface="Malgun Gothic" panose="020B0503020000020004" pitchFamily="34" charset="-127"/>
              </a:rPr>
              <a:t>Performance</a:t>
            </a:r>
          </a:p>
        </p:txBody>
      </p:sp>
      <p:sp>
        <p:nvSpPr>
          <p:cNvPr id="22" name="TextBox 21">
            <a:extLst>
              <a:ext uri="{FF2B5EF4-FFF2-40B4-BE49-F238E27FC236}">
                <a16:creationId xmlns:a16="http://schemas.microsoft.com/office/drawing/2014/main" id="{F23305B4-1384-AB44-32A2-8DBD71F26D89}"/>
              </a:ext>
            </a:extLst>
          </p:cNvPr>
          <p:cNvSpPr txBox="1"/>
          <p:nvPr/>
        </p:nvSpPr>
        <p:spPr>
          <a:xfrm>
            <a:off x="2288736" y="5465951"/>
            <a:ext cx="583558" cy="338554"/>
          </a:xfrm>
          <a:prstGeom prst="rect">
            <a:avLst/>
          </a:prstGeom>
          <a:noFill/>
        </p:spPr>
        <p:txBody>
          <a:bodyPr wrap="none" rtlCol="0">
            <a:spAutoFit/>
          </a:bodyPr>
          <a:lstStyle/>
          <a:p>
            <a:pPr defTabSz="912813" eaLnBrk="0" fontAlgn="base" hangingPunct="0">
              <a:spcBef>
                <a:spcPct val="0"/>
              </a:spcBef>
              <a:spcAft>
                <a:spcPct val="0"/>
              </a:spcAft>
            </a:pPr>
            <a:r>
              <a:rPr lang="en-GB" sz="1600">
                <a:solidFill>
                  <a:prstClr val="black"/>
                </a:solidFill>
                <a:ea typeface="ＭＳ Ｐゴシック" panose="020B0600070205080204" pitchFamily="34" charset="-128"/>
              </a:rPr>
              <a:t>LOW</a:t>
            </a:r>
          </a:p>
        </p:txBody>
      </p:sp>
      <p:sp>
        <p:nvSpPr>
          <p:cNvPr id="23" name="TextBox 22">
            <a:extLst>
              <a:ext uri="{FF2B5EF4-FFF2-40B4-BE49-F238E27FC236}">
                <a16:creationId xmlns:a16="http://schemas.microsoft.com/office/drawing/2014/main" id="{6F836C87-5F67-FF8F-4451-CE598DC6FE5E}"/>
              </a:ext>
            </a:extLst>
          </p:cNvPr>
          <p:cNvSpPr txBox="1"/>
          <p:nvPr/>
        </p:nvSpPr>
        <p:spPr>
          <a:xfrm>
            <a:off x="9880934" y="5468252"/>
            <a:ext cx="622286" cy="338554"/>
          </a:xfrm>
          <a:prstGeom prst="rect">
            <a:avLst/>
          </a:prstGeom>
          <a:noFill/>
        </p:spPr>
        <p:txBody>
          <a:bodyPr wrap="none" rtlCol="0">
            <a:spAutoFit/>
          </a:bodyPr>
          <a:lstStyle/>
          <a:p>
            <a:pPr defTabSz="912813" eaLnBrk="0" fontAlgn="base" hangingPunct="0">
              <a:spcBef>
                <a:spcPct val="0"/>
              </a:spcBef>
              <a:spcAft>
                <a:spcPct val="0"/>
              </a:spcAft>
            </a:pPr>
            <a:r>
              <a:rPr lang="en-GB" sz="1600">
                <a:solidFill>
                  <a:prstClr val="black"/>
                </a:solidFill>
                <a:ea typeface="ＭＳ Ｐゴシック" panose="020B0600070205080204" pitchFamily="34" charset="-128"/>
              </a:rPr>
              <a:t>HIGH</a:t>
            </a:r>
          </a:p>
        </p:txBody>
      </p:sp>
      <p:sp>
        <p:nvSpPr>
          <p:cNvPr id="24" name="TextBox 23">
            <a:extLst>
              <a:ext uri="{FF2B5EF4-FFF2-40B4-BE49-F238E27FC236}">
                <a16:creationId xmlns:a16="http://schemas.microsoft.com/office/drawing/2014/main" id="{E64581AD-3997-87DB-094F-A9EF18FBEC25}"/>
              </a:ext>
            </a:extLst>
          </p:cNvPr>
          <p:cNvSpPr txBox="1"/>
          <p:nvPr/>
        </p:nvSpPr>
        <p:spPr>
          <a:xfrm>
            <a:off x="1985840" y="1671013"/>
            <a:ext cx="622286" cy="338554"/>
          </a:xfrm>
          <a:prstGeom prst="rect">
            <a:avLst/>
          </a:prstGeom>
          <a:noFill/>
        </p:spPr>
        <p:txBody>
          <a:bodyPr wrap="none" rtlCol="0">
            <a:spAutoFit/>
          </a:bodyPr>
          <a:lstStyle/>
          <a:p>
            <a:pPr defTabSz="912813" eaLnBrk="0" fontAlgn="base" hangingPunct="0">
              <a:spcBef>
                <a:spcPct val="0"/>
              </a:spcBef>
              <a:spcAft>
                <a:spcPct val="0"/>
              </a:spcAft>
            </a:pPr>
            <a:r>
              <a:rPr lang="en-GB" sz="1600">
                <a:solidFill>
                  <a:prstClr val="black"/>
                </a:solidFill>
                <a:ea typeface="ＭＳ Ｐゴシック" panose="020B0600070205080204" pitchFamily="34" charset="-128"/>
              </a:rPr>
              <a:t>HIGH</a:t>
            </a:r>
          </a:p>
        </p:txBody>
      </p:sp>
      <p:sp>
        <p:nvSpPr>
          <p:cNvPr id="25" name="TextBox 24">
            <a:extLst>
              <a:ext uri="{FF2B5EF4-FFF2-40B4-BE49-F238E27FC236}">
                <a16:creationId xmlns:a16="http://schemas.microsoft.com/office/drawing/2014/main" id="{052E205E-C1A9-985F-8495-930EE2A01549}"/>
              </a:ext>
            </a:extLst>
          </p:cNvPr>
          <p:cNvSpPr txBox="1"/>
          <p:nvPr/>
        </p:nvSpPr>
        <p:spPr>
          <a:xfrm>
            <a:off x="3400214" y="4470613"/>
            <a:ext cx="2592288" cy="923330"/>
          </a:xfrm>
          <a:prstGeom prst="rect">
            <a:avLst/>
          </a:prstGeom>
          <a:solidFill>
            <a:srgbClr val="F77777">
              <a:alpha val="92000"/>
            </a:srgbClr>
          </a:solidFill>
          <a:ln>
            <a:solidFill>
              <a:srgbClr val="FF0000"/>
            </a:solidFill>
          </a:ln>
        </p:spPr>
        <p:txBody>
          <a:bodyPr wrap="square" lIns="91440" tIns="45720" rIns="91440" bIns="45720" rtlCol="0" anchor="t">
            <a:spAutoFit/>
          </a:bodyPr>
          <a:lstStyle/>
          <a:p>
            <a:pPr algn="ctr" defTabSz="912813" eaLnBrk="0" fontAlgn="base" hangingPunct="0">
              <a:spcBef>
                <a:spcPct val="0"/>
              </a:spcBef>
              <a:spcAft>
                <a:spcPct val="0"/>
              </a:spcAft>
            </a:pPr>
            <a:r>
              <a:rPr lang="en-GB">
                <a:solidFill>
                  <a:prstClr val="black"/>
                </a:solidFill>
                <a:ea typeface="ＭＳ Ｐゴシック" panose="020B0600070205080204" pitchFamily="34" charset="-128"/>
              </a:rPr>
              <a:t>Lethargy, tiredness, demotivation, lack of enthusiasm - </a:t>
            </a:r>
            <a:r>
              <a:rPr lang="en-GB" b="1">
                <a:solidFill>
                  <a:srgbClr val="FF0000"/>
                </a:solidFill>
                <a:ea typeface="ＭＳ Ｐゴシック" panose="020B0600070205080204" pitchFamily="34" charset="-128"/>
              </a:rPr>
              <a:t>Rust-out</a:t>
            </a:r>
          </a:p>
        </p:txBody>
      </p:sp>
      <p:sp>
        <p:nvSpPr>
          <p:cNvPr id="26" name="TextBox 25">
            <a:extLst>
              <a:ext uri="{FF2B5EF4-FFF2-40B4-BE49-F238E27FC236}">
                <a16:creationId xmlns:a16="http://schemas.microsoft.com/office/drawing/2014/main" id="{BEE0436C-88D2-0CA7-E6A6-D0CD730324B8}"/>
              </a:ext>
            </a:extLst>
          </p:cNvPr>
          <p:cNvSpPr txBox="1"/>
          <p:nvPr/>
        </p:nvSpPr>
        <p:spPr>
          <a:xfrm>
            <a:off x="6712582" y="4472875"/>
            <a:ext cx="2770186" cy="923330"/>
          </a:xfrm>
          <a:prstGeom prst="rect">
            <a:avLst/>
          </a:prstGeom>
          <a:solidFill>
            <a:srgbClr val="F77281"/>
          </a:solidFill>
          <a:ln>
            <a:solidFill>
              <a:srgbClr val="FF0000"/>
            </a:solidFill>
          </a:ln>
        </p:spPr>
        <p:txBody>
          <a:bodyPr wrap="square" lIns="91440" tIns="45720" rIns="91440" bIns="45720" rtlCol="0" anchor="t">
            <a:spAutoFit/>
          </a:bodyPr>
          <a:lstStyle/>
          <a:p>
            <a:pPr algn="ctr" defTabSz="912813" eaLnBrk="0" fontAlgn="base" hangingPunct="0">
              <a:spcBef>
                <a:spcPct val="0"/>
              </a:spcBef>
              <a:spcAft>
                <a:spcPct val="0"/>
              </a:spcAft>
            </a:pPr>
            <a:r>
              <a:rPr lang="en-GB">
                <a:solidFill>
                  <a:prstClr val="black"/>
                </a:solidFill>
                <a:ea typeface="ＭＳ Ｐゴシック" panose="020B0600070205080204" pitchFamily="34" charset="-128"/>
              </a:rPr>
              <a:t>Exhaustion, anxiety, stress, panic, overloaded anger -  </a:t>
            </a:r>
            <a:r>
              <a:rPr lang="en-GB" b="1">
                <a:solidFill>
                  <a:srgbClr val="FF0000"/>
                </a:solidFill>
                <a:ea typeface="ＭＳ Ｐゴシック" panose="020B0600070205080204" pitchFamily="34" charset="-128"/>
              </a:rPr>
              <a:t>Burnt out</a:t>
            </a:r>
          </a:p>
        </p:txBody>
      </p:sp>
      <p:sp>
        <p:nvSpPr>
          <p:cNvPr id="27" name="TextBox 26">
            <a:extLst>
              <a:ext uri="{FF2B5EF4-FFF2-40B4-BE49-F238E27FC236}">
                <a16:creationId xmlns:a16="http://schemas.microsoft.com/office/drawing/2014/main" id="{2EEC0B65-A46F-5801-8073-954A571538B0}"/>
              </a:ext>
            </a:extLst>
          </p:cNvPr>
          <p:cNvSpPr txBox="1"/>
          <p:nvPr/>
        </p:nvSpPr>
        <p:spPr>
          <a:xfrm>
            <a:off x="5200414" y="2219972"/>
            <a:ext cx="2355928" cy="923330"/>
          </a:xfrm>
          <a:prstGeom prst="rect">
            <a:avLst/>
          </a:prstGeom>
          <a:solidFill>
            <a:srgbClr val="9BBB59">
              <a:lumMod val="40000"/>
              <a:lumOff val="60000"/>
            </a:srgbClr>
          </a:solidFill>
          <a:ln>
            <a:solidFill>
              <a:srgbClr val="006600"/>
            </a:solidFill>
          </a:ln>
        </p:spPr>
        <p:txBody>
          <a:bodyPr wrap="square" rtlCol="0">
            <a:spAutoFit/>
          </a:bodyPr>
          <a:lstStyle/>
          <a:p>
            <a:pPr marL="0" marR="0" lvl="0" indent="0" algn="ctr" defTabSz="912813" eaLnBrk="0" fontAlgn="base" latinLnBrk="0" hangingPunct="0">
              <a:lnSpc>
                <a:spcPct val="100000"/>
              </a:lnSpc>
              <a:spcBef>
                <a:spcPct val="0"/>
              </a:spcBef>
              <a:spcAft>
                <a:spcPct val="0"/>
              </a:spcAft>
              <a:buClrTx/>
              <a:buSzTx/>
              <a:buFontTx/>
              <a:buNone/>
              <a:tabLst/>
              <a:defRPr/>
            </a:pPr>
            <a:r>
              <a:rPr kumimoji="0" lang="en-GB" sz="1800" b="0" i="0" u="none" strike="noStrike" kern="0" cap="none" spc="0" normalizeH="0" baseline="0" noProof="0">
                <a:ln>
                  <a:noFill/>
                </a:ln>
                <a:solidFill>
                  <a:prstClr val="black"/>
                </a:solidFill>
                <a:effectLst/>
                <a:uLnTx/>
                <a:uFillTx/>
                <a:ea typeface="ＭＳ Ｐゴシック" panose="020B0600070205080204" pitchFamily="34" charset="-128"/>
              </a:rPr>
              <a:t>Motivated, energetic enthusiastic</a:t>
            </a:r>
          </a:p>
          <a:p>
            <a:pPr marL="0" marR="0" lvl="0" indent="0" algn="ctr" defTabSz="912813" eaLnBrk="0" fontAlgn="base" latinLnBrk="0" hangingPunct="0">
              <a:lnSpc>
                <a:spcPct val="100000"/>
              </a:lnSpc>
              <a:spcBef>
                <a:spcPct val="0"/>
              </a:spcBef>
              <a:spcAft>
                <a:spcPct val="0"/>
              </a:spcAft>
              <a:buClrTx/>
              <a:buSzTx/>
              <a:buFontTx/>
              <a:buNone/>
              <a:tabLst/>
              <a:defRPr/>
            </a:pPr>
            <a:r>
              <a:rPr kumimoji="0" lang="en-GB" sz="1800" b="1" i="0" u="none" strike="noStrike" kern="0" cap="none" spc="0" normalizeH="0" baseline="0" noProof="0">
                <a:ln>
                  <a:noFill/>
                </a:ln>
                <a:solidFill>
                  <a:srgbClr val="006600"/>
                </a:solidFill>
                <a:effectLst/>
                <a:uLnTx/>
                <a:uFillTx/>
                <a:ea typeface="ＭＳ Ｐゴシック" panose="020B0600070205080204" pitchFamily="34" charset="-128"/>
              </a:rPr>
              <a:t>Peak performance</a:t>
            </a:r>
          </a:p>
        </p:txBody>
      </p:sp>
      <p:sp>
        <p:nvSpPr>
          <p:cNvPr id="28" name="TextBox 27">
            <a:extLst>
              <a:ext uri="{FF2B5EF4-FFF2-40B4-BE49-F238E27FC236}">
                <a16:creationId xmlns:a16="http://schemas.microsoft.com/office/drawing/2014/main" id="{45507A85-E64F-58A6-A587-6F4EE4AFA463}"/>
              </a:ext>
            </a:extLst>
          </p:cNvPr>
          <p:cNvSpPr txBox="1"/>
          <p:nvPr/>
        </p:nvSpPr>
        <p:spPr>
          <a:xfrm>
            <a:off x="3519337" y="3464706"/>
            <a:ext cx="2030115" cy="923330"/>
          </a:xfrm>
          <a:prstGeom prst="rect">
            <a:avLst/>
          </a:prstGeom>
          <a:solidFill>
            <a:srgbClr val="F79646">
              <a:lumMod val="20000"/>
              <a:lumOff val="80000"/>
            </a:srgbClr>
          </a:solidFill>
          <a:ln>
            <a:solidFill>
              <a:srgbClr val="FF6600"/>
            </a:solidFill>
          </a:ln>
        </p:spPr>
        <p:txBody>
          <a:bodyPr wrap="square" rtlCol="0">
            <a:spAutoFit/>
          </a:bodyPr>
          <a:lstStyle/>
          <a:p>
            <a:pPr marL="0" marR="0" lvl="0" indent="0" algn="ctr" defTabSz="912813" eaLnBrk="0" fontAlgn="base" latinLnBrk="0" hangingPunct="0">
              <a:lnSpc>
                <a:spcPct val="100000"/>
              </a:lnSpc>
              <a:spcBef>
                <a:spcPct val="0"/>
              </a:spcBef>
              <a:spcAft>
                <a:spcPct val="0"/>
              </a:spcAft>
              <a:buClrTx/>
              <a:buSzTx/>
              <a:buFontTx/>
              <a:buNone/>
              <a:tabLst/>
              <a:defRPr/>
            </a:pPr>
            <a:r>
              <a:rPr kumimoji="0" lang="en-GB" sz="1800" b="0" i="0" u="none" strike="noStrike" kern="0" cap="none" spc="0" normalizeH="0" baseline="0" noProof="0">
                <a:ln>
                  <a:noFill/>
                </a:ln>
                <a:solidFill>
                  <a:prstClr val="black"/>
                </a:solidFill>
                <a:effectLst/>
                <a:uLnTx/>
                <a:uFillTx/>
                <a:ea typeface="ＭＳ Ｐゴシック" panose="020B0600070205080204" pitchFamily="34" charset="-128"/>
              </a:rPr>
              <a:t>Motivation kicking in, less tired</a:t>
            </a:r>
          </a:p>
          <a:p>
            <a:pPr marL="0" marR="0" lvl="0" indent="0" algn="ctr" defTabSz="912813" eaLnBrk="0" fontAlgn="base" latinLnBrk="0" hangingPunct="0">
              <a:lnSpc>
                <a:spcPct val="100000"/>
              </a:lnSpc>
              <a:spcBef>
                <a:spcPct val="0"/>
              </a:spcBef>
              <a:spcAft>
                <a:spcPct val="0"/>
              </a:spcAft>
              <a:buClrTx/>
              <a:buSzTx/>
              <a:buFontTx/>
              <a:buNone/>
              <a:tabLst/>
              <a:defRPr/>
            </a:pPr>
            <a:r>
              <a:rPr kumimoji="0" lang="en-GB" sz="1800" b="1" i="0" u="none" strike="noStrike" kern="0" cap="none" spc="0" normalizeH="0" baseline="0" noProof="0">
                <a:ln>
                  <a:noFill/>
                </a:ln>
                <a:solidFill>
                  <a:srgbClr val="FF6600"/>
                </a:solidFill>
                <a:effectLst/>
                <a:uLnTx/>
                <a:uFillTx/>
                <a:ea typeface="ＭＳ Ｐゴシック" panose="020B0600070205080204" pitchFamily="34" charset="-128"/>
              </a:rPr>
              <a:t>Getting there</a:t>
            </a:r>
          </a:p>
        </p:txBody>
      </p:sp>
      <p:sp>
        <p:nvSpPr>
          <p:cNvPr id="29" name="TextBox 28">
            <a:extLst>
              <a:ext uri="{FF2B5EF4-FFF2-40B4-BE49-F238E27FC236}">
                <a16:creationId xmlns:a16="http://schemas.microsoft.com/office/drawing/2014/main" id="{A7DB919A-B518-3710-2FFE-94B94FDDAD3F}"/>
              </a:ext>
            </a:extLst>
          </p:cNvPr>
          <p:cNvSpPr txBox="1"/>
          <p:nvPr/>
        </p:nvSpPr>
        <p:spPr>
          <a:xfrm>
            <a:off x="7164527" y="3464707"/>
            <a:ext cx="2051902" cy="923330"/>
          </a:xfrm>
          <a:prstGeom prst="rect">
            <a:avLst/>
          </a:prstGeom>
          <a:solidFill>
            <a:srgbClr val="F79646">
              <a:lumMod val="20000"/>
              <a:lumOff val="80000"/>
            </a:srgbClr>
          </a:solidFill>
          <a:ln>
            <a:solidFill>
              <a:srgbClr val="FF6600"/>
            </a:solidFill>
          </a:ln>
        </p:spPr>
        <p:txBody>
          <a:bodyPr wrap="square" rtlCol="0">
            <a:spAutoFit/>
          </a:bodyPr>
          <a:lstStyle/>
          <a:p>
            <a:pPr marL="0" marR="0" lvl="0" indent="0" algn="ctr" defTabSz="912813" eaLnBrk="0" fontAlgn="base" latinLnBrk="0" hangingPunct="0">
              <a:lnSpc>
                <a:spcPct val="100000"/>
              </a:lnSpc>
              <a:spcBef>
                <a:spcPct val="0"/>
              </a:spcBef>
              <a:spcAft>
                <a:spcPct val="0"/>
              </a:spcAft>
              <a:buClrTx/>
              <a:buSzTx/>
              <a:buFontTx/>
              <a:buNone/>
              <a:tabLst/>
              <a:defRPr/>
            </a:pPr>
            <a:r>
              <a:rPr kumimoji="0" lang="en-GB" sz="1800" b="0" i="0" u="none" strike="noStrike" kern="0" cap="none" spc="0" normalizeH="0" baseline="0" noProof="0">
                <a:ln>
                  <a:noFill/>
                </a:ln>
                <a:solidFill>
                  <a:prstClr val="black"/>
                </a:solidFill>
                <a:effectLst/>
                <a:uLnTx/>
                <a:uFillTx/>
                <a:ea typeface="ＭＳ Ｐゴシック" panose="020B0600070205080204" pitchFamily="34" charset="-128"/>
              </a:rPr>
              <a:t>Anxious, stressed, tired, distracted</a:t>
            </a:r>
          </a:p>
          <a:p>
            <a:pPr marL="0" marR="0" lvl="0" indent="0" algn="ctr" defTabSz="912813" eaLnBrk="0" fontAlgn="base" latinLnBrk="0" hangingPunct="0">
              <a:lnSpc>
                <a:spcPct val="100000"/>
              </a:lnSpc>
              <a:spcBef>
                <a:spcPct val="0"/>
              </a:spcBef>
              <a:spcAft>
                <a:spcPct val="0"/>
              </a:spcAft>
              <a:buClrTx/>
              <a:buSzTx/>
              <a:buFontTx/>
              <a:buNone/>
              <a:tabLst/>
              <a:defRPr/>
            </a:pPr>
            <a:r>
              <a:rPr kumimoji="0" lang="en-GB" sz="1800" b="1" i="0" u="none" strike="noStrike" kern="0" cap="none" spc="0" normalizeH="0" baseline="0" noProof="0">
                <a:ln>
                  <a:noFill/>
                </a:ln>
                <a:solidFill>
                  <a:srgbClr val="FF6600"/>
                </a:solidFill>
                <a:effectLst/>
                <a:uLnTx/>
                <a:uFillTx/>
                <a:ea typeface="ＭＳ Ｐゴシック" panose="020B0600070205080204" pitchFamily="34" charset="-128"/>
              </a:rPr>
              <a:t>Caution</a:t>
            </a:r>
          </a:p>
        </p:txBody>
      </p:sp>
    </p:spTree>
    <p:extLst>
      <p:ext uri="{BB962C8B-B14F-4D97-AF65-F5344CB8AC3E}">
        <p14:creationId xmlns:p14="http://schemas.microsoft.com/office/powerpoint/2010/main" val="34932690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itle 4">
            <a:extLst>
              <a:ext uri="{FF2B5EF4-FFF2-40B4-BE49-F238E27FC236}">
                <a16:creationId xmlns:a16="http://schemas.microsoft.com/office/drawing/2014/main" id="{38CD63A1-340F-AF47-BC76-77C1B8EFAD07}"/>
              </a:ext>
            </a:extLst>
          </p:cNvPr>
          <p:cNvSpPr>
            <a:spLocks noGrp="1"/>
          </p:cNvSpPr>
          <p:nvPr>
            <p:ph type="title"/>
          </p:nvPr>
        </p:nvSpPr>
        <p:spPr>
          <a:xfrm>
            <a:off x="432000" y="432000"/>
            <a:ext cx="11404154" cy="865186"/>
          </a:xfrm>
        </p:spPr>
        <p:txBody>
          <a:bodyPr/>
          <a:lstStyle/>
          <a:p>
            <a:r>
              <a:rPr lang="en-GB" dirty="0"/>
              <a:t>Reflection</a:t>
            </a:r>
            <a:endParaRPr lang="en-GB" spc="-40" dirty="0"/>
          </a:p>
        </p:txBody>
      </p:sp>
      <p:sp>
        <p:nvSpPr>
          <p:cNvPr id="5" name="Content Placeholder 4">
            <a:extLst>
              <a:ext uri="{FF2B5EF4-FFF2-40B4-BE49-F238E27FC236}">
                <a16:creationId xmlns:a16="http://schemas.microsoft.com/office/drawing/2014/main" id="{C594638D-C17F-D749-9360-E2332845D248}"/>
              </a:ext>
            </a:extLst>
          </p:cNvPr>
          <p:cNvSpPr>
            <a:spLocks noGrp="1"/>
          </p:cNvSpPr>
          <p:nvPr>
            <p:ph idx="1"/>
          </p:nvPr>
        </p:nvSpPr>
        <p:spPr>
          <a:xfrm>
            <a:off x="432000" y="1372161"/>
            <a:ext cx="11088000" cy="4113678"/>
          </a:xfrm>
        </p:spPr>
        <p:txBody>
          <a:bodyPr>
            <a:normAutofit/>
          </a:bodyPr>
          <a:lstStyle/>
          <a:p>
            <a:pPr marL="342900" indent="-342900">
              <a:lnSpc>
                <a:spcPct val="100000"/>
              </a:lnSpc>
              <a:spcAft>
                <a:spcPts val="1200"/>
              </a:spcAft>
              <a:buClr>
                <a:schemeClr val="accent6"/>
              </a:buClr>
              <a:buFont typeface="Arial" panose="020B0604020202020204" pitchFamily="34" charset="0"/>
              <a:buChar char="•"/>
            </a:pPr>
            <a:r>
              <a:rPr lang="en-GB" sz="2400" dirty="0"/>
              <a:t>What does ‘resilience’ mean to you in your role and workplace?</a:t>
            </a:r>
          </a:p>
          <a:p>
            <a:pPr marL="342900" indent="-342900">
              <a:lnSpc>
                <a:spcPct val="100000"/>
              </a:lnSpc>
              <a:spcAft>
                <a:spcPts val="1200"/>
              </a:spcAft>
              <a:buClr>
                <a:schemeClr val="accent6"/>
              </a:buClr>
              <a:buFont typeface="Arial" panose="020B0604020202020204" pitchFamily="34" charset="0"/>
              <a:buChar char="•"/>
            </a:pPr>
            <a:r>
              <a:rPr lang="en-GB" sz="2400" dirty="0"/>
              <a:t>Who can you think of who illustrates resilience and demonstrates it in their life?</a:t>
            </a:r>
          </a:p>
          <a:p>
            <a:pPr marL="342900" indent="-342900">
              <a:lnSpc>
                <a:spcPct val="100000"/>
              </a:lnSpc>
              <a:spcAft>
                <a:spcPts val="1200"/>
              </a:spcAft>
              <a:buClr>
                <a:schemeClr val="accent6"/>
              </a:buClr>
              <a:buFont typeface="Arial" panose="020B0604020202020204" pitchFamily="34" charset="0"/>
              <a:buChar char="•"/>
            </a:pPr>
            <a:r>
              <a:rPr lang="en-GB" sz="2400" dirty="0"/>
              <a:t>How resilient do you think you are?</a:t>
            </a:r>
          </a:p>
          <a:p>
            <a:pPr marL="342900" indent="-342900">
              <a:lnSpc>
                <a:spcPct val="100000"/>
              </a:lnSpc>
              <a:spcAft>
                <a:spcPts val="1200"/>
              </a:spcAft>
              <a:buClr>
                <a:schemeClr val="accent6"/>
              </a:buClr>
              <a:buFont typeface="Arial" panose="020B0604020202020204" pitchFamily="34" charset="0"/>
              <a:buChar char="•"/>
            </a:pPr>
            <a:endParaRPr lang="en-GB" sz="2400" dirty="0"/>
          </a:p>
        </p:txBody>
      </p:sp>
    </p:spTree>
    <p:extLst>
      <p:ext uri="{BB962C8B-B14F-4D97-AF65-F5344CB8AC3E}">
        <p14:creationId xmlns:p14="http://schemas.microsoft.com/office/powerpoint/2010/main" val="22295668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NHSD-Refresh-Theme-NOV1120B">
  <a:themeElements>
    <a:clrScheme name="Custom 2">
      <a:dk1>
        <a:srgbClr val="FFFFFF"/>
      </a:dk1>
      <a:lt1>
        <a:srgbClr val="231F20"/>
      </a:lt1>
      <a:dk2>
        <a:srgbClr val="005EB8"/>
      </a:dk2>
      <a:lt2>
        <a:srgbClr val="F4F6F8"/>
      </a:lt2>
      <a:accent1>
        <a:srgbClr val="003087"/>
      </a:accent1>
      <a:accent2>
        <a:srgbClr val="768692"/>
      </a:accent2>
      <a:accent3>
        <a:srgbClr val="C7CED3"/>
      </a:accent3>
      <a:accent4>
        <a:srgbClr val="99DDEB"/>
      </a:accent4>
      <a:accent5>
        <a:srgbClr val="80D2CC"/>
      </a:accent5>
      <a:accent6>
        <a:srgbClr val="425563"/>
      </a:accent6>
      <a:hlink>
        <a:srgbClr val="005EB8"/>
      </a:hlink>
      <a:folHlink>
        <a:srgbClr val="003087"/>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NHSD-PPT-Template-Refresh_NOV2020-B" id="{06B772CD-B1AE-2743-BE7F-0BA8B46714EA}" vid="{16F65E12-3586-BC44-90B1-43C17D38503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1A0C5AF0A9AE0D4D8032BBF19C904698" ma:contentTypeVersion="20" ma:contentTypeDescription="Create a new document." ma:contentTypeScope="" ma:versionID="867221da17ec2f9c62b685efb7cd5391">
  <xsd:schema xmlns:xsd="http://www.w3.org/2001/XMLSchema" xmlns:xs="http://www.w3.org/2001/XMLSchema" xmlns:p="http://schemas.microsoft.com/office/2006/metadata/properties" xmlns:ns2="03b25e55-1fda-4dd5-9a75-c38d0989a0e2" xmlns:ns3="d2389ad0-4628-4ca4-babd-a5e1ca1fc43d" targetNamespace="http://schemas.microsoft.com/office/2006/metadata/properties" ma:root="true" ma:fieldsID="564d56024ec950cb51b530f9321c7ac6" ns2:_="" ns3:_="">
    <xsd:import namespace="03b25e55-1fda-4dd5-9a75-c38d0989a0e2"/>
    <xsd:import namespace="d2389ad0-4628-4ca4-babd-a5e1ca1fc43d"/>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OCR" minOccurs="0"/>
                <xsd:element ref="ns3:SharedWithUsers" minOccurs="0"/>
                <xsd:element ref="ns3:SharedWithDetails" minOccurs="0"/>
                <xsd:element ref="ns2:MediaServiceDateTaken" minOccurs="0"/>
                <xsd:element ref="ns2:Number" minOccurs="0"/>
                <xsd:element ref="ns2:NumberOrder" minOccurs="0"/>
                <xsd:element ref="ns2:MediaServiceGenerationTime" minOccurs="0"/>
                <xsd:element ref="ns2:MediaServiceEventHashCode" minOccurs="0"/>
                <xsd:element ref="ns2:MediaServiceAutoKeyPoints" minOccurs="0"/>
                <xsd:element ref="ns2:MediaServiceKeyPoints" minOccurs="0"/>
                <xsd:element ref="ns2:MediaLengthInSeconds" minOccurs="0"/>
                <xsd:element ref="ns2:lcf76f155ced4ddcb4097134ff3c332f" minOccurs="0"/>
                <xsd:element ref="ns3:TaxCatchAll" minOccurs="0"/>
                <xsd:element ref="ns2:MediaServiceLocation" minOccurs="0"/>
                <xsd:element ref="ns2: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03b25e55-1fda-4dd5-9a75-c38d0989a0e2"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MediaServiceAutoTags" ma:internalName="MediaServiceAutoTags" ma:readOnly="true">
      <xsd:simpleType>
        <xsd:restriction base="dms:Text"/>
      </xsd:simpleType>
    </xsd:element>
    <xsd:element name="MediaServiceOCR" ma:index="11" nillable="true" ma:displayName="MediaServiceOCR" ma:internalName="MediaServiceOCR" ma:readOnly="true">
      <xsd:simpleType>
        <xsd:restriction base="dms:Note">
          <xsd:maxLength value="255"/>
        </xsd:restriction>
      </xsd:simpleType>
    </xsd:element>
    <xsd:element name="MediaServiceDateTaken" ma:index="14" nillable="true" ma:displayName="MediaServiceDateTaken" ma:hidden="true" ma:internalName="MediaServiceDateTaken" ma:readOnly="true">
      <xsd:simpleType>
        <xsd:restriction base="dms:Text"/>
      </xsd:simpleType>
    </xsd:element>
    <xsd:element name="Number" ma:index="15" nillable="true" ma:displayName="Number" ma:format="Dropdown" ma:internalName="Number" ma:percentage="FALSE">
      <xsd:simpleType>
        <xsd:restriction base="dms:Number"/>
      </xsd:simpleType>
    </xsd:element>
    <xsd:element name="NumberOrder" ma:index="16" nillable="true" ma:displayName="Number Order" ma:default="6" ma:format="Dropdown" ma:indexed="true" ma:internalName="NumberOrder" ma:percentage="FALSE">
      <xsd:simpleType>
        <xsd:restriction base="dms:Number"/>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ServiceAutoKeyPoints" ma:index="19" nillable="true" ma:displayName="MediaServiceAutoKeyPoints" ma:hidden="true" ma:internalName="MediaServiceAutoKeyPoints" ma:readOnly="true">
      <xsd:simpleType>
        <xsd:restriction base="dms:Note"/>
      </xsd:simpleType>
    </xsd:element>
    <xsd:element name="MediaServiceKeyPoints" ma:index="20" nillable="true" ma:displayName="KeyPoints" ma:internalName="MediaServiceKeyPoints" ma:readOnly="true">
      <xsd:simpleType>
        <xsd:restriction base="dms:Note">
          <xsd:maxLength value="255"/>
        </xsd:restriction>
      </xsd:simpleType>
    </xsd:element>
    <xsd:element name="MediaLengthInSeconds" ma:index="21" nillable="true" ma:displayName="Length (seconds)" ma:internalName="MediaLengthInSeconds" ma:readOnly="true">
      <xsd:simpleType>
        <xsd:restriction base="dms:Unknown"/>
      </xsd:simpleType>
    </xsd:element>
    <xsd:element name="lcf76f155ced4ddcb4097134ff3c332f" ma:index="23" nillable="true" ma:taxonomy="true" ma:internalName="lcf76f155ced4ddcb4097134ff3c332f" ma:taxonomyFieldName="MediaServiceImageTags" ma:displayName="Image Tags" ma:readOnly="false" ma:fieldId="{5cf76f15-5ced-4ddc-b409-7134ff3c332f}" ma:taxonomyMulti="true" ma:sspId="2b5e471e-86a7-4573-b003-24887ebde442" ma:termSetId="09814cd3-568e-fe90-9814-8d621ff8fb84" ma:anchorId="fba54fb3-c3e1-fe81-a776-ca4b69148c4d" ma:open="true" ma:isKeyword="false">
      <xsd:complexType>
        <xsd:sequence>
          <xsd:element ref="pc:Terms" minOccurs="0" maxOccurs="1"/>
        </xsd:sequence>
      </xsd:complexType>
    </xsd:element>
    <xsd:element name="MediaServiceLocation" ma:index="25" nillable="true" ma:displayName="Location" ma:indexed="true" ma:internalName="MediaServiceLocation" ma:readOnly="true">
      <xsd:simpleType>
        <xsd:restriction base="dms:Text"/>
      </xsd:simpleType>
    </xsd:element>
    <xsd:element name="MediaServiceObjectDetectorVersions" ma:index="26" nillable="true" ma:displayName="MediaServiceObjectDetectorVersions" ma:hidden="true" ma:indexed="true" ma:internalName="MediaServiceObjectDetectorVersion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d2389ad0-4628-4ca4-babd-a5e1ca1fc43d"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element name="TaxCatchAll" ma:index="24" nillable="true" ma:displayName="Taxonomy Catch All Column" ma:hidden="true" ma:list="{92e7178f-5b02-4f7e-a22e-1f7fb5c4485f}" ma:internalName="TaxCatchAll" ma:showField="CatchAllData" ma:web="d2389ad0-4628-4ca4-babd-a5e1ca1fc43d">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TaxCatchAll xmlns="d2389ad0-4628-4ca4-babd-a5e1ca1fc43d" xsi:nil="true"/>
    <lcf76f155ced4ddcb4097134ff3c332f xmlns="03b25e55-1fda-4dd5-9a75-c38d0989a0e2">
      <Terms xmlns="http://schemas.microsoft.com/office/infopath/2007/PartnerControls"/>
    </lcf76f155ced4ddcb4097134ff3c332f>
    <NumberOrder xmlns="03b25e55-1fda-4dd5-9a75-c38d0989a0e2">6</NumberOrder>
    <Number xmlns="03b25e55-1fda-4dd5-9a75-c38d0989a0e2" xsi:nil="tru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F6ACDADA-D4BC-4D7D-843C-5C097C6EFF8E}">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03b25e55-1fda-4dd5-9a75-c38d0989a0e2"/>
    <ds:schemaRef ds:uri="d2389ad0-4628-4ca4-babd-a5e1ca1fc43d"/>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A12B3C52-C4E5-4003-8240-632FDE102EAB}">
  <ds:schemaRefs>
    <ds:schemaRef ds:uri="http://purl.org/dc/terms/"/>
    <ds:schemaRef ds:uri="e072599a-30fe-476f-8579-d865178ed2e0"/>
    <ds:schemaRef ds:uri="2da7b801-8e58-4f3f-96a9-6f5affec80cd"/>
    <ds:schemaRef ds:uri="http://schemas.microsoft.com/office/2006/documentManagement/types"/>
    <ds:schemaRef ds:uri="http://purl.org/dc/elements/1.1/"/>
    <ds:schemaRef ds:uri="http://schemas.openxmlformats.org/package/2006/metadata/core-properties"/>
    <ds:schemaRef ds:uri="http://purl.org/dc/dcmitype/"/>
    <ds:schemaRef ds:uri="http://schemas.microsoft.com/office/infopath/2007/PartnerControls"/>
    <ds:schemaRef ds:uri="http://schemas.microsoft.com/office/2006/metadata/properties"/>
    <ds:schemaRef ds:uri="http://www.w3.org/XML/1998/namespace"/>
    <ds:schemaRef ds:uri="d2389ad0-4628-4ca4-babd-a5e1ca1fc43d"/>
    <ds:schemaRef ds:uri="03b25e55-1fda-4dd5-9a75-c38d0989a0e2"/>
  </ds:schemaRefs>
</ds:datastoreItem>
</file>

<file path=customXml/itemProps3.xml><?xml version="1.0" encoding="utf-8"?>
<ds:datastoreItem xmlns:ds="http://schemas.openxmlformats.org/officeDocument/2006/customXml" ds:itemID="{B7B6D4F5-ECA0-4A22-A4DD-3335756FD664}">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NHSD-Refresh-Theme-NOV1120B</Template>
  <TotalTime>1780</TotalTime>
  <Words>3448</Words>
  <Application>Microsoft Office PowerPoint</Application>
  <PresentationFormat>Widescreen</PresentationFormat>
  <Paragraphs>472</Paragraphs>
  <Slides>48</Slides>
  <Notes>48</Notes>
  <HiddenSlides>0</HiddenSlides>
  <MMClips>0</MMClips>
  <ScaleCrop>false</ScaleCrop>
  <HeadingPairs>
    <vt:vector size="4" baseType="variant">
      <vt:variant>
        <vt:lpstr>Theme</vt:lpstr>
      </vt:variant>
      <vt:variant>
        <vt:i4>1</vt:i4>
      </vt:variant>
      <vt:variant>
        <vt:lpstr>Slide Titles</vt:lpstr>
      </vt:variant>
      <vt:variant>
        <vt:i4>48</vt:i4>
      </vt:variant>
    </vt:vector>
  </HeadingPairs>
  <TitlesOfParts>
    <vt:vector size="49" baseType="lpstr">
      <vt:lpstr>NHSD-Refresh-Theme-NOV1120B</vt:lpstr>
      <vt:lpstr>Accelerated Preceptorship: Developing Resilience</vt:lpstr>
      <vt:lpstr>Objectives</vt:lpstr>
      <vt:lpstr>What is stress?</vt:lpstr>
      <vt:lpstr>Impact on staff</vt:lpstr>
      <vt:lpstr>Reflection</vt:lpstr>
      <vt:lpstr>Sources of stress</vt:lpstr>
      <vt:lpstr>Symptoms of stress</vt:lpstr>
      <vt:lpstr>Stress curve</vt:lpstr>
      <vt:lpstr>Reflection</vt:lpstr>
      <vt:lpstr>What is resilience?</vt:lpstr>
      <vt:lpstr>Definitions of resilience</vt:lpstr>
      <vt:lpstr>7Cs of resilience</vt:lpstr>
      <vt:lpstr>Competence</vt:lpstr>
      <vt:lpstr>Confidence</vt:lpstr>
      <vt:lpstr>Reflection</vt:lpstr>
      <vt:lpstr>Connection</vt:lpstr>
      <vt:lpstr>Reflection</vt:lpstr>
      <vt:lpstr>Character</vt:lpstr>
      <vt:lpstr>Contribution</vt:lpstr>
      <vt:lpstr>Reflection</vt:lpstr>
      <vt:lpstr>Coping</vt:lpstr>
      <vt:lpstr>Reflection</vt:lpstr>
      <vt:lpstr>Control</vt:lpstr>
      <vt:lpstr>Reflection</vt:lpstr>
      <vt:lpstr>How resilient was / am I?</vt:lpstr>
      <vt:lpstr>PowerPoint Presentation</vt:lpstr>
      <vt:lpstr>Barriers to resilience</vt:lpstr>
      <vt:lpstr>Reflection</vt:lpstr>
      <vt:lpstr>Building resilience skills</vt:lpstr>
      <vt:lpstr>Being: self-awareness</vt:lpstr>
      <vt:lpstr>Quick check-in</vt:lpstr>
      <vt:lpstr>Starter steps to resilience</vt:lpstr>
      <vt:lpstr>10 starter steps to resilience</vt:lpstr>
      <vt:lpstr>Resilience at work</vt:lpstr>
      <vt:lpstr>Wellbeing strategies</vt:lpstr>
      <vt:lpstr>Sources of support</vt:lpstr>
      <vt:lpstr>Professional Nurse Advocate</vt:lpstr>
      <vt:lpstr>Next steps…</vt:lpstr>
      <vt:lpstr>FOFBOC</vt:lpstr>
      <vt:lpstr>Body awareness</vt:lpstr>
      <vt:lpstr>5-4-3-2-1…</vt:lpstr>
      <vt:lpstr>Category thinking</vt:lpstr>
      <vt:lpstr>I remember, I remember…</vt:lpstr>
      <vt:lpstr>3-4-5 Breathing</vt:lpstr>
      <vt:lpstr>Box Breathing</vt:lpstr>
      <vt:lpstr>‘These are a few of my favourite things!’</vt:lpstr>
      <vt:lpstr>References</vt:lpstr>
      <vt:lpstr>Acknowledgments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 template</dc:title>
  <dc:creator>Gregory Wye</dc:creator>
  <cp:lastModifiedBy>Rachel Morrison</cp:lastModifiedBy>
  <cp:revision>72</cp:revision>
  <dcterms:created xsi:type="dcterms:W3CDTF">2020-11-30T10:49:03Z</dcterms:created>
  <dcterms:modified xsi:type="dcterms:W3CDTF">2024-04-08T13:59:23Z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0x0101001A0C5AF0A9AE0D4D8032BBF19C904698</vt:lpwstr>
  </property>
  <property fmtid="{D5CDD505-2E9C-101B-9397-08002B2CF9AE}" pid="3" name="_dlc_DocIdItemGuid">
    <vt:lpwstr>56579ddb-1cdf-4035-9a3d-2da04fab6c26</vt:lpwstr>
  </property>
  <property fmtid="{D5CDD505-2E9C-101B-9397-08002B2CF9AE}" pid="4" name="MediaServiceImageTags">
    <vt:lpwstr/>
  </property>
</Properties>
</file>