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144000" cy="6858000" type="screen4x3"/>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0F1DFAE-E836-4EA6-A63E-CFC200AF4414}" type="datetimeFigureOut">
              <a:rPr lang="en-GB" smtClean="0"/>
              <a:t>09/04/2024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328516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F1DFAE-E836-4EA6-A63E-CFC200AF4414}" type="datetimeFigureOut">
              <a:rPr lang="en-GB" smtClean="0"/>
              <a:t>09/04/2024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280490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F1DFAE-E836-4EA6-A63E-CFC200AF4414}" type="datetimeFigureOut">
              <a:rPr lang="en-GB" smtClean="0"/>
              <a:t>09/04/2024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80565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F1DFAE-E836-4EA6-A63E-CFC200AF4414}" type="datetimeFigureOut">
              <a:rPr lang="en-GB" smtClean="0"/>
              <a:t>09/04/2024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149847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F1DFAE-E836-4EA6-A63E-CFC200AF4414}" type="datetimeFigureOut">
              <a:rPr lang="en-GB" smtClean="0"/>
              <a:t>09/04/2024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116854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0F1DFAE-E836-4EA6-A63E-CFC200AF4414}" type="datetimeFigureOut">
              <a:rPr lang="en-GB" smtClean="0"/>
              <a:t>09/04/2024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914853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0F1DFAE-E836-4EA6-A63E-CFC200AF4414}" type="datetimeFigureOut">
              <a:rPr lang="en-GB" smtClean="0"/>
              <a:t>09/04/2024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132769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0F1DFAE-E836-4EA6-A63E-CFC200AF4414}" type="datetimeFigureOut">
              <a:rPr lang="en-GB" smtClean="0"/>
              <a:t>09/04/2024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232049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1DFAE-E836-4EA6-A63E-CFC200AF4414}" type="datetimeFigureOut">
              <a:rPr lang="en-GB" smtClean="0"/>
              <a:t>09/04/2024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3557414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F1DFAE-E836-4EA6-A63E-CFC200AF4414}" type="datetimeFigureOut">
              <a:rPr lang="en-GB" smtClean="0"/>
              <a:t>09/04/2024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284253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F1DFAE-E836-4EA6-A63E-CFC200AF4414}" type="datetimeFigureOut">
              <a:rPr lang="en-GB" smtClean="0"/>
              <a:t>09/04/2024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185BC6-2A93-40EB-BA4F-F1FF915AF57E}" type="slidenum">
              <a:rPr lang="en-GB" smtClean="0"/>
              <a:t>‹#›</a:t>
            </a:fld>
            <a:endParaRPr lang="en-GB"/>
          </a:p>
        </p:txBody>
      </p:sp>
    </p:spTree>
    <p:extLst>
      <p:ext uri="{BB962C8B-B14F-4D97-AF65-F5344CB8AC3E}">
        <p14:creationId xmlns:p14="http://schemas.microsoft.com/office/powerpoint/2010/main" val="2261625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1DFAE-E836-4EA6-A63E-CFC200AF4414}" type="datetimeFigureOut">
              <a:rPr lang="en-GB" smtClean="0"/>
              <a:t>09/04/2024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85BC6-2A93-40EB-BA4F-F1FF915AF57E}" type="slidenum">
              <a:rPr lang="en-GB" smtClean="0"/>
              <a:t>‹#›</a:t>
            </a:fld>
            <a:endParaRPr lang="en-GB"/>
          </a:p>
        </p:txBody>
      </p:sp>
    </p:spTree>
    <p:extLst>
      <p:ext uri="{BB962C8B-B14F-4D97-AF65-F5344CB8AC3E}">
        <p14:creationId xmlns:p14="http://schemas.microsoft.com/office/powerpoint/2010/main" val="3027891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67952" y="2564904"/>
            <a:ext cx="4320480" cy="697141"/>
          </a:xfrm>
          <a:prstGeom prst="rect">
            <a:avLst/>
          </a:prstGeom>
        </p:spPr>
      </p:pic>
      <p:sp>
        <p:nvSpPr>
          <p:cNvPr id="5" name="Rectangle 4"/>
          <p:cNvSpPr/>
          <p:nvPr/>
        </p:nvSpPr>
        <p:spPr>
          <a:xfrm>
            <a:off x="548442" y="44624"/>
            <a:ext cx="3087705" cy="698717"/>
          </a:xfrm>
          <a:prstGeom prst="rect">
            <a:avLst/>
          </a:prstGeom>
        </p:spPr>
        <p:txBody>
          <a:bodyPr wrap="none">
            <a:spAutoFit/>
          </a:bodyPr>
          <a:lstStyle/>
          <a:p>
            <a:pPr algn="ctr">
              <a:lnSpc>
                <a:spcPct val="150000"/>
              </a:lnSpc>
            </a:pPr>
            <a:r>
              <a:rPr lang="en-GB" sz="1400" b="1" dirty="0">
                <a:solidFill>
                  <a:srgbClr val="0066CC"/>
                </a:solidFill>
                <a:latin typeface="Arial" panose="020B0604020202020204" pitchFamily="34" charset="0"/>
                <a:cs typeface="Arial" panose="020B0604020202020204" pitchFamily="34" charset="0"/>
              </a:rPr>
              <a:t>Facilitating a Career Conversation</a:t>
            </a:r>
          </a:p>
          <a:p>
            <a:pPr algn="ctr">
              <a:lnSpc>
                <a:spcPct val="150000"/>
              </a:lnSpc>
            </a:pPr>
            <a:r>
              <a:rPr lang="en-GB" sz="1400" b="1" dirty="0">
                <a:solidFill>
                  <a:srgbClr val="0066CC"/>
                </a:solidFill>
                <a:latin typeface="Arial" panose="020B0604020202020204" pitchFamily="34" charset="0"/>
                <a:cs typeface="Arial" panose="020B0604020202020204" pitchFamily="34" charset="0"/>
              </a:rPr>
              <a:t>Role Play - One</a:t>
            </a:r>
          </a:p>
        </p:txBody>
      </p:sp>
      <p:sp>
        <p:nvSpPr>
          <p:cNvPr id="6" name="Rectangle 5"/>
          <p:cNvSpPr/>
          <p:nvPr/>
        </p:nvSpPr>
        <p:spPr>
          <a:xfrm>
            <a:off x="157200" y="452279"/>
            <a:ext cx="4095328" cy="2400657"/>
          </a:xfrm>
          <a:prstGeom prst="rect">
            <a:avLst/>
          </a:prstGeom>
        </p:spPr>
        <p:txBody>
          <a:bodyPr wrap="square">
            <a:spAutoFit/>
          </a:bodyPr>
          <a:lstStyle/>
          <a:p>
            <a:pPr algn="ctr">
              <a:lnSpc>
                <a:spcPct val="150000"/>
              </a:lnSpc>
            </a:pPr>
            <a:endParaRPr lang="en-GB" sz="1600" b="1" dirty="0">
              <a:solidFill>
                <a:srgbClr val="0066CC"/>
              </a:solidFill>
              <a:latin typeface="Arial" panose="020B0604020202020204" pitchFamily="34" charset="0"/>
              <a:cs typeface="Arial" panose="020B0604020202020204" pitchFamily="34" charset="0"/>
            </a:endParaRPr>
          </a:p>
          <a:p>
            <a:pPr>
              <a:lnSpc>
                <a:spcPct val="150000"/>
              </a:lnSpc>
            </a:pPr>
            <a:r>
              <a:rPr lang="en-GB" sz="1400" dirty="0">
                <a:latin typeface="Arial" panose="020B0604020202020204" pitchFamily="34" charset="0"/>
                <a:cs typeface="Arial" panose="020B0604020202020204" pitchFamily="34" charset="0"/>
              </a:rPr>
              <a:t>You are an NRN who has been with the organisation for ten months.  During this time you feel you have made good progress and feel confident.  You would like to take on more responsibility and are keen to support students or other NRNs</a:t>
            </a:r>
          </a:p>
        </p:txBody>
      </p:sp>
      <p:pic>
        <p:nvPicPr>
          <p:cNvPr id="7" name="Picture 6"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4932040" y="2564904"/>
            <a:ext cx="4320480" cy="697141"/>
          </a:xfrm>
          <a:prstGeom prst="rect">
            <a:avLst/>
          </a:prstGeom>
        </p:spPr>
      </p:pic>
      <p:sp>
        <p:nvSpPr>
          <p:cNvPr id="8" name="Rectangle 7"/>
          <p:cNvSpPr/>
          <p:nvPr/>
        </p:nvSpPr>
        <p:spPr>
          <a:xfrm>
            <a:off x="5548434" y="44624"/>
            <a:ext cx="3087704" cy="738664"/>
          </a:xfrm>
          <a:prstGeom prst="rect">
            <a:avLst/>
          </a:prstGeom>
        </p:spPr>
        <p:txBody>
          <a:bodyPr wrap="none">
            <a:spAutoFit/>
          </a:bodyPr>
          <a:lstStyle/>
          <a:p>
            <a:pPr algn="ctr">
              <a:lnSpc>
                <a:spcPct val="150000"/>
              </a:lnSpc>
            </a:pPr>
            <a:r>
              <a:rPr lang="en-GB" sz="1400" b="1" dirty="0">
                <a:solidFill>
                  <a:srgbClr val="0066CC"/>
                </a:solidFill>
                <a:latin typeface="Arial" panose="020B0604020202020204" pitchFamily="34" charset="0"/>
                <a:cs typeface="Arial" panose="020B0604020202020204" pitchFamily="34" charset="0"/>
              </a:rPr>
              <a:t>Facilitating a Career Conversation</a:t>
            </a:r>
          </a:p>
          <a:p>
            <a:pPr algn="ctr">
              <a:lnSpc>
                <a:spcPct val="150000"/>
              </a:lnSpc>
            </a:pPr>
            <a:r>
              <a:rPr lang="en-GB" sz="1400" b="1" dirty="0">
                <a:solidFill>
                  <a:srgbClr val="0066CC"/>
                </a:solidFill>
                <a:latin typeface="Arial" panose="020B0604020202020204" pitchFamily="34" charset="0"/>
                <a:cs typeface="Arial" panose="020B0604020202020204" pitchFamily="34" charset="0"/>
              </a:rPr>
              <a:t>Role Play - Two</a:t>
            </a:r>
          </a:p>
        </p:txBody>
      </p:sp>
      <p:sp>
        <p:nvSpPr>
          <p:cNvPr id="9" name="Rectangle 8"/>
          <p:cNvSpPr/>
          <p:nvPr/>
        </p:nvSpPr>
        <p:spPr>
          <a:xfrm>
            <a:off x="5157192" y="452279"/>
            <a:ext cx="4095328" cy="1754326"/>
          </a:xfrm>
          <a:prstGeom prst="rect">
            <a:avLst/>
          </a:prstGeom>
        </p:spPr>
        <p:txBody>
          <a:bodyPr wrap="square">
            <a:spAutoFit/>
          </a:bodyPr>
          <a:lstStyle/>
          <a:p>
            <a:pPr algn="ctr">
              <a:lnSpc>
                <a:spcPct val="150000"/>
              </a:lnSpc>
            </a:pPr>
            <a:endParaRPr lang="en-GB" sz="1600" b="1" dirty="0">
              <a:solidFill>
                <a:srgbClr val="0066CC"/>
              </a:solidFill>
              <a:latin typeface="Arial" panose="020B0604020202020204" pitchFamily="34" charset="0"/>
              <a:cs typeface="Arial" panose="020B0604020202020204" pitchFamily="34" charset="0"/>
            </a:endParaRPr>
          </a:p>
          <a:p>
            <a:pPr>
              <a:lnSpc>
                <a:spcPct val="150000"/>
              </a:lnSpc>
            </a:pPr>
            <a:r>
              <a:rPr lang="en-GB" sz="1400" dirty="0">
                <a:latin typeface="Arial" panose="020B0604020202020204" pitchFamily="34" charset="0"/>
                <a:cs typeface="Arial" panose="020B0604020202020204" pitchFamily="34" charset="0"/>
              </a:rPr>
              <a:t>You are an NRN who has been with the organisation for nearly a year.  You enjoy your role, but are keen to explore other areas of the organisation to further develop your skills</a:t>
            </a:r>
          </a:p>
        </p:txBody>
      </p:sp>
      <p:pic>
        <p:nvPicPr>
          <p:cNvPr id="10" name="Picture 9"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180528" y="6093296"/>
            <a:ext cx="4320480" cy="697141"/>
          </a:xfrm>
          <a:prstGeom prst="rect">
            <a:avLst/>
          </a:prstGeom>
        </p:spPr>
      </p:pic>
      <p:sp>
        <p:nvSpPr>
          <p:cNvPr id="11" name="Rectangle 10"/>
          <p:cNvSpPr/>
          <p:nvPr/>
        </p:nvSpPr>
        <p:spPr>
          <a:xfrm>
            <a:off x="435866" y="3573016"/>
            <a:ext cx="3087704" cy="738664"/>
          </a:xfrm>
          <a:prstGeom prst="rect">
            <a:avLst/>
          </a:prstGeom>
        </p:spPr>
        <p:txBody>
          <a:bodyPr wrap="none">
            <a:spAutoFit/>
          </a:bodyPr>
          <a:lstStyle/>
          <a:p>
            <a:pPr algn="ctr">
              <a:lnSpc>
                <a:spcPct val="150000"/>
              </a:lnSpc>
            </a:pPr>
            <a:r>
              <a:rPr lang="en-GB" sz="1400" b="1" dirty="0">
                <a:solidFill>
                  <a:srgbClr val="0066CC"/>
                </a:solidFill>
                <a:latin typeface="Arial" panose="020B0604020202020204" pitchFamily="34" charset="0"/>
                <a:cs typeface="Arial" panose="020B0604020202020204" pitchFamily="34" charset="0"/>
              </a:rPr>
              <a:t>Facilitating a Career Conversation</a:t>
            </a:r>
          </a:p>
          <a:p>
            <a:pPr algn="ctr">
              <a:lnSpc>
                <a:spcPct val="150000"/>
              </a:lnSpc>
            </a:pPr>
            <a:r>
              <a:rPr lang="en-GB" sz="1400" b="1" dirty="0">
                <a:solidFill>
                  <a:srgbClr val="0066CC"/>
                </a:solidFill>
                <a:latin typeface="Arial" panose="020B0604020202020204" pitchFamily="34" charset="0"/>
                <a:cs typeface="Arial" panose="020B0604020202020204" pitchFamily="34" charset="0"/>
              </a:rPr>
              <a:t>Role Play - Three</a:t>
            </a:r>
          </a:p>
        </p:txBody>
      </p:sp>
      <p:sp>
        <p:nvSpPr>
          <p:cNvPr id="12" name="Rectangle 11"/>
          <p:cNvSpPr/>
          <p:nvPr/>
        </p:nvSpPr>
        <p:spPr>
          <a:xfrm>
            <a:off x="44624" y="3980671"/>
            <a:ext cx="4095328" cy="2400657"/>
          </a:xfrm>
          <a:prstGeom prst="rect">
            <a:avLst/>
          </a:prstGeom>
        </p:spPr>
        <p:txBody>
          <a:bodyPr wrap="square">
            <a:spAutoFit/>
          </a:bodyPr>
          <a:lstStyle/>
          <a:p>
            <a:pPr algn="ctr">
              <a:lnSpc>
                <a:spcPct val="150000"/>
              </a:lnSpc>
            </a:pPr>
            <a:endParaRPr lang="en-GB" sz="1600" i="1" dirty="0">
              <a:solidFill>
                <a:srgbClr val="0066CC"/>
              </a:solidFill>
              <a:latin typeface="Arial" panose="020B0604020202020204" pitchFamily="34" charset="0"/>
              <a:cs typeface="Arial" panose="020B0604020202020204" pitchFamily="34" charset="0"/>
            </a:endParaRPr>
          </a:p>
          <a:p>
            <a:pPr>
              <a:lnSpc>
                <a:spcPct val="150000"/>
              </a:lnSpc>
            </a:pPr>
            <a:r>
              <a:rPr lang="en-GB" sz="1400" dirty="0">
                <a:latin typeface="Arial" panose="020B0604020202020204" pitchFamily="34" charset="0"/>
                <a:cs typeface="Arial" panose="020B0604020202020204" pitchFamily="34" charset="0"/>
              </a:rPr>
              <a:t>You are an NRN who has been with the organisation for ten months.  You feel you have settled in, however you want to spend another six months really consolidating your clinical skills and don’t want to take on any additional responsibilities</a:t>
            </a:r>
          </a:p>
        </p:txBody>
      </p:sp>
      <p:pic>
        <p:nvPicPr>
          <p:cNvPr id="13" name="Picture 12"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4918188" y="6133488"/>
            <a:ext cx="4320480" cy="697141"/>
          </a:xfrm>
          <a:prstGeom prst="rect">
            <a:avLst/>
          </a:prstGeom>
        </p:spPr>
      </p:pic>
      <p:sp>
        <p:nvSpPr>
          <p:cNvPr id="14" name="Rectangle 13"/>
          <p:cNvSpPr/>
          <p:nvPr/>
        </p:nvSpPr>
        <p:spPr>
          <a:xfrm>
            <a:off x="5534582" y="3613208"/>
            <a:ext cx="3087704" cy="738664"/>
          </a:xfrm>
          <a:prstGeom prst="rect">
            <a:avLst/>
          </a:prstGeom>
        </p:spPr>
        <p:txBody>
          <a:bodyPr wrap="none">
            <a:spAutoFit/>
          </a:bodyPr>
          <a:lstStyle/>
          <a:p>
            <a:pPr algn="ctr">
              <a:lnSpc>
                <a:spcPct val="150000"/>
              </a:lnSpc>
            </a:pPr>
            <a:r>
              <a:rPr lang="en-GB" sz="1400" b="1" dirty="0">
                <a:solidFill>
                  <a:srgbClr val="0066CC"/>
                </a:solidFill>
                <a:latin typeface="Arial" panose="020B0604020202020204" pitchFamily="34" charset="0"/>
                <a:cs typeface="Arial" panose="020B0604020202020204" pitchFamily="34" charset="0"/>
              </a:rPr>
              <a:t>Facilitating a Career Conversation</a:t>
            </a:r>
          </a:p>
          <a:p>
            <a:pPr algn="ctr">
              <a:lnSpc>
                <a:spcPct val="150000"/>
              </a:lnSpc>
            </a:pPr>
            <a:r>
              <a:rPr lang="en-GB" sz="1400" b="1" dirty="0">
                <a:solidFill>
                  <a:srgbClr val="0066CC"/>
                </a:solidFill>
                <a:latin typeface="Arial" panose="020B0604020202020204" pitchFamily="34" charset="0"/>
                <a:cs typeface="Arial" panose="020B0604020202020204" pitchFamily="34" charset="0"/>
              </a:rPr>
              <a:t>Role Play - Four</a:t>
            </a:r>
          </a:p>
        </p:txBody>
      </p:sp>
      <p:sp>
        <p:nvSpPr>
          <p:cNvPr id="15" name="Rectangle 14"/>
          <p:cNvSpPr/>
          <p:nvPr/>
        </p:nvSpPr>
        <p:spPr>
          <a:xfrm>
            <a:off x="5143340" y="4020863"/>
            <a:ext cx="4095328" cy="2400657"/>
          </a:xfrm>
          <a:prstGeom prst="rect">
            <a:avLst/>
          </a:prstGeom>
        </p:spPr>
        <p:txBody>
          <a:bodyPr wrap="square">
            <a:spAutoFit/>
          </a:bodyPr>
          <a:lstStyle/>
          <a:p>
            <a:pPr algn="ctr">
              <a:lnSpc>
                <a:spcPct val="150000"/>
              </a:lnSpc>
            </a:pPr>
            <a:endParaRPr lang="en-GB" sz="1600" b="1" dirty="0">
              <a:solidFill>
                <a:srgbClr val="0066CC"/>
              </a:solidFill>
              <a:latin typeface="Arial" panose="020B0604020202020204" pitchFamily="34" charset="0"/>
              <a:cs typeface="Arial" panose="020B0604020202020204" pitchFamily="34" charset="0"/>
            </a:endParaRPr>
          </a:p>
          <a:p>
            <a:pPr>
              <a:lnSpc>
                <a:spcPct val="150000"/>
              </a:lnSpc>
            </a:pPr>
            <a:r>
              <a:rPr lang="en-GB" sz="1400" dirty="0">
                <a:latin typeface="Arial" panose="020B0604020202020204" pitchFamily="34" charset="0"/>
                <a:cs typeface="Arial" panose="020B0604020202020204" pitchFamily="34" charset="0"/>
              </a:rPr>
              <a:t>You are an NRN who has been with the organisation for nearly a year.  You are feeling very confident  and ready to take on new challenges. You currently can’t decide whether you would like to do further study or consider specialising in an area</a:t>
            </a:r>
          </a:p>
        </p:txBody>
      </p:sp>
    </p:spTree>
    <p:extLst>
      <p:ext uri="{BB962C8B-B14F-4D97-AF65-F5344CB8AC3E}">
        <p14:creationId xmlns:p14="http://schemas.microsoft.com/office/powerpoint/2010/main" val="1559719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4B6891-3F22-404A-8FB7-396174C31E80}">
  <ds:schemaRefs>
    <ds:schemaRef ds:uri="http://schemas.microsoft.com/office/2006/metadata/properties"/>
    <ds:schemaRef ds:uri="http://schemas.microsoft.com/office/infopath/2007/PartnerControls"/>
    <ds:schemaRef ds:uri="03b25e55-1fda-4dd5-9a75-c38d0989a0e2"/>
    <ds:schemaRef ds:uri="d2389ad0-4628-4ca4-babd-a5e1ca1fc43d"/>
  </ds:schemaRefs>
</ds:datastoreItem>
</file>

<file path=customXml/itemProps2.xml><?xml version="1.0" encoding="utf-8"?>
<ds:datastoreItem xmlns:ds="http://schemas.openxmlformats.org/officeDocument/2006/customXml" ds:itemID="{E2BB58A2-3EE8-4C24-AE94-C1BB0CFED1BC}">
  <ds:schemaRefs>
    <ds:schemaRef ds:uri="http://schemas.microsoft.com/sharepoint/v3/contenttype/forms"/>
  </ds:schemaRefs>
</ds:datastoreItem>
</file>

<file path=customXml/itemProps3.xml><?xml version="1.0" encoding="utf-8"?>
<ds:datastoreItem xmlns:ds="http://schemas.openxmlformats.org/officeDocument/2006/customXml" ds:itemID="{1EAE9FC3-004F-47DA-87BF-7FDED1AEB5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15735</TotalTime>
  <Words>201</Words>
  <Application>Microsoft Office PowerPoint</Application>
  <PresentationFormat>On-screen Show (4:3)</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Desiree Cox</dc:creator>
  <cp:lastModifiedBy>Desiree Cox</cp:lastModifiedBy>
  <cp:revision>4</cp:revision>
  <cp:lastPrinted>2020-01-21T19:00:34Z</cp:lastPrinted>
  <dcterms:created xsi:type="dcterms:W3CDTF">2020-01-21T18:52:49Z</dcterms:created>
  <dcterms:modified xsi:type="dcterms:W3CDTF">2024-04-09T08:05:43Z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ies>
</file>