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48" d="100"/>
          <a:sy n="48" d="100"/>
        </p:scale>
        <p:origin x="-2280"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C1C824C-E5B8-4365-A3C3-16186FB6D388}"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350183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1C824C-E5B8-4365-A3C3-16186FB6D388}"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237746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1C824C-E5B8-4365-A3C3-16186FB6D388}"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14223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1C824C-E5B8-4365-A3C3-16186FB6D388}"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3453594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1C824C-E5B8-4365-A3C3-16186FB6D388}" type="datetimeFigureOut">
              <a:rPr lang="en-GB" smtClean="0"/>
              <a:t>08/04/2024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373126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C1C824C-E5B8-4365-A3C3-16186FB6D388}" type="datetimeFigureOut">
              <a:rPr lang="en-GB" smtClean="0"/>
              <a:t>08/04/2024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4247903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C1C824C-E5B8-4365-A3C3-16186FB6D388}" type="datetimeFigureOut">
              <a:rPr lang="en-GB" smtClean="0"/>
              <a:t>08/04/2024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3457895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C1C824C-E5B8-4365-A3C3-16186FB6D388}" type="datetimeFigureOut">
              <a:rPr lang="en-GB" smtClean="0"/>
              <a:t>08/04/2024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288958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C824C-E5B8-4365-A3C3-16186FB6D388}" type="datetimeFigureOut">
              <a:rPr lang="en-GB" smtClean="0"/>
              <a:t>08/04/2024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257995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1C824C-E5B8-4365-A3C3-16186FB6D388}" type="datetimeFigureOut">
              <a:rPr lang="en-GB" smtClean="0"/>
              <a:t>08/04/2024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1062284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1C824C-E5B8-4365-A3C3-16186FB6D388}" type="datetimeFigureOut">
              <a:rPr lang="en-GB" smtClean="0"/>
              <a:t>08/04/2024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FD4FCD-B468-4B2F-A7CB-2BD67B69E6B6}" type="slidenum">
              <a:rPr lang="en-GB" smtClean="0"/>
              <a:t>‹#›</a:t>
            </a:fld>
            <a:endParaRPr lang="en-GB"/>
          </a:p>
        </p:txBody>
      </p:sp>
    </p:spTree>
    <p:extLst>
      <p:ext uri="{BB962C8B-B14F-4D97-AF65-F5344CB8AC3E}">
        <p14:creationId xmlns:p14="http://schemas.microsoft.com/office/powerpoint/2010/main" val="34916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C1C824C-E5B8-4365-A3C3-16186FB6D388}" type="datetimeFigureOut">
              <a:rPr lang="en-GB" smtClean="0"/>
              <a:t>08/04/2024</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6FD4FCD-B468-4B2F-A7CB-2BD67B69E6B6}" type="slidenum">
              <a:rPr lang="en-GB" smtClean="0"/>
              <a:t>‹#›</a:t>
            </a:fld>
            <a:endParaRPr lang="en-GB"/>
          </a:p>
        </p:txBody>
      </p:sp>
    </p:spTree>
    <p:extLst>
      <p:ext uri="{BB962C8B-B14F-4D97-AF65-F5344CB8AC3E}">
        <p14:creationId xmlns:p14="http://schemas.microsoft.com/office/powerpoint/2010/main" val="170359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0" y="8037412"/>
            <a:ext cx="6858000" cy="1106588"/>
          </a:xfrm>
          <a:prstGeom prst="rect">
            <a:avLst/>
          </a:prstGeom>
        </p:spPr>
      </p:pic>
      <p:pic>
        <p:nvPicPr>
          <p:cNvPr id="5" name="Picture 4"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0" y="3104607"/>
            <a:ext cx="6858000" cy="1106588"/>
          </a:xfrm>
          <a:prstGeom prst="rect">
            <a:avLst/>
          </a:prstGeom>
        </p:spPr>
      </p:pic>
      <p:sp>
        <p:nvSpPr>
          <p:cNvPr id="6" name="Rectangle 5"/>
          <p:cNvSpPr/>
          <p:nvPr/>
        </p:nvSpPr>
        <p:spPr>
          <a:xfrm>
            <a:off x="332656" y="302436"/>
            <a:ext cx="6192688" cy="2677656"/>
          </a:xfrm>
          <a:prstGeom prst="rect">
            <a:avLst/>
          </a:prstGeom>
        </p:spPr>
        <p:txBody>
          <a:bodyPr wrap="square">
            <a:spAutoFit/>
          </a:bodyPr>
          <a:lstStyle/>
          <a:p>
            <a:pPr algn="ctr">
              <a:lnSpc>
                <a:spcPct val="150000"/>
              </a:lnSpc>
            </a:pPr>
            <a:r>
              <a:rPr lang="en-GB" sz="1600" b="1" dirty="0">
                <a:solidFill>
                  <a:srgbClr val="0066CC"/>
                </a:solidFill>
                <a:latin typeface="Arial" panose="020B0604020202020204" pitchFamily="34" charset="0"/>
                <a:cs typeface="Arial" panose="020B0604020202020204" pitchFamily="34" charset="0"/>
              </a:rPr>
              <a:t>Feedback - Scenario One</a:t>
            </a:r>
          </a:p>
          <a:p>
            <a:pPr algn="ctr">
              <a:lnSpc>
                <a:spcPct val="150000"/>
              </a:lnSpc>
            </a:pPr>
            <a:endParaRPr lang="en-GB" sz="1600" b="1" dirty="0">
              <a:solidFill>
                <a:srgbClr val="0066CC"/>
              </a:solidFill>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Lisa is an efficient and valued preceptee.  She  gets on well with everyone, staff and patients, and is usually very reliable.  However over the past month, she has been late on several occasions without a valid excuse.  This is beginning to cause problems with the team and the work.  You need to address this.</a:t>
            </a:r>
          </a:p>
        </p:txBody>
      </p:sp>
      <p:sp>
        <p:nvSpPr>
          <p:cNvPr id="7" name="Rectangle 6"/>
          <p:cNvSpPr/>
          <p:nvPr/>
        </p:nvSpPr>
        <p:spPr>
          <a:xfrm>
            <a:off x="620688" y="5148064"/>
            <a:ext cx="5904656" cy="1938992"/>
          </a:xfrm>
          <a:prstGeom prst="rect">
            <a:avLst/>
          </a:prstGeom>
        </p:spPr>
        <p:txBody>
          <a:bodyPr wrap="square">
            <a:spAutoFit/>
          </a:bodyPr>
          <a:lstStyle/>
          <a:p>
            <a:pPr algn="ctr">
              <a:lnSpc>
                <a:spcPct val="150000"/>
              </a:lnSpc>
            </a:pPr>
            <a:r>
              <a:rPr lang="en-GB" sz="1600" b="1" dirty="0">
                <a:solidFill>
                  <a:srgbClr val="0066CC"/>
                </a:solidFill>
                <a:latin typeface="Arial" panose="020B0604020202020204" pitchFamily="34" charset="0"/>
                <a:cs typeface="Arial" panose="020B0604020202020204" pitchFamily="34" charset="0"/>
              </a:rPr>
              <a:t>Feedback - Scenario Two</a:t>
            </a:r>
          </a:p>
          <a:p>
            <a:pPr>
              <a:lnSpc>
                <a:spcPct val="150000"/>
              </a:lnSpc>
            </a:pPr>
            <a:endParaRPr lang="en-GB" sz="1600" b="1"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You overhear your preceptee on the telephone at the nurse’s station discussing a patient quite loudly.  There are visitors waiting here who can overhear.  You need to address this.</a:t>
            </a:r>
          </a:p>
        </p:txBody>
      </p:sp>
    </p:spTree>
    <p:extLst>
      <p:ext uri="{BB962C8B-B14F-4D97-AF65-F5344CB8AC3E}">
        <p14:creationId xmlns:p14="http://schemas.microsoft.com/office/powerpoint/2010/main" val="81773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0" y="8037412"/>
            <a:ext cx="6858000" cy="1106588"/>
          </a:xfrm>
          <a:prstGeom prst="rect">
            <a:avLst/>
          </a:prstGeom>
        </p:spPr>
      </p:pic>
      <p:pic>
        <p:nvPicPr>
          <p:cNvPr id="5" name="Picture 4"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l="25298" t="78486"/>
          <a:stretch/>
        </p:blipFill>
        <p:spPr>
          <a:xfrm>
            <a:off x="-27384" y="3088327"/>
            <a:ext cx="6858000" cy="1106588"/>
          </a:xfrm>
          <a:prstGeom prst="rect">
            <a:avLst/>
          </a:prstGeom>
        </p:spPr>
      </p:pic>
      <p:sp>
        <p:nvSpPr>
          <p:cNvPr id="6" name="Rectangle 5"/>
          <p:cNvSpPr/>
          <p:nvPr/>
        </p:nvSpPr>
        <p:spPr>
          <a:xfrm>
            <a:off x="332656" y="302436"/>
            <a:ext cx="6192688" cy="2677656"/>
          </a:xfrm>
          <a:prstGeom prst="rect">
            <a:avLst/>
          </a:prstGeom>
        </p:spPr>
        <p:txBody>
          <a:bodyPr wrap="square">
            <a:spAutoFit/>
          </a:bodyPr>
          <a:lstStyle/>
          <a:p>
            <a:pPr algn="ctr">
              <a:lnSpc>
                <a:spcPct val="150000"/>
              </a:lnSpc>
            </a:pPr>
            <a:r>
              <a:rPr lang="en-GB" sz="1600" b="1" dirty="0">
                <a:solidFill>
                  <a:srgbClr val="0066CC"/>
                </a:solidFill>
                <a:latin typeface="Arial" panose="020B0604020202020204" pitchFamily="34" charset="0"/>
                <a:cs typeface="Arial" panose="020B0604020202020204" pitchFamily="34" charset="0"/>
              </a:rPr>
              <a:t>Feedback - Scenario Three</a:t>
            </a:r>
          </a:p>
          <a:p>
            <a:pPr algn="ctr">
              <a:lnSpc>
                <a:spcPct val="150000"/>
              </a:lnSpc>
            </a:pPr>
            <a:endParaRPr lang="en-GB" sz="1600" b="1" dirty="0">
              <a:solidFill>
                <a:srgbClr val="0066CC"/>
              </a:solidFill>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Your preceptee does not share information readily with you.  He avoids questions you are asking, replying  he is too busy and you are concerned that he does not have the appropriate level of understanding for a newly registered nurse.  How will you address this?</a:t>
            </a:r>
          </a:p>
        </p:txBody>
      </p:sp>
      <p:sp>
        <p:nvSpPr>
          <p:cNvPr id="7" name="Rectangle 6"/>
          <p:cNvSpPr/>
          <p:nvPr/>
        </p:nvSpPr>
        <p:spPr>
          <a:xfrm>
            <a:off x="620688" y="5148064"/>
            <a:ext cx="5904656" cy="2308324"/>
          </a:xfrm>
          <a:prstGeom prst="rect">
            <a:avLst/>
          </a:prstGeom>
        </p:spPr>
        <p:txBody>
          <a:bodyPr wrap="square">
            <a:spAutoFit/>
          </a:bodyPr>
          <a:lstStyle/>
          <a:p>
            <a:pPr algn="ctr">
              <a:lnSpc>
                <a:spcPct val="150000"/>
              </a:lnSpc>
            </a:pPr>
            <a:r>
              <a:rPr lang="en-GB" sz="1600" b="1" dirty="0">
                <a:solidFill>
                  <a:srgbClr val="0066CC"/>
                </a:solidFill>
                <a:latin typeface="Arial" panose="020B0604020202020204" pitchFamily="34" charset="0"/>
                <a:cs typeface="Arial" panose="020B0604020202020204" pitchFamily="34" charset="0"/>
              </a:rPr>
              <a:t>Feedback - Scenario Four</a:t>
            </a:r>
          </a:p>
          <a:p>
            <a:pPr>
              <a:lnSpc>
                <a:spcPct val="150000"/>
              </a:lnSpc>
            </a:pPr>
            <a:endParaRPr lang="en-GB" sz="1600" b="1" dirty="0">
              <a:latin typeface="Arial" panose="020B0604020202020204" pitchFamily="34" charset="0"/>
              <a:cs typeface="Arial" panose="020B0604020202020204" pitchFamily="34" charset="0"/>
            </a:endParaRPr>
          </a:p>
          <a:p>
            <a:pPr>
              <a:lnSpc>
                <a:spcPct val="150000"/>
              </a:lnSpc>
            </a:pPr>
            <a:r>
              <a:rPr lang="en-GB" sz="1600" dirty="0">
                <a:latin typeface="Arial" panose="020B0604020202020204" pitchFamily="34" charset="0"/>
                <a:cs typeface="Arial" panose="020B0604020202020204" pitchFamily="34" charset="0"/>
              </a:rPr>
              <a:t>You observe your preceptee talking to an elderly patient who has asked for assistance and hear her say “I am too busy love, you are not my only patient you know.”  How will you feedback to her?</a:t>
            </a:r>
          </a:p>
        </p:txBody>
      </p:sp>
    </p:spTree>
    <p:extLst>
      <p:ext uri="{BB962C8B-B14F-4D97-AF65-F5344CB8AC3E}">
        <p14:creationId xmlns:p14="http://schemas.microsoft.com/office/powerpoint/2010/main" val="889214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2A4E5D-FD86-490B-935F-55D689FC4F98}">
  <ds:schemaRefs>
    <ds:schemaRef ds:uri="http://schemas.microsoft.com/office/2006/metadata/properties"/>
    <ds:schemaRef ds:uri="http://schemas.microsoft.com/office/infopath/2007/PartnerControls"/>
    <ds:schemaRef ds:uri="03b25e55-1fda-4dd5-9a75-c38d0989a0e2"/>
    <ds:schemaRef ds:uri="d2389ad0-4628-4ca4-babd-a5e1ca1fc43d"/>
  </ds:schemaRefs>
</ds:datastoreItem>
</file>

<file path=customXml/itemProps2.xml><?xml version="1.0" encoding="utf-8"?>
<ds:datastoreItem xmlns:ds="http://schemas.openxmlformats.org/officeDocument/2006/customXml" ds:itemID="{EA33DE09-DED8-4F2F-B5AD-167B036DD681}">
  <ds:schemaRefs>
    <ds:schemaRef ds:uri="http://schemas.microsoft.com/sharepoint/v3/contenttype/forms"/>
  </ds:schemaRefs>
</ds:datastoreItem>
</file>

<file path=customXml/itemProps3.xml><?xml version="1.0" encoding="utf-8"?>
<ds:datastoreItem xmlns:ds="http://schemas.openxmlformats.org/officeDocument/2006/customXml" ds:itemID="{7F623982-AB35-43C6-86FA-A4744A3313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1067</TotalTime>
  <Words>199</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Desiree Cox</dc:creator>
  <cp:lastModifiedBy>Desiree Cox</cp:lastModifiedBy>
  <cp:revision>5</cp:revision>
  <dcterms:created xsi:type="dcterms:W3CDTF">2018-04-11T13:19:20Z</dcterms:created>
  <dcterms:modified xsi:type="dcterms:W3CDTF">2024-04-08T14:54:49Z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ies>
</file>