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27"/>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404040"/>
    <a:srgbClr val="00ADC6"/>
    <a:srgbClr val="E28C05"/>
    <a:srgbClr val="00A499"/>
    <a:srgbClr val="212121"/>
    <a:srgbClr val="F3E7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7BB42-9F40-1867-0ABF-FDEE71ABFAB2}" v="640" dt="2019-08-02T07:49:22.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 Gimblett" userId="S::dean.gimblett@hee.nhs.uk::a3aa0948-bfdf-40b2-9980-48e483f616ce" providerId="AD" clId="Web-{1A97BB42-9F40-1867-0ABF-FDEE71ABFAB2}"/>
    <pc:docChg chg="addSld delSld modSld">
      <pc:chgData name="Dean Gimblett" userId="S::dean.gimblett@hee.nhs.uk::a3aa0948-bfdf-40b2-9980-48e483f616ce" providerId="AD" clId="Web-{1A97BB42-9F40-1867-0ABF-FDEE71ABFAB2}" dt="2019-08-02T07:49:26.004" v="1163" actId="20577"/>
      <pc:docMkLst>
        <pc:docMk/>
      </pc:docMkLst>
      <pc:sldChg chg="modSp">
        <pc:chgData name="Dean Gimblett" userId="S::dean.gimblett@hee.nhs.uk::a3aa0948-bfdf-40b2-9980-48e483f616ce" providerId="AD" clId="Web-{1A97BB42-9F40-1867-0ABF-FDEE71ABFAB2}" dt="2019-08-02T06:36:27.392" v="27" actId="20577"/>
        <pc:sldMkLst>
          <pc:docMk/>
          <pc:sldMk cId="3975027403" sldId="257"/>
        </pc:sldMkLst>
        <pc:spChg chg="mod">
          <ac:chgData name="Dean Gimblett" userId="S::dean.gimblett@hee.nhs.uk::a3aa0948-bfdf-40b2-9980-48e483f616ce" providerId="AD" clId="Web-{1A97BB42-9F40-1867-0ABF-FDEE71ABFAB2}" dt="2019-08-02T06:36:16.299" v="10" actId="1076"/>
          <ac:spMkLst>
            <pc:docMk/>
            <pc:sldMk cId="3975027403" sldId="257"/>
            <ac:spMk id="2" creationId="{00000000-0000-0000-0000-000000000000}"/>
          </ac:spMkLst>
        </pc:spChg>
        <pc:spChg chg="mod">
          <ac:chgData name="Dean Gimblett" userId="S::dean.gimblett@hee.nhs.uk::a3aa0948-bfdf-40b2-9980-48e483f616ce" providerId="AD" clId="Web-{1A97BB42-9F40-1867-0ABF-FDEE71ABFAB2}" dt="2019-08-02T06:36:27.392" v="27" actId="20577"/>
          <ac:spMkLst>
            <pc:docMk/>
            <pc:sldMk cId="3975027403" sldId="257"/>
            <ac:spMk id="3" creationId="{00000000-0000-0000-0000-000000000000}"/>
          </ac:spMkLst>
        </pc:spChg>
      </pc:sldChg>
      <pc:sldChg chg="addSp delSp modSp">
        <pc:chgData name="Dean Gimblett" userId="S::dean.gimblett@hee.nhs.uk::a3aa0948-bfdf-40b2-9980-48e483f616ce" providerId="AD" clId="Web-{1A97BB42-9F40-1867-0ABF-FDEE71ABFAB2}" dt="2019-08-02T07:49:22.708" v="1161" actId="20577"/>
        <pc:sldMkLst>
          <pc:docMk/>
          <pc:sldMk cId="2092425794" sldId="258"/>
        </pc:sldMkLst>
        <pc:spChg chg="mod">
          <ac:chgData name="Dean Gimblett" userId="S::dean.gimblett@hee.nhs.uk::a3aa0948-bfdf-40b2-9980-48e483f616ce" providerId="AD" clId="Web-{1A97BB42-9F40-1867-0ABF-FDEE71ABFAB2}" dt="2019-08-02T06:37:03.471" v="34" actId="20577"/>
          <ac:spMkLst>
            <pc:docMk/>
            <pc:sldMk cId="2092425794" sldId="258"/>
            <ac:spMk id="2" creationId="{00000000-0000-0000-0000-000000000000}"/>
          </ac:spMkLst>
        </pc:spChg>
        <pc:spChg chg="mod">
          <ac:chgData name="Dean Gimblett" userId="S::dean.gimblett@hee.nhs.uk::a3aa0948-bfdf-40b2-9980-48e483f616ce" providerId="AD" clId="Web-{1A97BB42-9F40-1867-0ABF-FDEE71ABFAB2}" dt="2019-08-02T07:49:22.708" v="1161" actId="20577"/>
          <ac:spMkLst>
            <pc:docMk/>
            <pc:sldMk cId="2092425794" sldId="258"/>
            <ac:spMk id="3" creationId="{00000000-0000-0000-0000-000000000000}"/>
          </ac:spMkLst>
        </pc:spChg>
        <pc:picChg chg="add del mod">
          <ac:chgData name="Dean Gimblett" userId="S::dean.gimblett@hee.nhs.uk::a3aa0948-bfdf-40b2-9980-48e483f616ce" providerId="AD" clId="Web-{1A97BB42-9F40-1867-0ABF-FDEE71ABFAB2}" dt="2019-08-02T06:37:16.158" v="41"/>
          <ac:picMkLst>
            <pc:docMk/>
            <pc:sldMk cId="2092425794" sldId="258"/>
            <ac:picMk id="4" creationId="{7BAF11DB-523C-48AD-8E8C-0087C8495677}"/>
          </ac:picMkLst>
        </pc:picChg>
      </pc:sldChg>
      <pc:sldChg chg="modSp new">
        <pc:chgData name="Dean Gimblett" userId="S::dean.gimblett@hee.nhs.uk::a3aa0948-bfdf-40b2-9980-48e483f616ce" providerId="AD" clId="Web-{1A97BB42-9F40-1867-0ABF-FDEE71ABFAB2}" dt="2019-08-02T06:38:59.974" v="207" actId="20577"/>
        <pc:sldMkLst>
          <pc:docMk/>
          <pc:sldMk cId="533730374" sldId="259"/>
        </pc:sldMkLst>
        <pc:spChg chg="mod">
          <ac:chgData name="Dean Gimblett" userId="S::dean.gimblett@hee.nhs.uk::a3aa0948-bfdf-40b2-9980-48e483f616ce" providerId="AD" clId="Web-{1A97BB42-9F40-1867-0ABF-FDEE71ABFAB2}" dt="2019-08-02T06:38:59.974" v="207" actId="20577"/>
          <ac:spMkLst>
            <pc:docMk/>
            <pc:sldMk cId="533730374" sldId="259"/>
            <ac:spMk id="3" creationId="{D8BCFAF9-197F-49FC-8050-97E7F051170A}"/>
          </ac:spMkLst>
        </pc:spChg>
      </pc:sldChg>
      <pc:sldChg chg="addSp delSp modSp new">
        <pc:chgData name="Dean Gimblett" userId="S::dean.gimblett@hee.nhs.uk::a3aa0948-bfdf-40b2-9980-48e483f616ce" providerId="AD" clId="Web-{1A97BB42-9F40-1867-0ABF-FDEE71ABFAB2}" dt="2019-08-02T06:40:04.755" v="243" actId="20577"/>
        <pc:sldMkLst>
          <pc:docMk/>
          <pc:sldMk cId="1865420441" sldId="260"/>
        </pc:sldMkLst>
        <pc:spChg chg="del">
          <ac:chgData name="Dean Gimblett" userId="S::dean.gimblett@hee.nhs.uk::a3aa0948-bfdf-40b2-9980-48e483f616ce" providerId="AD" clId="Web-{1A97BB42-9F40-1867-0ABF-FDEE71ABFAB2}" dt="2019-08-02T06:39:36.411" v="211"/>
          <ac:spMkLst>
            <pc:docMk/>
            <pc:sldMk cId="1865420441" sldId="260"/>
            <ac:spMk id="3" creationId="{EC2D9296-3690-4297-B457-A85FCF294EC0}"/>
          </ac:spMkLst>
        </pc:spChg>
        <pc:spChg chg="add mod">
          <ac:chgData name="Dean Gimblett" userId="S::dean.gimblett@hee.nhs.uk::a3aa0948-bfdf-40b2-9980-48e483f616ce" providerId="AD" clId="Web-{1A97BB42-9F40-1867-0ABF-FDEE71ABFAB2}" dt="2019-08-02T06:40:04.755" v="243" actId="20577"/>
          <ac:spMkLst>
            <pc:docMk/>
            <pc:sldMk cId="1865420441" sldId="260"/>
            <ac:spMk id="7" creationId="{A7FF8980-8B26-46E9-B742-BB9542D100F1}"/>
          </ac:spMkLst>
        </pc:spChg>
        <pc:picChg chg="add del mod ord">
          <ac:chgData name="Dean Gimblett" userId="S::dean.gimblett@hee.nhs.uk::a3aa0948-bfdf-40b2-9980-48e483f616ce" providerId="AD" clId="Web-{1A97BB42-9F40-1867-0ABF-FDEE71ABFAB2}" dt="2019-08-02T06:39:39.505" v="212"/>
          <ac:picMkLst>
            <pc:docMk/>
            <pc:sldMk cId="1865420441" sldId="260"/>
            <ac:picMk id="4" creationId="{5B998AC6-7DB7-4C67-95C3-A0FB78BE683D}"/>
          </ac:picMkLst>
        </pc:picChg>
      </pc:sldChg>
      <pc:sldChg chg="modSp new">
        <pc:chgData name="Dean Gimblett" userId="S::dean.gimblett@hee.nhs.uk::a3aa0948-bfdf-40b2-9980-48e483f616ce" providerId="AD" clId="Web-{1A97BB42-9F40-1867-0ABF-FDEE71ABFAB2}" dt="2019-08-02T06:41:43.787" v="254" actId="20577"/>
        <pc:sldMkLst>
          <pc:docMk/>
          <pc:sldMk cId="419794876" sldId="261"/>
        </pc:sldMkLst>
        <pc:spChg chg="mod">
          <ac:chgData name="Dean Gimblett" userId="S::dean.gimblett@hee.nhs.uk::a3aa0948-bfdf-40b2-9980-48e483f616ce" providerId="AD" clId="Web-{1A97BB42-9F40-1867-0ABF-FDEE71ABFAB2}" dt="2019-08-02T06:41:43.787" v="254" actId="20577"/>
          <ac:spMkLst>
            <pc:docMk/>
            <pc:sldMk cId="419794876" sldId="261"/>
            <ac:spMk id="3" creationId="{E3F65428-6231-4E8A-984E-BD2CF02A5969}"/>
          </ac:spMkLst>
        </pc:spChg>
      </pc:sldChg>
      <pc:sldChg chg="addSp modSp new">
        <pc:chgData name="Dean Gimblett" userId="S::dean.gimblett@hee.nhs.uk::a3aa0948-bfdf-40b2-9980-48e483f616ce" providerId="AD" clId="Web-{1A97BB42-9F40-1867-0ABF-FDEE71ABFAB2}" dt="2019-08-02T06:55:24.340" v="382" actId="14100"/>
        <pc:sldMkLst>
          <pc:docMk/>
          <pc:sldMk cId="3614333994" sldId="262"/>
        </pc:sldMkLst>
        <pc:spChg chg="mod">
          <ac:chgData name="Dean Gimblett" userId="S::dean.gimblett@hee.nhs.uk::a3aa0948-bfdf-40b2-9980-48e483f616ce" providerId="AD" clId="Web-{1A97BB42-9F40-1867-0ABF-FDEE71ABFAB2}" dt="2019-08-02T06:44:15.226" v="264" actId="20577"/>
          <ac:spMkLst>
            <pc:docMk/>
            <pc:sldMk cId="3614333994" sldId="262"/>
            <ac:spMk id="3" creationId="{92C1ED79-14F7-43DE-B9A4-187641B821C2}"/>
          </ac:spMkLst>
        </pc:spChg>
        <pc:picChg chg="add mod">
          <ac:chgData name="Dean Gimblett" userId="S::dean.gimblett@hee.nhs.uk::a3aa0948-bfdf-40b2-9980-48e483f616ce" providerId="AD" clId="Web-{1A97BB42-9F40-1867-0ABF-FDEE71ABFAB2}" dt="2019-08-02T06:44:28.023" v="269" actId="1076"/>
          <ac:picMkLst>
            <pc:docMk/>
            <pc:sldMk cId="3614333994" sldId="262"/>
            <ac:picMk id="4" creationId="{E14DC232-CE60-4E3F-BD09-55B043D54BFC}"/>
          </ac:picMkLst>
        </pc:picChg>
        <pc:picChg chg="add mod">
          <ac:chgData name="Dean Gimblett" userId="S::dean.gimblett@hee.nhs.uk::a3aa0948-bfdf-40b2-9980-48e483f616ce" providerId="AD" clId="Web-{1A97BB42-9F40-1867-0ABF-FDEE71ABFAB2}" dt="2019-08-02T06:53:56.340" v="364" actId="1076"/>
          <ac:picMkLst>
            <pc:docMk/>
            <pc:sldMk cId="3614333994" sldId="262"/>
            <ac:picMk id="6" creationId="{3B835027-1C6B-4F4B-B51F-F0179F9905B8}"/>
          </ac:picMkLst>
        </pc:picChg>
        <pc:picChg chg="add mod">
          <ac:chgData name="Dean Gimblett" userId="S::dean.gimblett@hee.nhs.uk::a3aa0948-bfdf-40b2-9980-48e483f616ce" providerId="AD" clId="Web-{1A97BB42-9F40-1867-0ABF-FDEE71ABFAB2}" dt="2019-08-02T06:54:47.902" v="377" actId="1076"/>
          <ac:picMkLst>
            <pc:docMk/>
            <pc:sldMk cId="3614333994" sldId="262"/>
            <ac:picMk id="8" creationId="{346F67C5-5DC0-44B2-ABBD-55F00BD601B5}"/>
          </ac:picMkLst>
        </pc:picChg>
        <pc:picChg chg="add mod">
          <ac:chgData name="Dean Gimblett" userId="S::dean.gimblett@hee.nhs.uk::a3aa0948-bfdf-40b2-9980-48e483f616ce" providerId="AD" clId="Web-{1A97BB42-9F40-1867-0ABF-FDEE71ABFAB2}" dt="2019-08-02T06:54:01.996" v="365" actId="14100"/>
          <ac:picMkLst>
            <pc:docMk/>
            <pc:sldMk cId="3614333994" sldId="262"/>
            <ac:picMk id="10" creationId="{51E0DD65-9135-4BC6-933B-CACAC5C776B4}"/>
          </ac:picMkLst>
        </pc:picChg>
        <pc:picChg chg="add mod">
          <ac:chgData name="Dean Gimblett" userId="S::dean.gimblett@hee.nhs.uk::a3aa0948-bfdf-40b2-9980-48e483f616ce" providerId="AD" clId="Web-{1A97BB42-9F40-1867-0ABF-FDEE71ABFAB2}" dt="2019-08-02T06:54:08.965" v="368" actId="1076"/>
          <ac:picMkLst>
            <pc:docMk/>
            <pc:sldMk cId="3614333994" sldId="262"/>
            <ac:picMk id="12" creationId="{469C6520-A8D6-4E95-B3A1-B5CD4D31191A}"/>
          </ac:picMkLst>
        </pc:picChg>
        <pc:picChg chg="add mod">
          <ac:chgData name="Dean Gimblett" userId="S::dean.gimblett@hee.nhs.uk::a3aa0948-bfdf-40b2-9980-48e483f616ce" providerId="AD" clId="Web-{1A97BB42-9F40-1867-0ABF-FDEE71ABFAB2}" dt="2019-08-02T06:54:11.012" v="369" actId="1076"/>
          <ac:picMkLst>
            <pc:docMk/>
            <pc:sldMk cId="3614333994" sldId="262"/>
            <ac:picMk id="14" creationId="{4302D17E-BC56-471D-88FB-B2568C120913}"/>
          </ac:picMkLst>
        </pc:picChg>
        <pc:picChg chg="add mod">
          <ac:chgData name="Dean Gimblett" userId="S::dean.gimblett@hee.nhs.uk::a3aa0948-bfdf-40b2-9980-48e483f616ce" providerId="AD" clId="Web-{1A97BB42-9F40-1867-0ABF-FDEE71ABFAB2}" dt="2019-08-02T06:55:24.340" v="382" actId="14100"/>
          <ac:picMkLst>
            <pc:docMk/>
            <pc:sldMk cId="3614333994" sldId="262"/>
            <ac:picMk id="16" creationId="{BC65573D-65E2-488C-AB38-986CA508A846}"/>
          </ac:picMkLst>
        </pc:picChg>
        <pc:picChg chg="add mod">
          <ac:chgData name="Dean Gimblett" userId="S::dean.gimblett@hee.nhs.uk::a3aa0948-bfdf-40b2-9980-48e483f616ce" providerId="AD" clId="Web-{1A97BB42-9F40-1867-0ABF-FDEE71ABFAB2}" dt="2019-08-02T06:49:16.259" v="316" actId="1076"/>
          <ac:picMkLst>
            <pc:docMk/>
            <pc:sldMk cId="3614333994" sldId="262"/>
            <ac:picMk id="18" creationId="{58D3D1F1-12D5-44F1-982C-A376C54B3B53}"/>
          </ac:picMkLst>
        </pc:picChg>
        <pc:picChg chg="add mod">
          <ac:chgData name="Dean Gimblett" userId="S::dean.gimblett@hee.nhs.uk::a3aa0948-bfdf-40b2-9980-48e483f616ce" providerId="AD" clId="Web-{1A97BB42-9F40-1867-0ABF-FDEE71ABFAB2}" dt="2019-08-02T06:50:52.338" v="328" actId="14100"/>
          <ac:picMkLst>
            <pc:docMk/>
            <pc:sldMk cId="3614333994" sldId="262"/>
            <ac:picMk id="20" creationId="{3230EB3F-37EE-4D18-8686-63803E812DBD}"/>
          </ac:picMkLst>
        </pc:picChg>
        <pc:picChg chg="add mod">
          <ac:chgData name="Dean Gimblett" userId="S::dean.gimblett@hee.nhs.uk::a3aa0948-bfdf-40b2-9980-48e483f616ce" providerId="AD" clId="Web-{1A97BB42-9F40-1867-0ABF-FDEE71ABFAB2}" dt="2019-08-02T06:52:28.448" v="350" actId="14100"/>
          <ac:picMkLst>
            <pc:docMk/>
            <pc:sldMk cId="3614333994" sldId="262"/>
            <ac:picMk id="22" creationId="{4A367E04-E12F-4037-936C-22B1A1683A4C}"/>
          </ac:picMkLst>
        </pc:picChg>
        <pc:picChg chg="add mod">
          <ac:chgData name="Dean Gimblett" userId="S::dean.gimblett@hee.nhs.uk::a3aa0948-bfdf-40b2-9980-48e483f616ce" providerId="AD" clId="Web-{1A97BB42-9F40-1867-0ABF-FDEE71ABFAB2}" dt="2019-08-02T06:55:15.137" v="380" actId="1076"/>
          <ac:picMkLst>
            <pc:docMk/>
            <pc:sldMk cId="3614333994" sldId="262"/>
            <ac:picMk id="24" creationId="{0B255B7E-8FBA-4131-A48A-4A4CCEBF8BB7}"/>
          </ac:picMkLst>
        </pc:picChg>
        <pc:picChg chg="add mod">
          <ac:chgData name="Dean Gimblett" userId="S::dean.gimblett@hee.nhs.uk::a3aa0948-bfdf-40b2-9980-48e483f616ce" providerId="AD" clId="Web-{1A97BB42-9F40-1867-0ABF-FDEE71ABFAB2}" dt="2019-08-02T06:55:17.028" v="381" actId="1076"/>
          <ac:picMkLst>
            <pc:docMk/>
            <pc:sldMk cId="3614333994" sldId="262"/>
            <ac:picMk id="26" creationId="{190CB66F-B4C7-4CB7-8863-4174B7791E7B}"/>
          </ac:picMkLst>
        </pc:picChg>
        <pc:picChg chg="add mod">
          <ac:chgData name="Dean Gimblett" userId="S::dean.gimblett@hee.nhs.uk::a3aa0948-bfdf-40b2-9980-48e483f616ce" providerId="AD" clId="Web-{1A97BB42-9F40-1867-0ABF-FDEE71ABFAB2}" dt="2019-08-02T06:52:31.401" v="351" actId="14100"/>
          <ac:picMkLst>
            <pc:docMk/>
            <pc:sldMk cId="3614333994" sldId="262"/>
            <ac:picMk id="28" creationId="{3E19F9AE-03FE-4A62-9A66-BAC1C85EB3F0}"/>
          </ac:picMkLst>
        </pc:picChg>
        <pc:picChg chg="add mod">
          <ac:chgData name="Dean Gimblett" userId="S::dean.gimblett@hee.nhs.uk::a3aa0948-bfdf-40b2-9980-48e483f616ce" providerId="AD" clId="Web-{1A97BB42-9F40-1867-0ABF-FDEE71ABFAB2}" dt="2019-08-02T06:54:57.684" v="378" actId="1076"/>
          <ac:picMkLst>
            <pc:docMk/>
            <pc:sldMk cId="3614333994" sldId="262"/>
            <ac:picMk id="30" creationId="{E668AEAB-8637-4404-AFE9-CC03A134E7F5}"/>
          </ac:picMkLst>
        </pc:picChg>
      </pc:sldChg>
      <pc:sldChg chg="addSp delSp modSp new">
        <pc:chgData name="Dean Gimblett" userId="S::dean.gimblett@hee.nhs.uk::a3aa0948-bfdf-40b2-9980-48e483f616ce" providerId="AD" clId="Web-{1A97BB42-9F40-1867-0ABF-FDEE71ABFAB2}" dt="2019-08-02T06:57:27.372" v="435" actId="20577"/>
        <pc:sldMkLst>
          <pc:docMk/>
          <pc:sldMk cId="2082930517" sldId="263"/>
        </pc:sldMkLst>
        <pc:spChg chg="mod">
          <ac:chgData name="Dean Gimblett" userId="S::dean.gimblett@hee.nhs.uk::a3aa0948-bfdf-40b2-9980-48e483f616ce" providerId="AD" clId="Web-{1A97BB42-9F40-1867-0ABF-FDEE71ABFAB2}" dt="2019-08-02T06:57:27.372" v="435" actId="20577"/>
          <ac:spMkLst>
            <pc:docMk/>
            <pc:sldMk cId="2082930517" sldId="263"/>
            <ac:spMk id="2" creationId="{0275BB3E-6CDC-4554-9695-E9DA2D7E4C03}"/>
          </ac:spMkLst>
        </pc:spChg>
        <pc:spChg chg="del">
          <ac:chgData name="Dean Gimblett" userId="S::dean.gimblett@hee.nhs.uk::a3aa0948-bfdf-40b2-9980-48e483f616ce" providerId="AD" clId="Web-{1A97BB42-9F40-1867-0ABF-FDEE71ABFAB2}" dt="2019-08-02T06:56:28.606" v="384"/>
          <ac:spMkLst>
            <pc:docMk/>
            <pc:sldMk cId="2082930517" sldId="263"/>
            <ac:spMk id="3" creationId="{1A11C0BE-FAF5-4B0F-85C7-920815C962D0}"/>
          </ac:spMkLst>
        </pc:spChg>
        <pc:picChg chg="add mod ord">
          <ac:chgData name="Dean Gimblett" userId="S::dean.gimblett@hee.nhs.uk::a3aa0948-bfdf-40b2-9980-48e483f616ce" providerId="AD" clId="Web-{1A97BB42-9F40-1867-0ABF-FDEE71ABFAB2}" dt="2019-08-02T06:57:06.341" v="393" actId="14100"/>
          <ac:picMkLst>
            <pc:docMk/>
            <pc:sldMk cId="2082930517" sldId="263"/>
            <ac:picMk id="4" creationId="{C69F7223-C972-46A4-97F3-82266049DBF3}"/>
          </ac:picMkLst>
        </pc:picChg>
        <pc:picChg chg="add mod">
          <ac:chgData name="Dean Gimblett" userId="S::dean.gimblett@hee.nhs.uk::a3aa0948-bfdf-40b2-9980-48e483f616ce" providerId="AD" clId="Web-{1A97BB42-9F40-1867-0ABF-FDEE71ABFAB2}" dt="2019-08-02T06:57:09.497" v="394" actId="14100"/>
          <ac:picMkLst>
            <pc:docMk/>
            <pc:sldMk cId="2082930517" sldId="263"/>
            <ac:picMk id="6" creationId="{C35C7622-08E6-4E10-9F9F-74FBB38A18E8}"/>
          </ac:picMkLst>
        </pc:picChg>
        <pc:picChg chg="add mod">
          <ac:chgData name="Dean Gimblett" userId="S::dean.gimblett@hee.nhs.uk::a3aa0948-bfdf-40b2-9980-48e483f616ce" providerId="AD" clId="Web-{1A97BB42-9F40-1867-0ABF-FDEE71ABFAB2}" dt="2019-08-02T06:57:02.653" v="392" actId="1076"/>
          <ac:picMkLst>
            <pc:docMk/>
            <pc:sldMk cId="2082930517" sldId="263"/>
            <ac:picMk id="8" creationId="{E76068DD-A8A8-4F37-B787-3D484BA6F492}"/>
          </ac:picMkLst>
        </pc:picChg>
      </pc:sldChg>
      <pc:sldChg chg="modSp new">
        <pc:chgData name="Dean Gimblett" userId="S::dean.gimblett@hee.nhs.uk::a3aa0948-bfdf-40b2-9980-48e483f616ce" providerId="AD" clId="Web-{1A97BB42-9F40-1867-0ABF-FDEE71ABFAB2}" dt="2019-08-02T06:58:53.982" v="478" actId="20577"/>
        <pc:sldMkLst>
          <pc:docMk/>
          <pc:sldMk cId="3370304242" sldId="264"/>
        </pc:sldMkLst>
        <pc:spChg chg="mod">
          <ac:chgData name="Dean Gimblett" userId="S::dean.gimblett@hee.nhs.uk::a3aa0948-bfdf-40b2-9980-48e483f616ce" providerId="AD" clId="Web-{1A97BB42-9F40-1867-0ABF-FDEE71ABFAB2}" dt="2019-08-02T06:58:05.935" v="445" actId="20577"/>
          <ac:spMkLst>
            <pc:docMk/>
            <pc:sldMk cId="3370304242" sldId="264"/>
            <ac:spMk id="2" creationId="{F1759A14-5FC3-408E-934A-EBCCCB0FBF96}"/>
          </ac:spMkLst>
        </pc:spChg>
        <pc:spChg chg="mod">
          <ac:chgData name="Dean Gimblett" userId="S::dean.gimblett@hee.nhs.uk::a3aa0948-bfdf-40b2-9980-48e483f616ce" providerId="AD" clId="Web-{1A97BB42-9F40-1867-0ABF-FDEE71ABFAB2}" dt="2019-08-02T06:58:53.982" v="478" actId="20577"/>
          <ac:spMkLst>
            <pc:docMk/>
            <pc:sldMk cId="3370304242" sldId="264"/>
            <ac:spMk id="3" creationId="{9F4B8A92-959F-415B-B675-898BE12AC4F7}"/>
          </ac:spMkLst>
        </pc:spChg>
      </pc:sldChg>
      <pc:sldChg chg="modSp new">
        <pc:chgData name="Dean Gimblett" userId="S::dean.gimblett@hee.nhs.uk::a3aa0948-bfdf-40b2-9980-48e483f616ce" providerId="AD" clId="Web-{1A97BB42-9F40-1867-0ABF-FDEE71ABFAB2}" dt="2019-08-02T07:00:49.499" v="528" actId="1076"/>
        <pc:sldMkLst>
          <pc:docMk/>
          <pc:sldMk cId="1278719348" sldId="265"/>
        </pc:sldMkLst>
        <pc:spChg chg="mod">
          <ac:chgData name="Dean Gimblett" userId="S::dean.gimblett@hee.nhs.uk::a3aa0948-bfdf-40b2-9980-48e483f616ce" providerId="AD" clId="Web-{1A97BB42-9F40-1867-0ABF-FDEE71ABFAB2}" dt="2019-08-02T07:00:00.202" v="496" actId="20577"/>
          <ac:spMkLst>
            <pc:docMk/>
            <pc:sldMk cId="1278719348" sldId="265"/>
            <ac:spMk id="2" creationId="{81276296-5DB7-41AF-AD6C-D5301D82A5B6}"/>
          </ac:spMkLst>
        </pc:spChg>
        <pc:spChg chg="mod">
          <ac:chgData name="Dean Gimblett" userId="S::dean.gimblett@hee.nhs.uk::a3aa0948-bfdf-40b2-9980-48e483f616ce" providerId="AD" clId="Web-{1A97BB42-9F40-1867-0ABF-FDEE71ABFAB2}" dt="2019-08-02T07:00:49.499" v="528" actId="1076"/>
          <ac:spMkLst>
            <pc:docMk/>
            <pc:sldMk cId="1278719348" sldId="265"/>
            <ac:spMk id="3" creationId="{F6112C95-23A2-4685-9D9C-F16D524D40D2}"/>
          </ac:spMkLst>
        </pc:spChg>
      </pc:sldChg>
      <pc:sldChg chg="addSp delSp modSp new">
        <pc:chgData name="Dean Gimblett" userId="S::dean.gimblett@hee.nhs.uk::a3aa0948-bfdf-40b2-9980-48e483f616ce" providerId="AD" clId="Web-{1A97BB42-9F40-1867-0ABF-FDEE71ABFAB2}" dt="2019-08-02T07:09:28.237" v="584" actId="1076"/>
        <pc:sldMkLst>
          <pc:docMk/>
          <pc:sldMk cId="1782116530" sldId="266"/>
        </pc:sldMkLst>
        <pc:spChg chg="mod">
          <ac:chgData name="Dean Gimblett" userId="S::dean.gimblett@hee.nhs.uk::a3aa0948-bfdf-40b2-9980-48e483f616ce" providerId="AD" clId="Web-{1A97BB42-9F40-1867-0ABF-FDEE71ABFAB2}" dt="2019-08-02T07:08:25.002" v="552" actId="20577"/>
          <ac:spMkLst>
            <pc:docMk/>
            <pc:sldMk cId="1782116530" sldId="266"/>
            <ac:spMk id="2" creationId="{51E387A0-7EB4-42EE-8CA3-78403468F377}"/>
          </ac:spMkLst>
        </pc:spChg>
        <pc:spChg chg="del">
          <ac:chgData name="Dean Gimblett" userId="S::dean.gimblett@hee.nhs.uk::a3aa0948-bfdf-40b2-9980-48e483f616ce" providerId="AD" clId="Web-{1A97BB42-9F40-1867-0ABF-FDEE71ABFAB2}" dt="2019-08-02T07:07:49.017" v="530"/>
          <ac:spMkLst>
            <pc:docMk/>
            <pc:sldMk cId="1782116530" sldId="266"/>
            <ac:spMk id="3" creationId="{85B38699-5F4A-4A3F-B45F-8754F3181650}"/>
          </ac:spMkLst>
        </pc:spChg>
        <pc:spChg chg="add mod">
          <ac:chgData name="Dean Gimblett" userId="S::dean.gimblett@hee.nhs.uk::a3aa0948-bfdf-40b2-9980-48e483f616ce" providerId="AD" clId="Web-{1A97BB42-9F40-1867-0ABF-FDEE71ABFAB2}" dt="2019-08-02T07:09:28.237" v="584" actId="1076"/>
          <ac:spMkLst>
            <pc:docMk/>
            <pc:sldMk cId="1782116530" sldId="266"/>
            <ac:spMk id="7" creationId="{86099F95-2245-4F9F-AD19-CEDD3281F864}"/>
          </ac:spMkLst>
        </pc:spChg>
        <pc:picChg chg="add del mod ord">
          <ac:chgData name="Dean Gimblett" userId="S::dean.gimblett@hee.nhs.uk::a3aa0948-bfdf-40b2-9980-48e483f616ce" providerId="AD" clId="Web-{1A97BB42-9F40-1867-0ABF-FDEE71ABFAB2}" dt="2019-08-02T07:07:53.549" v="531"/>
          <ac:picMkLst>
            <pc:docMk/>
            <pc:sldMk cId="1782116530" sldId="266"/>
            <ac:picMk id="4" creationId="{A73711A4-CC2D-4587-911A-5443884DCF7A}"/>
          </ac:picMkLst>
        </pc:picChg>
      </pc:sldChg>
      <pc:sldChg chg="modSp new">
        <pc:chgData name="Dean Gimblett" userId="S::dean.gimblett@hee.nhs.uk::a3aa0948-bfdf-40b2-9980-48e483f616ce" providerId="AD" clId="Web-{1A97BB42-9F40-1867-0ABF-FDEE71ABFAB2}" dt="2019-08-02T07:11:38.191" v="641" actId="20577"/>
        <pc:sldMkLst>
          <pc:docMk/>
          <pc:sldMk cId="762506321" sldId="267"/>
        </pc:sldMkLst>
        <pc:spChg chg="mod">
          <ac:chgData name="Dean Gimblett" userId="S::dean.gimblett@hee.nhs.uk::a3aa0948-bfdf-40b2-9980-48e483f616ce" providerId="AD" clId="Web-{1A97BB42-9F40-1867-0ABF-FDEE71ABFAB2}" dt="2019-08-02T07:11:38.191" v="641" actId="20577"/>
          <ac:spMkLst>
            <pc:docMk/>
            <pc:sldMk cId="762506321" sldId="267"/>
            <ac:spMk id="2" creationId="{5BFA608F-CB61-45C5-8DF0-6C5D4AEBF16A}"/>
          </ac:spMkLst>
        </pc:spChg>
        <pc:spChg chg="mod">
          <ac:chgData name="Dean Gimblett" userId="S::dean.gimblett@hee.nhs.uk::a3aa0948-bfdf-40b2-9980-48e483f616ce" providerId="AD" clId="Web-{1A97BB42-9F40-1867-0ABF-FDEE71ABFAB2}" dt="2019-08-02T07:11:26.316" v="634"/>
          <ac:spMkLst>
            <pc:docMk/>
            <pc:sldMk cId="762506321" sldId="267"/>
            <ac:spMk id="3" creationId="{1B2981CA-F456-440A-A00D-679CFF6CAD59}"/>
          </ac:spMkLst>
        </pc:spChg>
      </pc:sldChg>
      <pc:sldChg chg="modSp new">
        <pc:chgData name="Dean Gimblett" userId="S::dean.gimblett@hee.nhs.uk::a3aa0948-bfdf-40b2-9980-48e483f616ce" providerId="AD" clId="Web-{1A97BB42-9F40-1867-0ABF-FDEE71ABFAB2}" dt="2019-08-02T07:12:40.176" v="674" actId="14100"/>
        <pc:sldMkLst>
          <pc:docMk/>
          <pc:sldMk cId="435165243" sldId="268"/>
        </pc:sldMkLst>
        <pc:spChg chg="mod">
          <ac:chgData name="Dean Gimblett" userId="S::dean.gimblett@hee.nhs.uk::a3aa0948-bfdf-40b2-9980-48e483f616ce" providerId="AD" clId="Web-{1A97BB42-9F40-1867-0ABF-FDEE71ABFAB2}" dt="2019-08-02T07:12:14.535" v="657" actId="20577"/>
          <ac:spMkLst>
            <pc:docMk/>
            <pc:sldMk cId="435165243" sldId="268"/>
            <ac:spMk id="2" creationId="{DF22A49F-234F-4A1A-8E58-1F866A2F6A60}"/>
          </ac:spMkLst>
        </pc:spChg>
        <pc:spChg chg="mod">
          <ac:chgData name="Dean Gimblett" userId="S::dean.gimblett@hee.nhs.uk::a3aa0948-bfdf-40b2-9980-48e483f616ce" providerId="AD" clId="Web-{1A97BB42-9F40-1867-0ABF-FDEE71ABFAB2}" dt="2019-08-02T07:12:40.176" v="674" actId="14100"/>
          <ac:spMkLst>
            <pc:docMk/>
            <pc:sldMk cId="435165243" sldId="268"/>
            <ac:spMk id="3" creationId="{EAC29DCB-5E14-4633-A156-6FE896FDA3F6}"/>
          </ac:spMkLst>
        </pc:spChg>
      </pc:sldChg>
      <pc:sldChg chg="addSp delSp modSp new">
        <pc:chgData name="Dean Gimblett" userId="S::dean.gimblett@hee.nhs.uk::a3aa0948-bfdf-40b2-9980-48e483f616ce" providerId="AD" clId="Web-{1A97BB42-9F40-1867-0ABF-FDEE71ABFAB2}" dt="2019-08-02T07:13:24.504" v="696" actId="20577"/>
        <pc:sldMkLst>
          <pc:docMk/>
          <pc:sldMk cId="4008220416" sldId="269"/>
        </pc:sldMkLst>
        <pc:spChg chg="mod">
          <ac:chgData name="Dean Gimblett" userId="S::dean.gimblett@hee.nhs.uk::a3aa0948-bfdf-40b2-9980-48e483f616ce" providerId="AD" clId="Web-{1A97BB42-9F40-1867-0ABF-FDEE71ABFAB2}" dt="2019-08-02T07:13:24.504" v="696" actId="20577"/>
          <ac:spMkLst>
            <pc:docMk/>
            <pc:sldMk cId="4008220416" sldId="269"/>
            <ac:spMk id="2" creationId="{2DE2AEF2-661B-4E94-BF9D-CC9C02479395}"/>
          </ac:spMkLst>
        </pc:spChg>
        <pc:spChg chg="del">
          <ac:chgData name="Dean Gimblett" userId="S::dean.gimblett@hee.nhs.uk::a3aa0948-bfdf-40b2-9980-48e483f616ce" providerId="AD" clId="Web-{1A97BB42-9F40-1867-0ABF-FDEE71ABFAB2}" dt="2019-08-02T07:13:10.582" v="676"/>
          <ac:spMkLst>
            <pc:docMk/>
            <pc:sldMk cId="4008220416" sldId="269"/>
            <ac:spMk id="3" creationId="{E61DA902-3C17-4BD5-9E09-5437751787E5}"/>
          </ac:spMkLst>
        </pc:spChg>
        <pc:picChg chg="add mod ord">
          <ac:chgData name="Dean Gimblett" userId="S::dean.gimblett@hee.nhs.uk::a3aa0948-bfdf-40b2-9980-48e483f616ce" providerId="AD" clId="Web-{1A97BB42-9F40-1867-0ABF-FDEE71ABFAB2}" dt="2019-08-02T07:13:14.317" v="677" actId="14100"/>
          <ac:picMkLst>
            <pc:docMk/>
            <pc:sldMk cId="4008220416" sldId="269"/>
            <ac:picMk id="4" creationId="{77F2FDC4-166E-41DF-B2FC-8AF3E5EF6D31}"/>
          </ac:picMkLst>
        </pc:picChg>
      </pc:sldChg>
      <pc:sldChg chg="modSp new">
        <pc:chgData name="Dean Gimblett" userId="S::dean.gimblett@hee.nhs.uk::a3aa0948-bfdf-40b2-9980-48e483f616ce" providerId="AD" clId="Web-{1A97BB42-9F40-1867-0ABF-FDEE71ABFAB2}" dt="2019-08-02T07:19:24.476" v="748" actId="20577"/>
        <pc:sldMkLst>
          <pc:docMk/>
          <pc:sldMk cId="3461103238" sldId="270"/>
        </pc:sldMkLst>
        <pc:spChg chg="mod">
          <ac:chgData name="Dean Gimblett" userId="S::dean.gimblett@hee.nhs.uk::a3aa0948-bfdf-40b2-9980-48e483f616ce" providerId="AD" clId="Web-{1A97BB42-9F40-1867-0ABF-FDEE71ABFAB2}" dt="2019-08-02T07:19:24.476" v="748" actId="20577"/>
          <ac:spMkLst>
            <pc:docMk/>
            <pc:sldMk cId="3461103238" sldId="270"/>
            <ac:spMk id="2" creationId="{08D429A5-3A85-470D-953A-D5C0727D1CE3}"/>
          </ac:spMkLst>
        </pc:spChg>
        <pc:spChg chg="mod">
          <ac:chgData name="Dean Gimblett" userId="S::dean.gimblett@hee.nhs.uk::a3aa0948-bfdf-40b2-9980-48e483f616ce" providerId="AD" clId="Web-{1A97BB42-9F40-1867-0ABF-FDEE71ABFAB2}" dt="2019-08-02T07:17:20.584" v="728" actId="20577"/>
          <ac:spMkLst>
            <pc:docMk/>
            <pc:sldMk cId="3461103238" sldId="270"/>
            <ac:spMk id="3" creationId="{19796349-8142-456F-BA6F-2CE8388A5601}"/>
          </ac:spMkLst>
        </pc:spChg>
      </pc:sldChg>
      <pc:sldChg chg="modSp new">
        <pc:chgData name="Dean Gimblett" userId="S::dean.gimblett@hee.nhs.uk::a3aa0948-bfdf-40b2-9980-48e483f616ce" providerId="AD" clId="Web-{1A97BB42-9F40-1867-0ABF-FDEE71ABFAB2}" dt="2019-08-02T07:20:21.023" v="817" actId="20577"/>
        <pc:sldMkLst>
          <pc:docMk/>
          <pc:sldMk cId="1639446672" sldId="271"/>
        </pc:sldMkLst>
        <pc:spChg chg="mod">
          <ac:chgData name="Dean Gimblett" userId="S::dean.gimblett@hee.nhs.uk::a3aa0948-bfdf-40b2-9980-48e483f616ce" providerId="AD" clId="Web-{1A97BB42-9F40-1867-0ABF-FDEE71ABFAB2}" dt="2019-08-02T07:19:44.210" v="787" actId="20577"/>
          <ac:spMkLst>
            <pc:docMk/>
            <pc:sldMk cId="1639446672" sldId="271"/>
            <ac:spMk id="2" creationId="{A8D15C1D-F5E4-432A-89F3-27C8A7F2385B}"/>
          </ac:spMkLst>
        </pc:spChg>
        <pc:spChg chg="mod">
          <ac:chgData name="Dean Gimblett" userId="S::dean.gimblett@hee.nhs.uk::a3aa0948-bfdf-40b2-9980-48e483f616ce" providerId="AD" clId="Web-{1A97BB42-9F40-1867-0ABF-FDEE71ABFAB2}" dt="2019-08-02T07:20:21.023" v="817" actId="20577"/>
          <ac:spMkLst>
            <pc:docMk/>
            <pc:sldMk cId="1639446672" sldId="271"/>
            <ac:spMk id="3" creationId="{0D324454-6D89-4B6E-A917-5D7AD4A2D745}"/>
          </ac:spMkLst>
        </pc:spChg>
      </pc:sldChg>
      <pc:sldChg chg="addSp delSp modSp new">
        <pc:chgData name="Dean Gimblett" userId="S::dean.gimblett@hee.nhs.uk::a3aa0948-bfdf-40b2-9980-48e483f616ce" providerId="AD" clId="Web-{1A97BB42-9F40-1867-0ABF-FDEE71ABFAB2}" dt="2019-08-02T07:25:41.744" v="846" actId="1076"/>
        <pc:sldMkLst>
          <pc:docMk/>
          <pc:sldMk cId="998354170" sldId="272"/>
        </pc:sldMkLst>
        <pc:spChg chg="del mod">
          <ac:chgData name="Dean Gimblett" userId="S::dean.gimblett@hee.nhs.uk::a3aa0948-bfdf-40b2-9980-48e483f616ce" providerId="AD" clId="Web-{1A97BB42-9F40-1867-0ABF-FDEE71ABFAB2}" dt="2019-08-02T07:21:51.274" v="824"/>
          <ac:spMkLst>
            <pc:docMk/>
            <pc:sldMk cId="998354170" sldId="272"/>
            <ac:spMk id="3" creationId="{072D0028-1D1E-4B93-8CDD-DB430814366C}"/>
          </ac:spMkLst>
        </pc:spChg>
        <pc:picChg chg="add mod ord">
          <ac:chgData name="Dean Gimblett" userId="S::dean.gimblett@hee.nhs.uk::a3aa0948-bfdf-40b2-9980-48e483f616ce" providerId="AD" clId="Web-{1A97BB42-9F40-1867-0ABF-FDEE71ABFAB2}" dt="2019-08-02T07:21:58.727" v="826" actId="1076"/>
          <ac:picMkLst>
            <pc:docMk/>
            <pc:sldMk cId="998354170" sldId="272"/>
            <ac:picMk id="4" creationId="{CA4CC837-A909-450D-BE72-B2AB101D2EC6}"/>
          </ac:picMkLst>
        </pc:picChg>
        <pc:picChg chg="add mod">
          <ac:chgData name="Dean Gimblett" userId="S::dean.gimblett@hee.nhs.uk::a3aa0948-bfdf-40b2-9980-48e483f616ce" providerId="AD" clId="Web-{1A97BB42-9F40-1867-0ABF-FDEE71ABFAB2}" dt="2019-08-02T07:22:54.633" v="828" actId="1076"/>
          <ac:picMkLst>
            <pc:docMk/>
            <pc:sldMk cId="998354170" sldId="272"/>
            <ac:picMk id="6" creationId="{0FBB941D-DBF2-48DE-B269-7967540DFD5B}"/>
          </ac:picMkLst>
        </pc:picChg>
        <pc:picChg chg="add mod">
          <ac:chgData name="Dean Gimblett" userId="S::dean.gimblett@hee.nhs.uk::a3aa0948-bfdf-40b2-9980-48e483f616ce" providerId="AD" clId="Web-{1A97BB42-9F40-1867-0ABF-FDEE71ABFAB2}" dt="2019-08-02T07:25:41.744" v="846" actId="1076"/>
          <ac:picMkLst>
            <pc:docMk/>
            <pc:sldMk cId="998354170" sldId="272"/>
            <ac:picMk id="8" creationId="{391A4489-1544-4105-80F2-6720C052C1CF}"/>
          </ac:picMkLst>
        </pc:picChg>
        <pc:picChg chg="add mod">
          <ac:chgData name="Dean Gimblett" userId="S::dean.gimblett@hee.nhs.uk::a3aa0948-bfdf-40b2-9980-48e483f616ce" providerId="AD" clId="Web-{1A97BB42-9F40-1867-0ABF-FDEE71ABFAB2}" dt="2019-08-02T07:23:25.227" v="834" actId="1076"/>
          <ac:picMkLst>
            <pc:docMk/>
            <pc:sldMk cId="998354170" sldId="272"/>
            <ac:picMk id="10" creationId="{A5F9DFCA-D2B8-4896-966B-3422523C68D6}"/>
          </ac:picMkLst>
        </pc:picChg>
        <pc:picChg chg="add mod">
          <ac:chgData name="Dean Gimblett" userId="S::dean.gimblett@hee.nhs.uk::a3aa0948-bfdf-40b2-9980-48e483f616ce" providerId="AD" clId="Web-{1A97BB42-9F40-1867-0ABF-FDEE71ABFAB2}" dt="2019-08-02T07:24:17.618" v="839" actId="1076"/>
          <ac:picMkLst>
            <pc:docMk/>
            <pc:sldMk cId="998354170" sldId="272"/>
            <ac:picMk id="12" creationId="{5F8D377E-4D05-47A2-9B53-2DA7A6476F65}"/>
          </ac:picMkLst>
        </pc:picChg>
        <pc:picChg chg="add mod">
          <ac:chgData name="Dean Gimblett" userId="S::dean.gimblett@hee.nhs.uk::a3aa0948-bfdf-40b2-9980-48e483f616ce" providerId="AD" clId="Web-{1A97BB42-9F40-1867-0ABF-FDEE71ABFAB2}" dt="2019-08-02T07:24:21.978" v="841" actId="1076"/>
          <ac:picMkLst>
            <pc:docMk/>
            <pc:sldMk cId="998354170" sldId="272"/>
            <ac:picMk id="14" creationId="{CF99A356-7E51-42C7-897D-A3EA405B5B11}"/>
          </ac:picMkLst>
        </pc:picChg>
        <pc:picChg chg="add mod">
          <ac:chgData name="Dean Gimblett" userId="S::dean.gimblett@hee.nhs.uk::a3aa0948-bfdf-40b2-9980-48e483f616ce" providerId="AD" clId="Web-{1A97BB42-9F40-1867-0ABF-FDEE71ABFAB2}" dt="2019-08-02T07:24:37.009" v="843" actId="1076"/>
          <ac:picMkLst>
            <pc:docMk/>
            <pc:sldMk cId="998354170" sldId="272"/>
            <ac:picMk id="16" creationId="{A41A28BF-4E07-4A5B-B5C3-2C4BF9EA6A7B}"/>
          </ac:picMkLst>
        </pc:picChg>
        <pc:picChg chg="add mod">
          <ac:chgData name="Dean Gimblett" userId="S::dean.gimblett@hee.nhs.uk::a3aa0948-bfdf-40b2-9980-48e483f616ce" providerId="AD" clId="Web-{1A97BB42-9F40-1867-0ABF-FDEE71ABFAB2}" dt="2019-08-02T07:25:41.697" v="845" actId="1076"/>
          <ac:picMkLst>
            <pc:docMk/>
            <pc:sldMk cId="998354170" sldId="272"/>
            <ac:picMk id="18" creationId="{45B28450-2DF3-40EC-A04E-2BF153FC9D40}"/>
          </ac:picMkLst>
        </pc:picChg>
      </pc:sldChg>
      <pc:sldChg chg="addSp delSp modSp new">
        <pc:chgData name="Dean Gimblett" userId="S::dean.gimblett@hee.nhs.uk::a3aa0948-bfdf-40b2-9980-48e483f616ce" providerId="AD" clId="Web-{1A97BB42-9F40-1867-0ABF-FDEE71ABFAB2}" dt="2019-08-02T07:28:27.464" v="887" actId="1076"/>
        <pc:sldMkLst>
          <pc:docMk/>
          <pc:sldMk cId="1392804435" sldId="273"/>
        </pc:sldMkLst>
        <pc:spChg chg="del">
          <ac:chgData name="Dean Gimblett" userId="S::dean.gimblett@hee.nhs.uk::a3aa0948-bfdf-40b2-9980-48e483f616ce" providerId="AD" clId="Web-{1A97BB42-9F40-1867-0ABF-FDEE71ABFAB2}" dt="2019-08-02T07:25:41.900" v="848"/>
          <ac:spMkLst>
            <pc:docMk/>
            <pc:sldMk cId="1392804435" sldId="273"/>
            <ac:spMk id="3" creationId="{37C99D18-84DC-4529-B50D-451003377E63}"/>
          </ac:spMkLst>
        </pc:spChg>
        <pc:picChg chg="add mod ord">
          <ac:chgData name="Dean Gimblett" userId="S::dean.gimblett@hee.nhs.uk::a3aa0948-bfdf-40b2-9980-48e483f616ce" providerId="AD" clId="Web-{1A97BB42-9F40-1867-0ABF-FDEE71ABFAB2}" dt="2019-08-02T07:25:42.072" v="850" actId="1076"/>
          <ac:picMkLst>
            <pc:docMk/>
            <pc:sldMk cId="1392804435" sldId="273"/>
            <ac:picMk id="4" creationId="{6AF99EC0-5909-4C86-85FF-41B91C6EB351}"/>
          </ac:picMkLst>
        </pc:picChg>
        <pc:picChg chg="add mod">
          <ac:chgData name="Dean Gimblett" userId="S::dean.gimblett@hee.nhs.uk::a3aa0948-bfdf-40b2-9980-48e483f616ce" providerId="AD" clId="Web-{1A97BB42-9F40-1867-0ABF-FDEE71ABFAB2}" dt="2019-08-02T07:25:51.729" v="853" actId="1076"/>
          <ac:picMkLst>
            <pc:docMk/>
            <pc:sldMk cId="1392804435" sldId="273"/>
            <ac:picMk id="6" creationId="{D7F65573-8BD6-4BCD-AE0C-8C38B9C99F5A}"/>
          </ac:picMkLst>
        </pc:picChg>
        <pc:picChg chg="add mod">
          <ac:chgData name="Dean Gimblett" userId="S::dean.gimblett@hee.nhs.uk::a3aa0948-bfdf-40b2-9980-48e483f616ce" providerId="AD" clId="Web-{1A97BB42-9F40-1867-0ABF-FDEE71ABFAB2}" dt="2019-08-02T07:28:19.886" v="883" actId="1076"/>
          <ac:picMkLst>
            <pc:docMk/>
            <pc:sldMk cId="1392804435" sldId="273"/>
            <ac:picMk id="8" creationId="{E96B37BC-BB55-41C6-AEFF-CC620D4FCEDB}"/>
          </ac:picMkLst>
        </pc:picChg>
        <pc:picChg chg="add mod">
          <ac:chgData name="Dean Gimblett" userId="S::dean.gimblett@hee.nhs.uk::a3aa0948-bfdf-40b2-9980-48e483f616ce" providerId="AD" clId="Web-{1A97BB42-9F40-1867-0ABF-FDEE71ABFAB2}" dt="2019-08-02T07:28:21.823" v="884" actId="1076"/>
          <ac:picMkLst>
            <pc:docMk/>
            <pc:sldMk cId="1392804435" sldId="273"/>
            <ac:picMk id="10" creationId="{8C465353-FB7D-4803-954D-D2EAFCAB981B}"/>
          </ac:picMkLst>
        </pc:picChg>
        <pc:picChg chg="add mod">
          <ac:chgData name="Dean Gimblett" userId="S::dean.gimblett@hee.nhs.uk::a3aa0948-bfdf-40b2-9980-48e483f616ce" providerId="AD" clId="Web-{1A97BB42-9F40-1867-0ABF-FDEE71ABFAB2}" dt="2019-08-02T07:27:10.807" v="868" actId="14100"/>
          <ac:picMkLst>
            <pc:docMk/>
            <pc:sldMk cId="1392804435" sldId="273"/>
            <ac:picMk id="12" creationId="{68C0271D-EF03-4AA7-B03E-070AF451AE3D}"/>
          </ac:picMkLst>
        </pc:picChg>
        <pc:picChg chg="add mod">
          <ac:chgData name="Dean Gimblett" userId="S::dean.gimblett@hee.nhs.uk::a3aa0948-bfdf-40b2-9980-48e483f616ce" providerId="AD" clId="Web-{1A97BB42-9F40-1867-0ABF-FDEE71ABFAB2}" dt="2019-08-02T07:26:56.901" v="866" actId="1076"/>
          <ac:picMkLst>
            <pc:docMk/>
            <pc:sldMk cId="1392804435" sldId="273"/>
            <ac:picMk id="14" creationId="{E805AA22-FB56-40A0-A8DB-3600FCD11683}"/>
          </ac:picMkLst>
        </pc:picChg>
        <pc:picChg chg="add mod">
          <ac:chgData name="Dean Gimblett" userId="S::dean.gimblett@hee.nhs.uk::a3aa0948-bfdf-40b2-9980-48e483f616ce" providerId="AD" clId="Web-{1A97BB42-9F40-1867-0ABF-FDEE71ABFAB2}" dt="2019-08-02T07:27:18.588" v="870" actId="1076"/>
          <ac:picMkLst>
            <pc:docMk/>
            <pc:sldMk cId="1392804435" sldId="273"/>
            <ac:picMk id="16" creationId="{D12A4A71-8EB0-4B72-AFDE-BE80907BDF17}"/>
          </ac:picMkLst>
        </pc:picChg>
        <pc:picChg chg="add mod">
          <ac:chgData name="Dean Gimblett" userId="S::dean.gimblett@hee.nhs.uk::a3aa0948-bfdf-40b2-9980-48e483f616ce" providerId="AD" clId="Web-{1A97BB42-9F40-1867-0ABF-FDEE71ABFAB2}" dt="2019-08-02T07:28:23.589" v="885" actId="1076"/>
          <ac:picMkLst>
            <pc:docMk/>
            <pc:sldMk cId="1392804435" sldId="273"/>
            <ac:picMk id="18" creationId="{D95AA8D8-358E-4BAE-955B-092295A4232F}"/>
          </ac:picMkLst>
        </pc:picChg>
        <pc:picChg chg="add mod">
          <ac:chgData name="Dean Gimblett" userId="S::dean.gimblett@hee.nhs.uk::a3aa0948-bfdf-40b2-9980-48e483f616ce" providerId="AD" clId="Web-{1A97BB42-9F40-1867-0ABF-FDEE71ABFAB2}" dt="2019-08-02T07:28:25.136" v="886" actId="1076"/>
          <ac:picMkLst>
            <pc:docMk/>
            <pc:sldMk cId="1392804435" sldId="273"/>
            <ac:picMk id="20" creationId="{E8B98EBB-581A-4223-9DE1-53F3E6A0EB01}"/>
          </ac:picMkLst>
        </pc:picChg>
        <pc:picChg chg="add mod">
          <ac:chgData name="Dean Gimblett" userId="S::dean.gimblett@hee.nhs.uk::a3aa0948-bfdf-40b2-9980-48e483f616ce" providerId="AD" clId="Web-{1A97BB42-9F40-1867-0ABF-FDEE71ABFAB2}" dt="2019-08-02T07:28:27.464" v="887" actId="1076"/>
          <ac:picMkLst>
            <pc:docMk/>
            <pc:sldMk cId="1392804435" sldId="273"/>
            <ac:picMk id="22" creationId="{03E65A08-C446-4C74-B3DD-CA7329F449B0}"/>
          </ac:picMkLst>
        </pc:picChg>
        <pc:picChg chg="add mod">
          <ac:chgData name="Dean Gimblett" userId="S::dean.gimblett@hee.nhs.uk::a3aa0948-bfdf-40b2-9980-48e483f616ce" providerId="AD" clId="Web-{1A97BB42-9F40-1867-0ABF-FDEE71ABFAB2}" dt="2019-08-02T07:28:18.058" v="882" actId="1076"/>
          <ac:picMkLst>
            <pc:docMk/>
            <pc:sldMk cId="1392804435" sldId="273"/>
            <ac:picMk id="24" creationId="{AD69194E-E092-447D-AFB6-1272942F0ABB}"/>
          </ac:picMkLst>
        </pc:picChg>
      </pc:sldChg>
      <pc:sldChg chg="addSp delSp modSp new">
        <pc:chgData name="Dean Gimblett" userId="S::dean.gimblett@hee.nhs.uk::a3aa0948-bfdf-40b2-9980-48e483f616ce" providerId="AD" clId="Web-{1A97BB42-9F40-1867-0ABF-FDEE71ABFAB2}" dt="2019-08-02T07:32:44.419" v="927" actId="1076"/>
        <pc:sldMkLst>
          <pc:docMk/>
          <pc:sldMk cId="1209065214" sldId="274"/>
        </pc:sldMkLst>
        <pc:spChg chg="del">
          <ac:chgData name="Dean Gimblett" userId="S::dean.gimblett@hee.nhs.uk::a3aa0948-bfdf-40b2-9980-48e483f616ce" providerId="AD" clId="Web-{1A97BB42-9F40-1867-0ABF-FDEE71ABFAB2}" dt="2019-08-02T07:29:55.683" v="889"/>
          <ac:spMkLst>
            <pc:docMk/>
            <pc:sldMk cId="1209065214" sldId="274"/>
            <ac:spMk id="3" creationId="{FC7E8C89-66A2-4FB7-A5C7-1AC0E2368CBE}"/>
          </ac:spMkLst>
        </pc:spChg>
        <pc:picChg chg="add mod ord">
          <ac:chgData name="Dean Gimblett" userId="S::dean.gimblett@hee.nhs.uk::a3aa0948-bfdf-40b2-9980-48e483f616ce" providerId="AD" clId="Web-{1A97BB42-9F40-1867-0ABF-FDEE71ABFAB2}" dt="2019-08-02T07:32:27.903" v="923" actId="1076"/>
          <ac:picMkLst>
            <pc:docMk/>
            <pc:sldMk cId="1209065214" sldId="274"/>
            <ac:picMk id="4" creationId="{95510D17-79E8-4F52-99EE-BE882C1A4A41}"/>
          </ac:picMkLst>
        </pc:picChg>
        <pc:picChg chg="add mod">
          <ac:chgData name="Dean Gimblett" userId="S::dean.gimblett@hee.nhs.uk::a3aa0948-bfdf-40b2-9980-48e483f616ce" providerId="AD" clId="Web-{1A97BB42-9F40-1867-0ABF-FDEE71ABFAB2}" dt="2019-08-02T07:32:35.075" v="924" actId="1076"/>
          <ac:picMkLst>
            <pc:docMk/>
            <pc:sldMk cId="1209065214" sldId="274"/>
            <ac:picMk id="6" creationId="{6305469B-E489-4571-B12A-C14358E4C8D6}"/>
          </ac:picMkLst>
        </pc:picChg>
        <pc:picChg chg="add mod">
          <ac:chgData name="Dean Gimblett" userId="S::dean.gimblett@hee.nhs.uk::a3aa0948-bfdf-40b2-9980-48e483f616ce" providerId="AD" clId="Web-{1A97BB42-9F40-1867-0ABF-FDEE71ABFAB2}" dt="2019-08-02T07:30:34.168" v="895" actId="1076"/>
          <ac:picMkLst>
            <pc:docMk/>
            <pc:sldMk cId="1209065214" sldId="274"/>
            <ac:picMk id="8" creationId="{149E9DCA-95CF-4E0D-BF72-F97731F0D5A6}"/>
          </ac:picMkLst>
        </pc:picChg>
        <pc:picChg chg="add mod">
          <ac:chgData name="Dean Gimblett" userId="S::dean.gimblett@hee.nhs.uk::a3aa0948-bfdf-40b2-9980-48e483f616ce" providerId="AD" clId="Web-{1A97BB42-9F40-1867-0ABF-FDEE71ABFAB2}" dt="2019-08-02T07:30:46.621" v="898" actId="1076"/>
          <ac:picMkLst>
            <pc:docMk/>
            <pc:sldMk cId="1209065214" sldId="274"/>
            <ac:picMk id="10" creationId="{31E1AE0D-FC46-40C3-8981-281D5A22E78A}"/>
          </ac:picMkLst>
        </pc:picChg>
        <pc:picChg chg="add mod">
          <ac:chgData name="Dean Gimblett" userId="S::dean.gimblett@hee.nhs.uk::a3aa0948-bfdf-40b2-9980-48e483f616ce" providerId="AD" clId="Web-{1A97BB42-9F40-1867-0ABF-FDEE71ABFAB2}" dt="2019-08-02T07:31:02.012" v="901" actId="1076"/>
          <ac:picMkLst>
            <pc:docMk/>
            <pc:sldMk cId="1209065214" sldId="274"/>
            <ac:picMk id="12" creationId="{B6E6D13B-8911-4A9A-9790-D5FFA8A630C8}"/>
          </ac:picMkLst>
        </pc:picChg>
        <pc:picChg chg="add mod">
          <ac:chgData name="Dean Gimblett" userId="S::dean.gimblett@hee.nhs.uk::a3aa0948-bfdf-40b2-9980-48e483f616ce" providerId="AD" clId="Web-{1A97BB42-9F40-1867-0ABF-FDEE71ABFAB2}" dt="2019-08-02T07:32:44.419" v="927" actId="1076"/>
          <ac:picMkLst>
            <pc:docMk/>
            <pc:sldMk cId="1209065214" sldId="274"/>
            <ac:picMk id="14" creationId="{57248F42-A826-4598-BB26-6B338F865591}"/>
          </ac:picMkLst>
        </pc:picChg>
        <pc:picChg chg="add mod">
          <ac:chgData name="Dean Gimblett" userId="S::dean.gimblett@hee.nhs.uk::a3aa0948-bfdf-40b2-9980-48e483f616ce" providerId="AD" clId="Web-{1A97BB42-9F40-1867-0ABF-FDEE71ABFAB2}" dt="2019-08-02T07:32:42.122" v="926" actId="1076"/>
          <ac:picMkLst>
            <pc:docMk/>
            <pc:sldMk cId="1209065214" sldId="274"/>
            <ac:picMk id="16" creationId="{A77F6297-0C25-4F4E-9E73-43F85C5B805B}"/>
          </ac:picMkLst>
        </pc:picChg>
        <pc:picChg chg="add mod">
          <ac:chgData name="Dean Gimblett" userId="S::dean.gimblett@hee.nhs.uk::a3aa0948-bfdf-40b2-9980-48e483f616ce" providerId="AD" clId="Web-{1A97BB42-9F40-1867-0ABF-FDEE71ABFAB2}" dt="2019-08-02T07:32:39.794" v="925" actId="1076"/>
          <ac:picMkLst>
            <pc:docMk/>
            <pc:sldMk cId="1209065214" sldId="274"/>
            <ac:picMk id="18" creationId="{6E203A9F-32DA-4090-9997-2B8F685DB0ED}"/>
          </ac:picMkLst>
        </pc:picChg>
        <pc:picChg chg="add mod">
          <ac:chgData name="Dean Gimblett" userId="S::dean.gimblett@hee.nhs.uk::a3aa0948-bfdf-40b2-9980-48e483f616ce" providerId="AD" clId="Web-{1A97BB42-9F40-1867-0ABF-FDEE71ABFAB2}" dt="2019-08-02T07:32:16.481" v="918" actId="1076"/>
          <ac:picMkLst>
            <pc:docMk/>
            <pc:sldMk cId="1209065214" sldId="274"/>
            <ac:picMk id="20" creationId="{AE799BB8-DE80-43A6-893C-080B7A090CD0}"/>
          </ac:picMkLst>
        </pc:picChg>
      </pc:sldChg>
      <pc:sldChg chg="addSp delSp modSp new">
        <pc:chgData name="Dean Gimblett" userId="S::dean.gimblett@hee.nhs.uk::a3aa0948-bfdf-40b2-9980-48e483f616ce" providerId="AD" clId="Web-{1A97BB42-9F40-1867-0ABF-FDEE71ABFAB2}" dt="2019-08-02T07:44:02.986" v="974" actId="1076"/>
        <pc:sldMkLst>
          <pc:docMk/>
          <pc:sldMk cId="3613419988" sldId="275"/>
        </pc:sldMkLst>
        <pc:spChg chg="del">
          <ac:chgData name="Dean Gimblett" userId="S::dean.gimblett@hee.nhs.uk::a3aa0948-bfdf-40b2-9980-48e483f616ce" providerId="AD" clId="Web-{1A97BB42-9F40-1867-0ABF-FDEE71ABFAB2}" dt="2019-08-02T07:40:39.048" v="929"/>
          <ac:spMkLst>
            <pc:docMk/>
            <pc:sldMk cId="3613419988" sldId="275"/>
            <ac:spMk id="3" creationId="{3FF70F51-D47C-4DF6-80C4-B20E752018FD}"/>
          </ac:spMkLst>
        </pc:spChg>
        <pc:picChg chg="add mod ord">
          <ac:chgData name="Dean Gimblett" userId="S::dean.gimblett@hee.nhs.uk::a3aa0948-bfdf-40b2-9980-48e483f616ce" providerId="AD" clId="Web-{1A97BB42-9F40-1867-0ABF-FDEE71ABFAB2}" dt="2019-08-02T07:43:42.877" v="964" actId="1076"/>
          <ac:picMkLst>
            <pc:docMk/>
            <pc:sldMk cId="3613419988" sldId="275"/>
            <ac:picMk id="4" creationId="{1AD0C4FB-A52F-4300-B788-1C75C20A78C9}"/>
          </ac:picMkLst>
        </pc:picChg>
        <pc:picChg chg="add mod">
          <ac:chgData name="Dean Gimblett" userId="S::dean.gimblett@hee.nhs.uk::a3aa0948-bfdf-40b2-9980-48e483f616ce" providerId="AD" clId="Web-{1A97BB42-9F40-1867-0ABF-FDEE71ABFAB2}" dt="2019-08-02T07:43:44.502" v="965" actId="1076"/>
          <ac:picMkLst>
            <pc:docMk/>
            <pc:sldMk cId="3613419988" sldId="275"/>
            <ac:picMk id="6" creationId="{328D80AF-FAD8-46AA-866D-0E664F41BD58}"/>
          </ac:picMkLst>
        </pc:picChg>
        <pc:picChg chg="add mod">
          <ac:chgData name="Dean Gimblett" userId="S::dean.gimblett@hee.nhs.uk::a3aa0948-bfdf-40b2-9980-48e483f616ce" providerId="AD" clId="Web-{1A97BB42-9F40-1867-0ABF-FDEE71ABFAB2}" dt="2019-08-02T07:43:46.564" v="966" actId="1076"/>
          <ac:picMkLst>
            <pc:docMk/>
            <pc:sldMk cId="3613419988" sldId="275"/>
            <ac:picMk id="8" creationId="{39F0B044-15EC-4A1F-B442-B3D0A6C8BAD2}"/>
          </ac:picMkLst>
        </pc:picChg>
        <pc:picChg chg="add del mod">
          <ac:chgData name="Dean Gimblett" userId="S::dean.gimblett@hee.nhs.uk::a3aa0948-bfdf-40b2-9980-48e483f616ce" providerId="AD" clId="Web-{1A97BB42-9F40-1867-0ABF-FDEE71ABFAB2}" dt="2019-08-02T07:41:46.470" v="939"/>
          <ac:picMkLst>
            <pc:docMk/>
            <pc:sldMk cId="3613419988" sldId="275"/>
            <ac:picMk id="10" creationId="{3AA7E027-419B-4363-AD6A-A4FFFE50C829}"/>
          </ac:picMkLst>
        </pc:picChg>
        <pc:picChg chg="add mod">
          <ac:chgData name="Dean Gimblett" userId="S::dean.gimblett@hee.nhs.uk::a3aa0948-bfdf-40b2-9980-48e483f616ce" providerId="AD" clId="Web-{1A97BB42-9F40-1867-0ABF-FDEE71ABFAB2}" dt="2019-08-02T07:43:48.643" v="967" actId="1076"/>
          <ac:picMkLst>
            <pc:docMk/>
            <pc:sldMk cId="3613419988" sldId="275"/>
            <ac:picMk id="12" creationId="{24BC9CA9-B1F6-44A3-BC24-6A34409043F3}"/>
          </ac:picMkLst>
        </pc:picChg>
        <pc:picChg chg="add mod">
          <ac:chgData name="Dean Gimblett" userId="S::dean.gimblett@hee.nhs.uk::a3aa0948-bfdf-40b2-9980-48e483f616ce" providerId="AD" clId="Web-{1A97BB42-9F40-1867-0ABF-FDEE71ABFAB2}" dt="2019-08-02T07:43:54.127" v="970" actId="1076"/>
          <ac:picMkLst>
            <pc:docMk/>
            <pc:sldMk cId="3613419988" sldId="275"/>
            <ac:picMk id="14" creationId="{F10C0028-4AAE-4AB0-A3C4-0D730FABF02A}"/>
          </ac:picMkLst>
        </pc:picChg>
        <pc:picChg chg="add mod">
          <ac:chgData name="Dean Gimblett" userId="S::dean.gimblett@hee.nhs.uk::a3aa0948-bfdf-40b2-9980-48e483f616ce" providerId="AD" clId="Web-{1A97BB42-9F40-1867-0ABF-FDEE71ABFAB2}" dt="2019-08-02T07:43:51.940" v="969" actId="1076"/>
          <ac:picMkLst>
            <pc:docMk/>
            <pc:sldMk cId="3613419988" sldId="275"/>
            <ac:picMk id="16" creationId="{E225C896-69E7-4208-84A2-B2F722CC72F6}"/>
          </ac:picMkLst>
        </pc:picChg>
        <pc:picChg chg="add del mod">
          <ac:chgData name="Dean Gimblett" userId="S::dean.gimblett@hee.nhs.uk::a3aa0948-bfdf-40b2-9980-48e483f616ce" providerId="AD" clId="Web-{1A97BB42-9F40-1867-0ABF-FDEE71ABFAB2}" dt="2019-08-02T07:42:53.564" v="952"/>
          <ac:picMkLst>
            <pc:docMk/>
            <pc:sldMk cId="3613419988" sldId="275"/>
            <ac:picMk id="18" creationId="{BC490B32-3559-4DE7-8E5F-D3175889BD96}"/>
          </ac:picMkLst>
        </pc:picChg>
        <pc:picChg chg="add mod">
          <ac:chgData name="Dean Gimblett" userId="S::dean.gimblett@hee.nhs.uk::a3aa0948-bfdf-40b2-9980-48e483f616ce" providerId="AD" clId="Web-{1A97BB42-9F40-1867-0ABF-FDEE71ABFAB2}" dt="2019-08-02T07:43:57.361" v="971" actId="1076"/>
          <ac:picMkLst>
            <pc:docMk/>
            <pc:sldMk cId="3613419988" sldId="275"/>
            <ac:picMk id="20" creationId="{87BBF8E5-C37C-45F9-9454-9FAA578955EB}"/>
          </ac:picMkLst>
        </pc:picChg>
        <pc:picChg chg="add mod">
          <ac:chgData name="Dean Gimblett" userId="S::dean.gimblett@hee.nhs.uk::a3aa0948-bfdf-40b2-9980-48e483f616ce" providerId="AD" clId="Web-{1A97BB42-9F40-1867-0ABF-FDEE71ABFAB2}" dt="2019-08-02T07:43:59.018" v="972" actId="1076"/>
          <ac:picMkLst>
            <pc:docMk/>
            <pc:sldMk cId="3613419988" sldId="275"/>
            <ac:picMk id="22" creationId="{A50B70A4-B276-47F4-A22D-6AE125B6E2AC}"/>
          </ac:picMkLst>
        </pc:picChg>
        <pc:picChg chg="add mod">
          <ac:chgData name="Dean Gimblett" userId="S::dean.gimblett@hee.nhs.uk::a3aa0948-bfdf-40b2-9980-48e483f616ce" providerId="AD" clId="Web-{1A97BB42-9F40-1867-0ABF-FDEE71ABFAB2}" dt="2019-08-02T07:44:00.815" v="973" actId="1076"/>
          <ac:picMkLst>
            <pc:docMk/>
            <pc:sldMk cId="3613419988" sldId="275"/>
            <ac:picMk id="24" creationId="{60C9D9D5-D38F-4ED2-BC04-820E24C32F51}"/>
          </ac:picMkLst>
        </pc:picChg>
        <pc:picChg chg="add mod">
          <ac:chgData name="Dean Gimblett" userId="S::dean.gimblett@hee.nhs.uk::a3aa0948-bfdf-40b2-9980-48e483f616ce" providerId="AD" clId="Web-{1A97BB42-9F40-1867-0ABF-FDEE71ABFAB2}" dt="2019-08-02T07:44:02.986" v="974" actId="1076"/>
          <ac:picMkLst>
            <pc:docMk/>
            <pc:sldMk cId="3613419988" sldId="275"/>
            <ac:picMk id="26" creationId="{BA84672C-EB52-4BBC-8847-141471F5B90F}"/>
          </ac:picMkLst>
        </pc:picChg>
      </pc:sldChg>
      <pc:sldChg chg="modSp new">
        <pc:chgData name="Dean Gimblett" userId="S::dean.gimblett@hee.nhs.uk::a3aa0948-bfdf-40b2-9980-48e483f616ce" providerId="AD" clId="Web-{1A97BB42-9F40-1867-0ABF-FDEE71ABFAB2}" dt="2019-08-02T07:44:46.190" v="1018" actId="20577"/>
        <pc:sldMkLst>
          <pc:docMk/>
          <pc:sldMk cId="3369756766" sldId="276"/>
        </pc:sldMkLst>
        <pc:spChg chg="mod">
          <ac:chgData name="Dean Gimblett" userId="S::dean.gimblett@hee.nhs.uk::a3aa0948-bfdf-40b2-9980-48e483f616ce" providerId="AD" clId="Web-{1A97BB42-9F40-1867-0ABF-FDEE71ABFAB2}" dt="2019-08-02T07:44:46.190" v="1018" actId="20577"/>
          <ac:spMkLst>
            <pc:docMk/>
            <pc:sldMk cId="3369756766" sldId="276"/>
            <ac:spMk id="3" creationId="{D8C8BD66-A560-4067-9BDB-F7DD92A3A9C7}"/>
          </ac:spMkLst>
        </pc:spChg>
      </pc:sldChg>
      <pc:sldChg chg="addSp delSp modSp new">
        <pc:chgData name="Dean Gimblett" userId="S::dean.gimblett@hee.nhs.uk::a3aa0948-bfdf-40b2-9980-48e483f616ce" providerId="AD" clId="Web-{1A97BB42-9F40-1867-0ABF-FDEE71ABFAB2}" dt="2019-08-02T07:45:58.675" v="1049" actId="1076"/>
        <pc:sldMkLst>
          <pc:docMk/>
          <pc:sldMk cId="2508661660" sldId="277"/>
        </pc:sldMkLst>
        <pc:spChg chg="mod">
          <ac:chgData name="Dean Gimblett" userId="S::dean.gimblett@hee.nhs.uk::a3aa0948-bfdf-40b2-9980-48e483f616ce" providerId="AD" clId="Web-{1A97BB42-9F40-1867-0ABF-FDEE71ABFAB2}" dt="2019-08-02T07:45:51.956" v="1045" actId="20577"/>
          <ac:spMkLst>
            <pc:docMk/>
            <pc:sldMk cId="2508661660" sldId="277"/>
            <ac:spMk id="2" creationId="{6DBB7F02-44CD-448D-ADBF-67DE1F331C57}"/>
          </ac:spMkLst>
        </pc:spChg>
        <pc:spChg chg="del mod">
          <ac:chgData name="Dean Gimblett" userId="S::dean.gimblett@hee.nhs.uk::a3aa0948-bfdf-40b2-9980-48e483f616ce" providerId="AD" clId="Web-{1A97BB42-9F40-1867-0ABF-FDEE71ABFAB2}" dt="2019-08-02T07:45:06.753" v="1026"/>
          <ac:spMkLst>
            <pc:docMk/>
            <pc:sldMk cId="2508661660" sldId="277"/>
            <ac:spMk id="3" creationId="{1D2FF120-A682-42FD-9C66-F826CD4036AE}"/>
          </ac:spMkLst>
        </pc:spChg>
        <pc:picChg chg="add mod ord">
          <ac:chgData name="Dean Gimblett" userId="S::dean.gimblett@hee.nhs.uk::a3aa0948-bfdf-40b2-9980-48e483f616ce" providerId="AD" clId="Web-{1A97BB42-9F40-1867-0ABF-FDEE71ABFAB2}" dt="2019-08-02T07:45:56.487" v="1048" actId="14100"/>
          <ac:picMkLst>
            <pc:docMk/>
            <pc:sldMk cId="2508661660" sldId="277"/>
            <ac:picMk id="4" creationId="{B54F9935-0E0F-448F-A5EC-1B241971A6F7}"/>
          </ac:picMkLst>
        </pc:picChg>
        <pc:picChg chg="add mod">
          <ac:chgData name="Dean Gimblett" userId="S::dean.gimblett@hee.nhs.uk::a3aa0948-bfdf-40b2-9980-48e483f616ce" providerId="AD" clId="Web-{1A97BB42-9F40-1867-0ABF-FDEE71ABFAB2}" dt="2019-08-02T07:45:58.675" v="1049" actId="1076"/>
          <ac:picMkLst>
            <pc:docMk/>
            <pc:sldMk cId="2508661660" sldId="277"/>
            <ac:picMk id="6" creationId="{50E44854-4D22-4414-8EC0-9E7C96E71142}"/>
          </ac:picMkLst>
        </pc:picChg>
        <pc:picChg chg="add mod">
          <ac:chgData name="Dean Gimblett" userId="S::dean.gimblett@hee.nhs.uk::a3aa0948-bfdf-40b2-9980-48e483f616ce" providerId="AD" clId="Web-{1A97BB42-9F40-1867-0ABF-FDEE71ABFAB2}" dt="2019-08-02T07:45:42.393" v="1034" actId="1076"/>
          <ac:picMkLst>
            <pc:docMk/>
            <pc:sldMk cId="2508661660" sldId="277"/>
            <ac:picMk id="8" creationId="{C0B69EE8-C407-4EDC-9C7A-DD827F7F2038}"/>
          </ac:picMkLst>
        </pc:picChg>
      </pc:sldChg>
      <pc:sldChg chg="modSp new">
        <pc:chgData name="Dean Gimblett" userId="S::dean.gimblett@hee.nhs.uk::a3aa0948-bfdf-40b2-9980-48e483f616ce" providerId="AD" clId="Web-{1A97BB42-9F40-1867-0ABF-FDEE71ABFAB2}" dt="2019-08-02T07:49:05.457" v="1152" actId="20577"/>
        <pc:sldMkLst>
          <pc:docMk/>
          <pc:sldMk cId="1150756604" sldId="278"/>
        </pc:sldMkLst>
        <pc:spChg chg="mod">
          <ac:chgData name="Dean Gimblett" userId="S::dean.gimblett@hee.nhs.uk::a3aa0948-bfdf-40b2-9980-48e483f616ce" providerId="AD" clId="Web-{1A97BB42-9F40-1867-0ABF-FDEE71ABFAB2}" dt="2019-08-02T07:49:05.457" v="1152" actId="20577"/>
          <ac:spMkLst>
            <pc:docMk/>
            <pc:sldMk cId="1150756604" sldId="278"/>
            <ac:spMk id="2" creationId="{D6BF2BFD-BAE9-403B-9E5E-9A7464A35E87}"/>
          </ac:spMkLst>
        </pc:spChg>
        <pc:spChg chg="mod">
          <ac:chgData name="Dean Gimblett" userId="S::dean.gimblett@hee.nhs.uk::a3aa0948-bfdf-40b2-9980-48e483f616ce" providerId="AD" clId="Web-{1A97BB42-9F40-1867-0ABF-FDEE71ABFAB2}" dt="2019-08-02T07:48:58.317" v="1129" actId="20577"/>
          <ac:spMkLst>
            <pc:docMk/>
            <pc:sldMk cId="1150756604" sldId="278"/>
            <ac:spMk id="3" creationId="{1711D448-8A8C-4145-B6EC-01F8F3CE91C5}"/>
          </ac:spMkLst>
        </pc:spChg>
      </pc:sldChg>
      <pc:sldChg chg="modSp new del">
        <pc:chgData name="Dean Gimblett" userId="S::dean.gimblett@hee.nhs.uk::a3aa0948-bfdf-40b2-9980-48e483f616ce" providerId="AD" clId="Web-{1A97BB42-9F40-1867-0ABF-FDEE71ABFAB2}" dt="2019-08-02T07:48:11.801" v="1126"/>
        <pc:sldMkLst>
          <pc:docMk/>
          <pc:sldMk cId="4220995472" sldId="278"/>
        </pc:sldMkLst>
        <pc:spChg chg="mod">
          <ac:chgData name="Dean Gimblett" userId="S::dean.gimblett@hee.nhs.uk::a3aa0948-bfdf-40b2-9980-48e483f616ce" providerId="AD" clId="Web-{1A97BB42-9F40-1867-0ABF-FDEE71ABFAB2}" dt="2019-08-02T07:46:42.878" v="1108" actId="20577"/>
          <ac:spMkLst>
            <pc:docMk/>
            <pc:sldMk cId="4220995472" sldId="278"/>
            <ac:spMk id="3" creationId="{CAA7783B-8625-4D80-A8F6-7C4048064459}"/>
          </ac:spMkLst>
        </pc:spChg>
      </pc:sldChg>
      <pc:sldChg chg="addSp delSp modSp new del">
        <pc:chgData name="Dean Gimblett" userId="S::dean.gimblett@hee.nhs.uk::a3aa0948-bfdf-40b2-9980-48e483f616ce" providerId="AD" clId="Web-{1A97BB42-9F40-1867-0ABF-FDEE71ABFAB2}" dt="2019-08-02T07:48:14.332" v="1127"/>
        <pc:sldMkLst>
          <pc:docMk/>
          <pc:sldMk cId="3606786739" sldId="279"/>
        </pc:sldMkLst>
        <pc:spChg chg="del">
          <ac:chgData name="Dean Gimblett" userId="S::dean.gimblett@hee.nhs.uk::a3aa0948-bfdf-40b2-9980-48e483f616ce" providerId="AD" clId="Web-{1A97BB42-9F40-1867-0ABF-FDEE71ABFAB2}" dt="2019-08-02T07:46:59.269" v="1112"/>
          <ac:spMkLst>
            <pc:docMk/>
            <pc:sldMk cId="3606786739" sldId="279"/>
            <ac:spMk id="3" creationId="{F99C1CCB-7FAF-4843-BCE4-EBC9BB87B216}"/>
          </ac:spMkLst>
        </pc:spChg>
        <pc:picChg chg="add mod ord">
          <ac:chgData name="Dean Gimblett" userId="S::dean.gimblett@hee.nhs.uk::a3aa0948-bfdf-40b2-9980-48e483f616ce" providerId="AD" clId="Web-{1A97BB42-9F40-1867-0ABF-FDEE71ABFAB2}" dt="2019-08-02T07:47:04.316" v="1114" actId="14100"/>
          <ac:picMkLst>
            <pc:docMk/>
            <pc:sldMk cId="3606786739" sldId="279"/>
            <ac:picMk id="4" creationId="{DB248F80-E3A4-405F-ACA7-A2784B85FAC0}"/>
          </ac:picMkLst>
        </pc:picChg>
        <pc:picChg chg="add mod">
          <ac:chgData name="Dean Gimblett" userId="S::dean.gimblett@hee.nhs.uk::a3aa0948-bfdf-40b2-9980-48e483f616ce" providerId="AD" clId="Web-{1A97BB42-9F40-1867-0ABF-FDEE71ABFAB2}" dt="2019-08-02T07:47:16.847" v="1117" actId="1076"/>
          <ac:picMkLst>
            <pc:docMk/>
            <pc:sldMk cId="3606786739" sldId="279"/>
            <ac:picMk id="6" creationId="{CFF5E6D8-F41F-4189-9CAD-93AEF36CF38C}"/>
          </ac:picMkLst>
        </pc:picChg>
        <pc:picChg chg="add mod">
          <ac:chgData name="Dean Gimblett" userId="S::dean.gimblett@hee.nhs.uk::a3aa0948-bfdf-40b2-9980-48e483f616ce" providerId="AD" clId="Web-{1A97BB42-9F40-1867-0ABF-FDEE71ABFAB2}" dt="2019-08-02T07:47:32.863" v="1122" actId="1076"/>
          <ac:picMkLst>
            <pc:docMk/>
            <pc:sldMk cId="3606786739" sldId="279"/>
            <ac:picMk id="8" creationId="{E12D7232-24FB-4A31-9A05-29AB182BF7A5}"/>
          </ac:picMkLst>
        </pc:picChg>
        <pc:picChg chg="add mod">
          <ac:chgData name="Dean Gimblett" userId="S::dean.gimblett@hee.nhs.uk::a3aa0948-bfdf-40b2-9980-48e483f616ce" providerId="AD" clId="Web-{1A97BB42-9F40-1867-0ABF-FDEE71ABFAB2}" dt="2019-08-02T07:47:46.113" v="1125" actId="1076"/>
          <ac:picMkLst>
            <pc:docMk/>
            <pc:sldMk cId="3606786739" sldId="279"/>
            <ac:picMk id="10" creationId="{990A3ADA-3F44-4729-9749-3FCB223B04F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DA5D66-1AD7-4AF3-8535-3DFFA957A2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E81AFFB-8BCC-4A1C-9D28-6894F609C7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351E7A-3BAB-44F0-884D-A1DA95A01E33}" type="datetimeFigureOut">
              <a:rPr lang="en-GB" smtClean="0"/>
              <a:t>02/08/2019</a:t>
            </a:fld>
            <a:endParaRPr lang="en-GB"/>
          </a:p>
        </p:txBody>
      </p:sp>
      <p:sp>
        <p:nvSpPr>
          <p:cNvPr id="4" name="Footer Placeholder 3">
            <a:extLst>
              <a:ext uri="{FF2B5EF4-FFF2-40B4-BE49-F238E27FC236}">
                <a16:creationId xmlns:a16="http://schemas.microsoft.com/office/drawing/2014/main" id="{BD9468B1-8653-4C9D-A22B-147A035EF9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693CD5A-3885-4782-B479-3DD1CA2EEE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475EA2-CD59-4099-B361-6E328AFD73CB}" type="slidenum">
              <a:rPr lang="en-GB" smtClean="0"/>
              <a:t>‹#›</a:t>
            </a:fld>
            <a:endParaRPr lang="en-GB"/>
          </a:p>
        </p:txBody>
      </p:sp>
    </p:spTree>
    <p:extLst>
      <p:ext uri="{BB962C8B-B14F-4D97-AF65-F5344CB8AC3E}">
        <p14:creationId xmlns:p14="http://schemas.microsoft.com/office/powerpoint/2010/main" val="25643545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Cover_16_9.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872" cy="5148000"/>
          </a:xfrm>
          <a:prstGeom prst="rect">
            <a:avLst/>
          </a:prstGeom>
        </p:spPr>
      </p:pic>
      <p:sp>
        <p:nvSpPr>
          <p:cNvPr id="7" name="Title 1"/>
          <p:cNvSpPr>
            <a:spLocks noGrp="1"/>
          </p:cNvSpPr>
          <p:nvPr>
            <p:ph type="ctrTitle"/>
          </p:nvPr>
        </p:nvSpPr>
        <p:spPr>
          <a:xfrm>
            <a:off x="685800" y="3286950"/>
            <a:ext cx="7772400" cy="928568"/>
          </a:xfrm>
        </p:spPr>
        <p:txBody>
          <a:bodyPr>
            <a:normAutofit/>
          </a:bodyPr>
          <a:lstStyle>
            <a:lvl1pPr algn="ctr">
              <a:defRPr sz="4000" b="1" i="0">
                <a:solidFill>
                  <a:srgbClr val="005EB8"/>
                </a:solidFill>
                <a:latin typeface="Arial"/>
                <a:cs typeface="Arial"/>
              </a:defRPr>
            </a:lvl1pPr>
          </a:lstStyle>
          <a:p>
            <a:r>
              <a:rPr lang="en-GB"/>
              <a:t>Click to edit Master title style</a:t>
            </a:r>
            <a:endParaRPr lang="en-US"/>
          </a:p>
        </p:txBody>
      </p:sp>
      <p:sp>
        <p:nvSpPr>
          <p:cNvPr id="8" name="Subtitle 2"/>
          <p:cNvSpPr>
            <a:spLocks noGrp="1"/>
          </p:cNvSpPr>
          <p:nvPr>
            <p:ph type="subTitle" idx="1"/>
          </p:nvPr>
        </p:nvSpPr>
        <p:spPr>
          <a:xfrm>
            <a:off x="1371600" y="4222309"/>
            <a:ext cx="6400800" cy="422885"/>
          </a:xfrm>
        </p:spPr>
        <p:txBody>
          <a:bodyPr>
            <a:normAutofit/>
          </a:bodyPr>
          <a:lstStyle>
            <a:lvl1pPr marL="0" indent="0" algn="ctr">
              <a:buNone/>
              <a:defRPr sz="2000">
                <a:solidFill>
                  <a:srgbClr val="1F2E3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9" name="TextBox 8"/>
          <p:cNvSpPr txBox="1"/>
          <p:nvPr userDrawn="1"/>
        </p:nvSpPr>
        <p:spPr>
          <a:xfrm>
            <a:off x="2178451" y="4762907"/>
            <a:ext cx="4788490" cy="215444"/>
          </a:xfrm>
          <a:prstGeom prst="rect">
            <a:avLst/>
          </a:prstGeom>
          <a:noFill/>
        </p:spPr>
        <p:txBody>
          <a:bodyPr wrap="none" rtlCol="0">
            <a:spAutoFit/>
          </a:bodyPr>
          <a:lstStyle/>
          <a:p>
            <a:pPr algn="ctr"/>
            <a:r>
              <a:rPr lang="en-US" sz="800" i="1" kern="1200" err="1">
                <a:solidFill>
                  <a:schemeClr val="tx1"/>
                </a:solidFill>
                <a:latin typeface="Arial"/>
                <a:ea typeface="+mn-ea"/>
                <a:cs typeface="Arial"/>
              </a:rPr>
              <a:t>CapitalNurse</a:t>
            </a:r>
            <a:r>
              <a:rPr lang="en-US" sz="800" i="1" kern="1200">
                <a:solidFill>
                  <a:schemeClr val="tx1"/>
                </a:solidFill>
                <a:latin typeface="Arial"/>
                <a:ea typeface="+mn-ea"/>
                <a:cs typeface="Arial"/>
              </a:rPr>
              <a:t> is jointly sponsored by Health Education England, NHS England and NHS Improvement</a:t>
            </a:r>
            <a:endParaRPr lang="en-US" sz="800" i="1">
              <a:latin typeface="Arial"/>
              <a:cs typeface="Arial"/>
            </a:endParaRPr>
          </a:p>
        </p:txBody>
      </p:sp>
    </p:spTree>
    <p:extLst>
      <p:ext uri="{BB962C8B-B14F-4D97-AF65-F5344CB8AC3E}">
        <p14:creationId xmlns:p14="http://schemas.microsoft.com/office/powerpoint/2010/main" val="235499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800"/>
            </a:lvl1pPr>
          </a:lstStyle>
          <a:p>
            <a:r>
              <a:rPr lang="en-GB"/>
              <a:t>Click to edit Master title style</a:t>
            </a:r>
            <a:endParaRPr lang="en-US"/>
          </a:p>
        </p:txBody>
      </p:sp>
    </p:spTree>
    <p:extLst>
      <p:ext uri="{BB962C8B-B14F-4D97-AF65-F5344CB8AC3E}">
        <p14:creationId xmlns:p14="http://schemas.microsoft.com/office/powerpoint/2010/main" val="198596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800"/>
            </a:lvl1pPr>
          </a:lstStyle>
          <a:p>
            <a:r>
              <a:rPr lang="en-GB"/>
              <a:t>Click to edit Master title style</a:t>
            </a:r>
            <a:endParaRPr lang="en-US"/>
          </a:p>
        </p:txBody>
      </p:sp>
    </p:spTree>
    <p:extLst>
      <p:ext uri="{BB962C8B-B14F-4D97-AF65-F5344CB8AC3E}">
        <p14:creationId xmlns:p14="http://schemas.microsoft.com/office/powerpoint/2010/main" val="973209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311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3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52"/>
            <a:ext cx="8229600" cy="857250"/>
          </a:xfrm>
          <a:prstGeom prst="rect">
            <a:avLst/>
          </a:prstGeom>
        </p:spPr>
        <p:txBody>
          <a:bodyPr>
            <a:normAutofit/>
          </a:bodyPr>
          <a:lstStyle>
            <a:lvl1pPr>
              <a:defRPr sz="2800"/>
            </a:lvl1p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243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E0CCA418-DEFE-48ED-BA0F-69E923C0113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6021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section_16_9.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 y="-4500"/>
            <a:ext cx="9143872" cy="5148000"/>
          </a:xfrm>
          <a:prstGeom prst="rect">
            <a:avLst/>
          </a:prstGeom>
        </p:spPr>
      </p:pic>
      <p:sp>
        <p:nvSpPr>
          <p:cNvPr id="7" name="Title 1"/>
          <p:cNvSpPr>
            <a:spLocks noGrp="1"/>
          </p:cNvSpPr>
          <p:nvPr>
            <p:ph type="title"/>
          </p:nvPr>
        </p:nvSpPr>
        <p:spPr>
          <a:xfrm>
            <a:off x="722313" y="361474"/>
            <a:ext cx="7772400" cy="3543775"/>
          </a:xfrm>
        </p:spPr>
        <p:txBody>
          <a:bodyPr anchor="ctr">
            <a:noAutofit/>
          </a:bodyPr>
          <a:lstStyle>
            <a:lvl1pPr algn="ctr">
              <a:defRPr sz="5400" b="1" cap="none"/>
            </a:lvl1pPr>
          </a:lstStyle>
          <a:p>
            <a:r>
              <a:rPr lang="en-GB"/>
              <a:t>Click to edit Master title style</a:t>
            </a:r>
            <a:endParaRPr lang="en-US"/>
          </a:p>
        </p:txBody>
      </p:sp>
    </p:spTree>
    <p:extLst>
      <p:ext uri="{BB962C8B-B14F-4D97-AF65-F5344CB8AC3E}">
        <p14:creationId xmlns:p14="http://schemas.microsoft.com/office/powerpoint/2010/main" val="157609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5"/>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22313" y="170975"/>
            <a:ext cx="7772400" cy="3705700"/>
          </a:xfrm>
        </p:spPr>
        <p:txBody>
          <a:bodyPr anchor="ctr">
            <a:noAutofit/>
          </a:bodyPr>
          <a:lstStyle>
            <a:lvl1pPr algn="ctr">
              <a:defRPr sz="5400" b="1" cap="none">
                <a:solidFill>
                  <a:schemeClr val="bg1"/>
                </a:solidFill>
              </a:defRPr>
            </a:lvl1pPr>
          </a:lstStyle>
          <a:p>
            <a:r>
              <a:rPr lang="en-GB"/>
              <a:t>Click to edit Master title style</a:t>
            </a:r>
            <a:endParaRPr lang="en-US"/>
          </a:p>
        </p:txBody>
      </p:sp>
      <p:sp>
        <p:nvSpPr>
          <p:cNvPr id="2" name="Rectangle 1">
            <a:extLst>
              <a:ext uri="{FF2B5EF4-FFF2-40B4-BE49-F238E27FC236}">
                <a16:creationId xmlns:a16="http://schemas.microsoft.com/office/drawing/2014/main" id="{1B6D7932-7F48-4555-82B8-5CBD968D6D91}"/>
              </a:ext>
            </a:extLst>
          </p:cNvPr>
          <p:cNvSpPr/>
          <p:nvPr userDrawn="1"/>
        </p:nvSpPr>
        <p:spPr>
          <a:xfrm>
            <a:off x="0" y="4733925"/>
            <a:ext cx="9144000" cy="409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20362DB3-CBBB-4303-BC90-D3668C4F8904}"/>
              </a:ext>
            </a:extLst>
          </p:cNvPr>
          <p:cNvPicPr>
            <a:picLocks noChangeAspect="1"/>
          </p:cNvPicPr>
          <p:nvPr userDrawn="1"/>
        </p:nvPicPr>
        <p:blipFill>
          <a:blip r:embed="rId2"/>
          <a:stretch>
            <a:fillRect/>
          </a:stretch>
        </p:blipFill>
        <p:spPr>
          <a:xfrm>
            <a:off x="1107282" y="3209471"/>
            <a:ext cx="7002462" cy="1524454"/>
          </a:xfrm>
          <a:prstGeom prst="rect">
            <a:avLst/>
          </a:prstGeom>
        </p:spPr>
      </p:pic>
    </p:spTree>
    <p:extLst>
      <p:ext uri="{BB962C8B-B14F-4D97-AF65-F5344CB8AC3E}">
        <p14:creationId xmlns:p14="http://schemas.microsoft.com/office/powerpoint/2010/main" val="93504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800"/>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6"/>
            <a:ext cx="4038600" cy="27229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89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ntent no logo">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800"/>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6"/>
            <a:ext cx="4038600" cy="27229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9502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800"/>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4698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mparison no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800"/>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7658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20252"/>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a:extLst>
              <a:ext uri="{FF2B5EF4-FFF2-40B4-BE49-F238E27FC236}">
                <a16:creationId xmlns:a16="http://schemas.microsoft.com/office/drawing/2014/main" id="{DCCA9E98-E225-427A-A85C-F9BACD623402}"/>
              </a:ext>
            </a:extLst>
          </p:cNvPr>
          <p:cNvPicPr>
            <a:picLocks noChangeAspect="1"/>
          </p:cNvPicPr>
          <p:nvPr userDrawn="1"/>
        </p:nvPicPr>
        <p:blipFill>
          <a:blip r:embed="rId15"/>
          <a:stretch>
            <a:fillRect/>
          </a:stretch>
        </p:blipFill>
        <p:spPr>
          <a:xfrm>
            <a:off x="6568440" y="4471848"/>
            <a:ext cx="2430779" cy="551400"/>
          </a:xfrm>
          <a:prstGeom prst="rect">
            <a:avLst/>
          </a:prstGeom>
        </p:spPr>
      </p:pic>
      <p:cxnSp>
        <p:nvCxnSpPr>
          <p:cNvPr id="5" name="Straight Connector 4">
            <a:extLst>
              <a:ext uri="{FF2B5EF4-FFF2-40B4-BE49-F238E27FC236}">
                <a16:creationId xmlns:a16="http://schemas.microsoft.com/office/drawing/2014/main" id="{11D71B3A-5F87-4CE6-8B50-1EEB3E530763}"/>
              </a:ext>
            </a:extLst>
          </p:cNvPr>
          <p:cNvCxnSpPr>
            <a:cxnSpLocks/>
          </p:cNvCxnSpPr>
          <p:nvPr userDrawn="1"/>
        </p:nvCxnSpPr>
        <p:spPr>
          <a:xfrm flipH="1">
            <a:off x="0" y="4997054"/>
            <a:ext cx="6601778" cy="0"/>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300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66" r:id="rId5"/>
    <p:sldLayoutId id="2147483652" r:id="rId6"/>
    <p:sldLayoutId id="2147483664" r:id="rId7"/>
    <p:sldLayoutId id="2147483653" r:id="rId8"/>
    <p:sldLayoutId id="2147483665" r:id="rId9"/>
    <p:sldLayoutId id="2147483654" r:id="rId10"/>
    <p:sldLayoutId id="2147483658" r:id="rId11"/>
    <p:sldLayoutId id="2147483655" r:id="rId12"/>
    <p:sldLayoutId id="2147483657" r:id="rId13"/>
  </p:sldLayoutIdLst>
  <p:txStyles>
    <p:titleStyle>
      <a:lvl1pPr algn="l" defTabSz="457200" rtl="0" eaLnBrk="1" latinLnBrk="0" hangingPunct="1">
        <a:spcBef>
          <a:spcPct val="0"/>
        </a:spcBef>
        <a:buNone/>
        <a:defRPr sz="2800" b="1" kern="1200">
          <a:solidFill>
            <a:srgbClr val="005EB8"/>
          </a:solidFill>
          <a:latin typeface="Arial"/>
          <a:ea typeface="+mj-ea"/>
          <a:cs typeface="Arial"/>
        </a:defRPr>
      </a:lvl1pPr>
    </p:titleStyle>
    <p:bodyStyle>
      <a:lvl1pPr marL="342900" indent="-342900" algn="l" defTabSz="457200" rtl="0" eaLnBrk="1" latinLnBrk="0" hangingPunct="1">
        <a:spcBef>
          <a:spcPct val="20000"/>
        </a:spcBef>
        <a:buClr>
          <a:srgbClr val="005EB8"/>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5EB8"/>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5EB8"/>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rgbClr val="005EB8"/>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005EB8"/>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hyperlink" Target="http://www.monster.co.uk" TargetMode="External"/><Relationship Id="rId2" Type="http://schemas.openxmlformats.org/officeDocument/2006/relationships/hyperlink" Target="https://www.youtube.com/watch?v=chkoryAGYLc" TargetMode="External"/><Relationship Id="rId1" Type="http://schemas.openxmlformats.org/officeDocument/2006/relationships/slideLayout" Target="../slideLayouts/slideLayout2.xml"/><Relationship Id="rId5" Type="http://schemas.openxmlformats.org/officeDocument/2006/relationships/hyperlink" Target="http://www.reed.co.uk/career-advice/topics/interview-advice" TargetMode="External"/><Relationship Id="rId4" Type="http://schemas.openxmlformats.org/officeDocument/2006/relationships/hyperlink" Target="http://www.blueskyinterviews.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rotect-eu.mimecast.com/s/RqX4Cj0NQFQnjBsW6BEL?domain=youtub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675" y="2981722"/>
            <a:ext cx="7772400" cy="800352"/>
          </a:xfrm>
        </p:spPr>
        <p:txBody>
          <a:bodyPr>
            <a:noAutofit/>
          </a:bodyPr>
          <a:lstStyle/>
          <a:p>
            <a:br>
              <a:rPr lang="en-US" sz="2400"/>
            </a:br>
            <a:br>
              <a:rPr lang="en-US" sz="2400"/>
            </a:br>
            <a:br>
              <a:rPr lang="en-US" sz="2400"/>
            </a:br>
            <a:r>
              <a:rPr lang="en-US" sz="2800"/>
              <a:t>Preparing for an interview</a:t>
            </a:r>
            <a:br>
              <a:rPr lang="en-US" sz="2800"/>
            </a:br>
            <a:r>
              <a:rPr lang="en-US" sz="2800"/>
              <a:t> Top tips, hints and ideas</a:t>
            </a:r>
            <a:br>
              <a:rPr lang="en-US" sz="2400"/>
            </a:br>
            <a:r>
              <a:rPr lang="en-US" sz="2400"/>
              <a:t> </a:t>
            </a:r>
            <a:br>
              <a:rPr lang="en-US" sz="2400"/>
            </a:br>
            <a:endParaRPr lang="en-US" sz="2400"/>
          </a:p>
        </p:txBody>
      </p:sp>
      <p:sp>
        <p:nvSpPr>
          <p:cNvPr id="3" name="Subtitle 2"/>
          <p:cNvSpPr>
            <a:spLocks noGrp="1"/>
          </p:cNvSpPr>
          <p:nvPr>
            <p:ph type="subTitle" idx="1"/>
          </p:nvPr>
        </p:nvSpPr>
        <p:spPr>
          <a:xfrm>
            <a:off x="1371599" y="4087535"/>
            <a:ext cx="6544301" cy="667792"/>
          </a:xfrm>
        </p:spPr>
        <p:txBody>
          <a:bodyPr vert="horz" lIns="91440" tIns="45720" rIns="91440" bIns="45720" rtlCol="0" anchor="t">
            <a:normAutofit/>
          </a:bodyPr>
          <a:lstStyle/>
          <a:p>
            <a:r>
              <a:rPr lang="en-US" b="1"/>
              <a:t>(NAME OF TRUST)</a:t>
            </a:r>
          </a:p>
        </p:txBody>
      </p:sp>
    </p:spTree>
    <p:extLst>
      <p:ext uri="{BB962C8B-B14F-4D97-AF65-F5344CB8AC3E}">
        <p14:creationId xmlns:p14="http://schemas.microsoft.com/office/powerpoint/2010/main" val="3975027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87A0-7EB4-42EE-8CA3-78403468F377}"/>
              </a:ext>
            </a:extLst>
          </p:cNvPr>
          <p:cNvSpPr>
            <a:spLocks noGrp="1"/>
          </p:cNvSpPr>
          <p:nvPr>
            <p:ph type="title"/>
          </p:nvPr>
        </p:nvSpPr>
        <p:spPr/>
        <p:txBody>
          <a:bodyPr/>
          <a:lstStyle/>
          <a:p>
            <a:r>
              <a:rPr lang="en-US"/>
              <a:t>Career goal questions</a:t>
            </a:r>
          </a:p>
        </p:txBody>
      </p:sp>
      <p:sp>
        <p:nvSpPr>
          <p:cNvPr id="7" name="Content Placeholder 6">
            <a:extLst>
              <a:ext uri="{FF2B5EF4-FFF2-40B4-BE49-F238E27FC236}">
                <a16:creationId xmlns:a16="http://schemas.microsoft.com/office/drawing/2014/main" id="{86099F95-2245-4F9F-AD19-CEDD3281F864}"/>
              </a:ext>
            </a:extLst>
          </p:cNvPr>
          <p:cNvSpPr>
            <a:spLocks noGrp="1"/>
          </p:cNvSpPr>
          <p:nvPr>
            <p:ph idx="1"/>
          </p:nvPr>
        </p:nvSpPr>
        <p:spPr>
          <a:xfrm>
            <a:off x="457200" y="898526"/>
            <a:ext cx="8229600" cy="3394472"/>
          </a:xfrm>
        </p:spPr>
        <p:txBody>
          <a:bodyPr vert="horz" lIns="91440" tIns="45720" rIns="91440" bIns="45720" rtlCol="0" anchor="t">
            <a:noAutofit/>
          </a:bodyPr>
          <a:lstStyle/>
          <a:p>
            <a:pPr marL="0" indent="0">
              <a:buNone/>
            </a:pPr>
            <a:r>
              <a:rPr lang="en-US" sz="1400" b="1"/>
              <a:t>What are they?</a:t>
            </a:r>
            <a:endParaRPr lang="en-US" sz="1400"/>
          </a:p>
          <a:p>
            <a:pPr marL="0" indent="0">
              <a:buNone/>
            </a:pPr>
            <a:r>
              <a:rPr lang="en-US" sz="1400"/>
              <a:t>Career goal questions are asked to let employers know where you are in your professional life, and what your future plans are. Your answers will tell them whether you’re a good fit long-term, or if their role is simply a stepping stone to something else (and/or a second choice).</a:t>
            </a:r>
          </a:p>
          <a:p>
            <a:pPr marL="0" indent="0">
              <a:buNone/>
            </a:pPr>
            <a:r>
              <a:rPr lang="en-US" sz="1400" b="1"/>
              <a:t>When are they asked?</a:t>
            </a:r>
            <a:endParaRPr lang="en-US" sz="1400"/>
          </a:p>
          <a:p>
            <a:pPr marL="0" indent="0">
              <a:buNone/>
            </a:pPr>
            <a:r>
              <a:rPr lang="en-US" sz="1400"/>
              <a:t>Career goal questions are likely to be asked in a number of circumstances. </a:t>
            </a:r>
          </a:p>
          <a:p>
            <a:pPr marL="0" indent="0">
              <a:buNone/>
            </a:pPr>
            <a:r>
              <a:rPr lang="en-US" sz="1400" b="1"/>
              <a:t>How to answer them: </a:t>
            </a:r>
            <a:endParaRPr lang="en-US" sz="1400"/>
          </a:p>
          <a:p>
            <a:pPr marL="0" indent="0">
              <a:buNone/>
            </a:pPr>
            <a:r>
              <a:rPr lang="en-US" sz="1400"/>
              <a:t>Preparation is key. Do your </a:t>
            </a:r>
            <a:r>
              <a:rPr lang="en-US" sz="1400" err="1"/>
              <a:t>organisation</a:t>
            </a:r>
            <a:r>
              <a:rPr lang="en-US" sz="1400"/>
              <a:t> research – not only to understand what they’re looking for right now but also what they’ll need to have further down the line.</a:t>
            </a:r>
          </a:p>
          <a:p>
            <a:pPr marL="0" indent="0">
              <a:buNone/>
            </a:pPr>
            <a:r>
              <a:rPr lang="en-US" sz="1400" b="1"/>
              <a:t>The worst thing you can do:</a:t>
            </a:r>
            <a:r>
              <a:rPr lang="en-US" sz="1400"/>
              <a:t> </a:t>
            </a:r>
          </a:p>
          <a:p>
            <a:pPr marL="0" indent="0">
              <a:buNone/>
            </a:pPr>
            <a:r>
              <a:rPr lang="en-US" sz="1400"/>
              <a:t>Tell them you want to be doing their job (or similar, cliché answer)</a:t>
            </a:r>
          </a:p>
          <a:p>
            <a:pPr marL="0" indent="0">
              <a:buNone/>
            </a:pPr>
            <a:r>
              <a:rPr lang="en-US" sz="1400" b="1"/>
              <a:t>Examples:</a:t>
            </a:r>
            <a:endParaRPr lang="en-US" sz="1400"/>
          </a:p>
          <a:p>
            <a:r>
              <a:rPr lang="en-US" sz="1400"/>
              <a:t>Why do you want to work in this </a:t>
            </a:r>
            <a:r>
              <a:rPr lang="en-US" sz="1400" err="1"/>
              <a:t>organisation</a:t>
            </a:r>
            <a:r>
              <a:rPr lang="en-US" sz="1400"/>
              <a:t>?</a:t>
            </a:r>
          </a:p>
          <a:p>
            <a:r>
              <a:rPr lang="en-US" sz="1400"/>
              <a:t>Where do you want to be in five years’ time?</a:t>
            </a:r>
          </a:p>
          <a:p>
            <a:r>
              <a:rPr lang="en-US" sz="1400"/>
              <a:t>What’s your dream job?</a:t>
            </a:r>
          </a:p>
          <a:p>
            <a:r>
              <a:rPr lang="en-US" sz="1400"/>
              <a:t>What motivates you?</a:t>
            </a:r>
          </a:p>
          <a:p>
            <a:endParaRPr lang="en-US" sz="1400"/>
          </a:p>
        </p:txBody>
      </p:sp>
    </p:spTree>
    <p:extLst>
      <p:ext uri="{BB962C8B-B14F-4D97-AF65-F5344CB8AC3E}">
        <p14:creationId xmlns:p14="http://schemas.microsoft.com/office/powerpoint/2010/main" val="1782116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608F-CB61-45C5-8DF0-6C5D4AEBF16A}"/>
              </a:ext>
            </a:extLst>
          </p:cNvPr>
          <p:cNvSpPr>
            <a:spLocks noGrp="1"/>
          </p:cNvSpPr>
          <p:nvPr>
            <p:ph type="title"/>
          </p:nvPr>
        </p:nvSpPr>
        <p:spPr/>
        <p:txBody>
          <a:bodyPr/>
          <a:lstStyle/>
          <a:p>
            <a:r>
              <a:rPr lang="en-US"/>
              <a:t>Character questions</a:t>
            </a:r>
          </a:p>
        </p:txBody>
      </p:sp>
      <p:sp>
        <p:nvSpPr>
          <p:cNvPr id="3" name="Content Placeholder 2">
            <a:extLst>
              <a:ext uri="{FF2B5EF4-FFF2-40B4-BE49-F238E27FC236}">
                <a16:creationId xmlns:a16="http://schemas.microsoft.com/office/drawing/2014/main" id="{1B2981CA-F456-440A-A00D-679CFF6CAD59}"/>
              </a:ext>
            </a:extLst>
          </p:cNvPr>
          <p:cNvSpPr>
            <a:spLocks noGrp="1"/>
          </p:cNvSpPr>
          <p:nvPr>
            <p:ph idx="1"/>
          </p:nvPr>
        </p:nvSpPr>
        <p:spPr>
          <a:xfrm>
            <a:off x="457200" y="914401"/>
            <a:ext cx="8229600" cy="3775472"/>
          </a:xfrm>
        </p:spPr>
        <p:txBody>
          <a:bodyPr vert="horz" lIns="91440" tIns="45720" rIns="91440" bIns="45720" rtlCol="0" anchor="t">
            <a:noAutofit/>
          </a:bodyPr>
          <a:lstStyle/>
          <a:p>
            <a:pPr marL="0" indent="0">
              <a:buNone/>
            </a:pPr>
            <a:r>
              <a:rPr lang="en-US" sz="1300" b="1"/>
              <a:t>What are they? </a:t>
            </a:r>
            <a:endParaRPr lang="en-US" sz="1300"/>
          </a:p>
          <a:p>
            <a:pPr marL="0" indent="0">
              <a:buNone/>
            </a:pPr>
            <a:r>
              <a:rPr lang="en-US" sz="1300"/>
              <a:t>Character questions are a reliable indicator of what you’re capable of achieving. Your answers will reveal everything an employer needs to know about your morals, integrity, values, and generally speaking – who you really are.</a:t>
            </a:r>
          </a:p>
          <a:p>
            <a:pPr marL="0" indent="0">
              <a:buNone/>
            </a:pPr>
            <a:r>
              <a:rPr lang="en-US" sz="1300" b="1"/>
              <a:t>When are they asked? </a:t>
            </a:r>
            <a:endParaRPr lang="en-US" sz="1300"/>
          </a:p>
          <a:p>
            <a:pPr marL="0" indent="0">
              <a:buNone/>
            </a:pPr>
            <a:r>
              <a:rPr lang="en-US" sz="1300"/>
              <a:t>Character questions could feature at any kind of interview, but will often be asked when the role involves team work, difficult situations (e.g. with customers or clients), and making quick, fair judgments.</a:t>
            </a:r>
          </a:p>
          <a:p>
            <a:pPr marL="0" indent="0">
              <a:buNone/>
            </a:pPr>
            <a:r>
              <a:rPr lang="en-US" sz="1300" b="1"/>
              <a:t>How to answer them: </a:t>
            </a:r>
            <a:endParaRPr lang="en-US" sz="1300"/>
          </a:p>
          <a:p>
            <a:pPr marL="0" indent="0">
              <a:buNone/>
            </a:pPr>
            <a:r>
              <a:rPr lang="en-US" sz="1300"/>
              <a:t>Show you can do the job, </a:t>
            </a:r>
            <a:r>
              <a:rPr lang="en-US" sz="1300" i="1"/>
              <a:t>and</a:t>
            </a:r>
            <a:r>
              <a:rPr lang="en-US" sz="1300"/>
              <a:t> fit in. Focus on demonstrating your appreciation of values (both your own and the </a:t>
            </a:r>
            <a:r>
              <a:rPr lang="en-US" sz="1300" err="1"/>
              <a:t>organisation’s</a:t>
            </a:r>
            <a:r>
              <a:rPr lang="en-US" sz="1300"/>
              <a:t>), positive work ethic, ability to work well with others and handle tough situations. </a:t>
            </a:r>
          </a:p>
          <a:p>
            <a:pPr marL="0" indent="0">
              <a:buNone/>
            </a:pPr>
            <a:r>
              <a:rPr lang="en-US" sz="1300" b="1"/>
              <a:t>The worst thing you can do: </a:t>
            </a:r>
            <a:endParaRPr lang="en-US" sz="1300"/>
          </a:p>
          <a:p>
            <a:pPr marL="0" indent="0">
              <a:buNone/>
            </a:pPr>
            <a:r>
              <a:rPr lang="en-US" sz="1300"/>
              <a:t>Lie</a:t>
            </a:r>
          </a:p>
          <a:p>
            <a:pPr marL="0" indent="0">
              <a:buNone/>
            </a:pPr>
            <a:r>
              <a:rPr lang="en-US" sz="1300" b="1"/>
              <a:t>Examples: </a:t>
            </a:r>
            <a:endParaRPr lang="en-US" sz="1300"/>
          </a:p>
          <a:p>
            <a:r>
              <a:rPr lang="en-US" sz="1300"/>
              <a:t>What are your core values?</a:t>
            </a:r>
          </a:p>
          <a:p>
            <a:r>
              <a:rPr lang="en-US" sz="1300"/>
              <a:t>Who do you admire, and why?</a:t>
            </a:r>
          </a:p>
          <a:p>
            <a:r>
              <a:rPr lang="en-US" sz="1300"/>
              <a:t>Tell me about a time you dealt with a difficult person</a:t>
            </a:r>
          </a:p>
          <a:p>
            <a:r>
              <a:rPr lang="en-US" sz="1300"/>
              <a:t>When were you last angry, and why?</a:t>
            </a:r>
          </a:p>
        </p:txBody>
      </p:sp>
    </p:spTree>
    <p:extLst>
      <p:ext uri="{BB962C8B-B14F-4D97-AF65-F5344CB8AC3E}">
        <p14:creationId xmlns:p14="http://schemas.microsoft.com/office/powerpoint/2010/main" val="76250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A49F-234F-4A1A-8E58-1F866A2F6A60}"/>
              </a:ext>
            </a:extLst>
          </p:cNvPr>
          <p:cNvSpPr>
            <a:spLocks noGrp="1"/>
          </p:cNvSpPr>
          <p:nvPr>
            <p:ph type="title"/>
          </p:nvPr>
        </p:nvSpPr>
        <p:spPr/>
        <p:txBody>
          <a:bodyPr/>
          <a:lstStyle/>
          <a:p>
            <a:r>
              <a:rPr lang="en-US"/>
              <a:t>Competency questions</a:t>
            </a:r>
          </a:p>
        </p:txBody>
      </p:sp>
      <p:sp>
        <p:nvSpPr>
          <p:cNvPr id="3" name="Content Placeholder 2">
            <a:extLst>
              <a:ext uri="{FF2B5EF4-FFF2-40B4-BE49-F238E27FC236}">
                <a16:creationId xmlns:a16="http://schemas.microsoft.com/office/drawing/2014/main" id="{EAC29DCB-5E14-4633-A156-6FE896FDA3F6}"/>
              </a:ext>
            </a:extLst>
          </p:cNvPr>
          <p:cNvSpPr>
            <a:spLocks noGrp="1"/>
          </p:cNvSpPr>
          <p:nvPr>
            <p:ph idx="1"/>
          </p:nvPr>
        </p:nvSpPr>
        <p:spPr>
          <a:xfrm>
            <a:off x="457200" y="977901"/>
            <a:ext cx="8229600" cy="3846909"/>
          </a:xfrm>
        </p:spPr>
        <p:txBody>
          <a:bodyPr vert="horz" lIns="91440" tIns="45720" rIns="91440" bIns="45720" rtlCol="0" anchor="t">
            <a:noAutofit/>
          </a:bodyPr>
          <a:lstStyle/>
          <a:p>
            <a:pPr marL="0" indent="0">
              <a:buNone/>
            </a:pPr>
            <a:r>
              <a:rPr lang="en-US" sz="1400" b="1"/>
              <a:t>What are they? </a:t>
            </a:r>
            <a:endParaRPr lang="en-US" sz="1400"/>
          </a:p>
          <a:p>
            <a:pPr marL="0" indent="0">
              <a:buNone/>
            </a:pPr>
            <a:r>
              <a:rPr lang="en-US" sz="1400"/>
              <a:t>Competency questions focus on finding evidence of your ability to do the job, requiring you to provide real examples of  ‘times you’ve demonstrated…’ or ‘how you’d react in….situation’. Their purpose? To weed out the candidates who are all talk, and shortlist the ones who can actually back up their claims. </a:t>
            </a:r>
            <a:r>
              <a:rPr lang="en-US" sz="1400" b="1"/>
              <a:t> </a:t>
            </a:r>
            <a:endParaRPr lang="en-US" sz="1400"/>
          </a:p>
          <a:p>
            <a:pPr marL="0" indent="0">
              <a:buNone/>
            </a:pPr>
            <a:r>
              <a:rPr lang="en-US" sz="1400" b="1"/>
              <a:t>When are they asked? </a:t>
            </a:r>
            <a:endParaRPr lang="en-US" sz="1400"/>
          </a:p>
          <a:p>
            <a:pPr marL="0" indent="0">
              <a:buNone/>
            </a:pPr>
            <a:r>
              <a:rPr lang="en-US" sz="1400"/>
              <a:t>Competency questions are often asked when practical ability takes precedence over previous experience, achievements, or qualifications. </a:t>
            </a:r>
          </a:p>
          <a:p>
            <a:pPr marL="0" indent="0">
              <a:buNone/>
            </a:pPr>
            <a:r>
              <a:rPr lang="en-US" sz="1400" b="1"/>
              <a:t>How to answer them: </a:t>
            </a:r>
            <a:endParaRPr lang="en-US" sz="1400"/>
          </a:p>
          <a:p>
            <a:r>
              <a:rPr lang="en-US" sz="1400"/>
              <a:t>Three words: </a:t>
            </a:r>
            <a:r>
              <a:rPr lang="en-US" sz="1400" i="1"/>
              <a:t>Prepare. Your. Examples</a:t>
            </a:r>
            <a:r>
              <a:rPr lang="en-US" sz="1400"/>
              <a:t>. Interviews can cause the best of us to draw a blank and relying on thinking fast is unlikely to yield the best results. </a:t>
            </a:r>
          </a:p>
          <a:p>
            <a:r>
              <a:rPr lang="en-US" sz="1400"/>
              <a:t>Before the interview, firstly highlight the key skills in the job description and secondly, </a:t>
            </a:r>
          </a:p>
          <a:p>
            <a:r>
              <a:rPr lang="en-US" sz="1400"/>
              <a:t>think of an example that proves you have each attribute. </a:t>
            </a:r>
          </a:p>
          <a:p>
            <a:r>
              <a:rPr lang="en-US" sz="1400"/>
              <a:t>Then, use the STAR technique to give context to your answer.</a:t>
            </a:r>
          </a:p>
          <a:p>
            <a:endParaRPr lang="en-US"/>
          </a:p>
        </p:txBody>
      </p:sp>
    </p:spTree>
    <p:extLst>
      <p:ext uri="{BB962C8B-B14F-4D97-AF65-F5344CB8AC3E}">
        <p14:creationId xmlns:p14="http://schemas.microsoft.com/office/powerpoint/2010/main" val="43516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AEF2-661B-4E94-BF9D-CC9C02479395}"/>
              </a:ext>
            </a:extLst>
          </p:cNvPr>
          <p:cNvSpPr>
            <a:spLocks noGrp="1"/>
          </p:cNvSpPr>
          <p:nvPr>
            <p:ph type="title"/>
          </p:nvPr>
        </p:nvSpPr>
        <p:spPr/>
        <p:txBody>
          <a:bodyPr/>
          <a:lstStyle/>
          <a:p>
            <a:r>
              <a:rPr lang="en-US"/>
              <a:t>Competency question</a:t>
            </a:r>
          </a:p>
        </p:txBody>
      </p:sp>
      <p:pic>
        <p:nvPicPr>
          <p:cNvPr id="4" name="Picture 4" descr="A close up of a sign&#10;&#10;Description generated with very high confidence">
            <a:extLst>
              <a:ext uri="{FF2B5EF4-FFF2-40B4-BE49-F238E27FC236}">
                <a16:creationId xmlns:a16="http://schemas.microsoft.com/office/drawing/2014/main" id="{77F2FDC4-166E-41DF-B2FC-8AF3E5EF6D31}"/>
              </a:ext>
            </a:extLst>
          </p:cNvPr>
          <p:cNvPicPr>
            <a:picLocks noGrp="1" noChangeAspect="1"/>
          </p:cNvPicPr>
          <p:nvPr>
            <p:ph idx="1"/>
          </p:nvPr>
        </p:nvPicPr>
        <p:blipFill>
          <a:blip r:embed="rId2"/>
          <a:stretch>
            <a:fillRect/>
          </a:stretch>
        </p:blipFill>
        <p:spPr>
          <a:xfrm>
            <a:off x="1173438" y="1200151"/>
            <a:ext cx="6592407" cy="3292114"/>
          </a:xfrm>
          <a:prstGeom prst="rect">
            <a:avLst/>
          </a:prstGeom>
        </p:spPr>
      </p:pic>
    </p:spTree>
    <p:extLst>
      <p:ext uri="{BB962C8B-B14F-4D97-AF65-F5344CB8AC3E}">
        <p14:creationId xmlns:p14="http://schemas.microsoft.com/office/powerpoint/2010/main" val="4008220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429A5-3A85-470D-953A-D5C0727D1CE3}"/>
              </a:ext>
            </a:extLst>
          </p:cNvPr>
          <p:cNvSpPr>
            <a:spLocks noGrp="1"/>
          </p:cNvSpPr>
          <p:nvPr>
            <p:ph type="title"/>
          </p:nvPr>
        </p:nvSpPr>
        <p:spPr/>
        <p:txBody>
          <a:bodyPr/>
          <a:lstStyle/>
          <a:p>
            <a:r>
              <a:rPr lang="en-US"/>
              <a:t>Competency questions</a:t>
            </a:r>
          </a:p>
        </p:txBody>
      </p:sp>
      <p:sp>
        <p:nvSpPr>
          <p:cNvPr id="3" name="Content Placeholder 2">
            <a:extLst>
              <a:ext uri="{FF2B5EF4-FFF2-40B4-BE49-F238E27FC236}">
                <a16:creationId xmlns:a16="http://schemas.microsoft.com/office/drawing/2014/main" id="{19796349-8142-456F-BA6F-2CE8388A5601}"/>
              </a:ext>
            </a:extLst>
          </p:cNvPr>
          <p:cNvSpPr>
            <a:spLocks noGrp="1"/>
          </p:cNvSpPr>
          <p:nvPr>
            <p:ph idx="1"/>
          </p:nvPr>
        </p:nvSpPr>
        <p:spPr/>
        <p:txBody>
          <a:bodyPr vert="horz" lIns="91440" tIns="45720" rIns="91440" bIns="45720" rtlCol="0" anchor="t">
            <a:normAutofit/>
          </a:bodyPr>
          <a:lstStyle/>
          <a:p>
            <a:pPr marL="0" indent="0">
              <a:buNone/>
            </a:pPr>
            <a:r>
              <a:rPr lang="en-US" sz="1400" b="1"/>
              <a:t>The worst thing you can do: </a:t>
            </a:r>
            <a:endParaRPr lang="en-US" sz="1400"/>
          </a:p>
          <a:p>
            <a:r>
              <a:rPr lang="en-US" sz="1400"/>
              <a:t>Make it up as you go along</a:t>
            </a:r>
          </a:p>
          <a:p>
            <a:pPr marL="0" indent="0">
              <a:buNone/>
            </a:pPr>
            <a:endParaRPr lang="en-US" sz="1400"/>
          </a:p>
          <a:p>
            <a:pPr marL="0" indent="0">
              <a:buNone/>
            </a:pPr>
            <a:r>
              <a:rPr lang="en-US" sz="1400" b="1"/>
              <a:t>Examples: </a:t>
            </a:r>
            <a:endParaRPr lang="en-US" sz="1400"/>
          </a:p>
          <a:p>
            <a:r>
              <a:rPr lang="en-US" sz="1400"/>
              <a:t>Tell me about a time you’ve worked to/missed a deadline</a:t>
            </a:r>
          </a:p>
          <a:p>
            <a:r>
              <a:rPr lang="en-US" sz="1400"/>
              <a:t>Tell me about a big change you’ve had to deal with</a:t>
            </a:r>
          </a:p>
          <a:p>
            <a:r>
              <a:rPr lang="en-US" sz="1400"/>
              <a:t>Tell me about a time you supported a member of your team who was struggling</a:t>
            </a:r>
          </a:p>
          <a:p>
            <a:r>
              <a:rPr lang="en-US" sz="1400"/>
              <a:t>Give an example of a time you’ve had to improvise to achieve your goal</a:t>
            </a:r>
          </a:p>
          <a:p>
            <a:endParaRPr lang="en-US"/>
          </a:p>
        </p:txBody>
      </p:sp>
    </p:spTree>
    <p:extLst>
      <p:ext uri="{BB962C8B-B14F-4D97-AF65-F5344CB8AC3E}">
        <p14:creationId xmlns:p14="http://schemas.microsoft.com/office/powerpoint/2010/main" val="3461103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5C1D-F5E4-432A-89F3-27C8A7F2385B}"/>
              </a:ext>
            </a:extLst>
          </p:cNvPr>
          <p:cNvSpPr>
            <a:spLocks noGrp="1"/>
          </p:cNvSpPr>
          <p:nvPr>
            <p:ph type="title"/>
          </p:nvPr>
        </p:nvSpPr>
        <p:spPr/>
        <p:txBody>
          <a:bodyPr/>
          <a:lstStyle/>
          <a:p>
            <a:r>
              <a:rPr lang="en-US"/>
              <a:t>Curveball/Creative questions</a:t>
            </a:r>
          </a:p>
        </p:txBody>
      </p:sp>
      <p:sp>
        <p:nvSpPr>
          <p:cNvPr id="3" name="Content Placeholder 2">
            <a:extLst>
              <a:ext uri="{FF2B5EF4-FFF2-40B4-BE49-F238E27FC236}">
                <a16:creationId xmlns:a16="http://schemas.microsoft.com/office/drawing/2014/main" id="{0D324454-6D89-4B6E-A917-5D7AD4A2D745}"/>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sz="1400" b="1"/>
              <a:t>What are they? </a:t>
            </a:r>
            <a:endParaRPr lang="en-US" sz="1400"/>
          </a:p>
          <a:p>
            <a:pPr marL="0" indent="0">
              <a:buNone/>
            </a:pPr>
            <a:r>
              <a:rPr lang="en-US" sz="1400"/>
              <a:t>These questions are designed to put you under pressure, whether it’s to throw you a curveball and see how well you can dodge it, or test your ability to be creative on the spot and there’s no single right answer.</a:t>
            </a:r>
          </a:p>
          <a:p>
            <a:pPr marL="0" indent="0">
              <a:buNone/>
            </a:pPr>
            <a:r>
              <a:rPr lang="en-US" sz="1400" b="1"/>
              <a:t>When are they asked? </a:t>
            </a:r>
            <a:endParaRPr lang="en-US" sz="1400"/>
          </a:p>
          <a:p>
            <a:pPr marL="0" indent="0">
              <a:buNone/>
            </a:pPr>
            <a:r>
              <a:rPr lang="en-US" sz="1400"/>
              <a:t>It’s not uncommon for a curveball or creativity question to be thrown into just about any type of interview and at any point</a:t>
            </a:r>
          </a:p>
          <a:p>
            <a:pPr marL="0" indent="0">
              <a:buNone/>
            </a:pPr>
            <a:r>
              <a:rPr lang="en-US" sz="1400" b="1"/>
              <a:t>How to answer them: </a:t>
            </a:r>
            <a:endParaRPr lang="en-US" sz="1400"/>
          </a:p>
          <a:p>
            <a:pPr marL="0" indent="0">
              <a:buNone/>
            </a:pPr>
            <a:r>
              <a:rPr lang="en-US" sz="1400"/>
              <a:t>Remember: your answer isn’t as important as </a:t>
            </a:r>
            <a:r>
              <a:rPr lang="en-US" sz="1400" u="sng"/>
              <a:t>your reasoning</a:t>
            </a:r>
            <a:r>
              <a:rPr lang="en-US" sz="1400"/>
              <a:t>. So instead of looking at the question literally, take a deep breath and think about </a:t>
            </a:r>
            <a:r>
              <a:rPr lang="en-US" sz="1400" i="1"/>
              <a:t>why </a:t>
            </a:r>
            <a:r>
              <a:rPr lang="en-US" sz="1400"/>
              <a:t>they’re asking it. </a:t>
            </a:r>
          </a:p>
          <a:p>
            <a:pPr marL="0" indent="0">
              <a:buNone/>
            </a:pPr>
            <a:r>
              <a:rPr lang="en-US" sz="1400" b="1"/>
              <a:t>The worst thing you can do:</a:t>
            </a:r>
            <a:r>
              <a:rPr lang="en-US" sz="1400"/>
              <a:t> </a:t>
            </a:r>
          </a:p>
          <a:p>
            <a:pPr marL="0" indent="0">
              <a:buNone/>
            </a:pPr>
            <a:r>
              <a:rPr lang="en-US" sz="1400"/>
              <a:t>Cry</a:t>
            </a:r>
          </a:p>
          <a:p>
            <a:pPr marL="0" indent="0">
              <a:buNone/>
            </a:pPr>
            <a:r>
              <a:rPr lang="en-US" sz="1400" b="1"/>
              <a:t>Examples: </a:t>
            </a:r>
            <a:endParaRPr lang="en-US" sz="1400"/>
          </a:p>
          <a:p>
            <a:r>
              <a:rPr lang="en-US" sz="1400"/>
              <a:t>If you were a medicine, what would you be?</a:t>
            </a:r>
          </a:p>
          <a:p>
            <a:r>
              <a:rPr lang="en-US" sz="1400"/>
              <a:t>Every CV has one lie in it. What’s yours?</a:t>
            </a:r>
          </a:p>
          <a:p>
            <a:r>
              <a:rPr lang="en-US" sz="1400"/>
              <a:t>Tell me about the last good idea you had</a:t>
            </a:r>
          </a:p>
          <a:p>
            <a:endParaRPr lang="en-US"/>
          </a:p>
        </p:txBody>
      </p:sp>
    </p:spTree>
    <p:extLst>
      <p:ext uri="{BB962C8B-B14F-4D97-AF65-F5344CB8AC3E}">
        <p14:creationId xmlns:p14="http://schemas.microsoft.com/office/powerpoint/2010/main" val="1639446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E47C7-1035-4581-959A-22F920B3CB6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A4CC837-A909-450D-BE72-B2AB101D2EC6}"/>
              </a:ext>
            </a:extLst>
          </p:cNvPr>
          <p:cNvPicPr>
            <a:picLocks noGrp="1" noChangeAspect="1"/>
          </p:cNvPicPr>
          <p:nvPr>
            <p:ph idx="1"/>
          </p:nvPr>
        </p:nvPicPr>
        <p:blipFill>
          <a:blip r:embed="rId2"/>
          <a:stretch>
            <a:fillRect/>
          </a:stretch>
        </p:blipFill>
        <p:spPr>
          <a:xfrm>
            <a:off x="3240134" y="2728069"/>
            <a:ext cx="1887514" cy="1404867"/>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0FBB941D-DBF2-48DE-B269-7967540DFD5B}"/>
              </a:ext>
            </a:extLst>
          </p:cNvPr>
          <p:cNvPicPr>
            <a:picLocks noChangeAspect="1"/>
          </p:cNvPicPr>
          <p:nvPr/>
        </p:nvPicPr>
        <p:blipFill>
          <a:blip r:embed="rId3"/>
          <a:stretch>
            <a:fillRect/>
          </a:stretch>
        </p:blipFill>
        <p:spPr>
          <a:xfrm>
            <a:off x="3315979" y="4202445"/>
            <a:ext cx="2000250" cy="542925"/>
          </a:xfrm>
          <a:prstGeom prst="rect">
            <a:avLst/>
          </a:prstGeom>
        </p:spPr>
      </p:pic>
      <p:pic>
        <p:nvPicPr>
          <p:cNvPr id="8" name="Picture 8">
            <a:extLst>
              <a:ext uri="{FF2B5EF4-FFF2-40B4-BE49-F238E27FC236}">
                <a16:creationId xmlns:a16="http://schemas.microsoft.com/office/drawing/2014/main" id="{391A4489-1544-4105-80F2-6720C052C1CF}"/>
              </a:ext>
            </a:extLst>
          </p:cNvPr>
          <p:cNvPicPr>
            <a:picLocks noChangeAspect="1"/>
          </p:cNvPicPr>
          <p:nvPr/>
        </p:nvPicPr>
        <p:blipFill>
          <a:blip r:embed="rId4"/>
          <a:stretch>
            <a:fillRect/>
          </a:stretch>
        </p:blipFill>
        <p:spPr>
          <a:xfrm>
            <a:off x="6574168" y="1300730"/>
            <a:ext cx="1497416" cy="1927889"/>
          </a:xfrm>
          <a:prstGeom prst="rect">
            <a:avLst/>
          </a:prstGeom>
        </p:spPr>
      </p:pic>
      <p:pic>
        <p:nvPicPr>
          <p:cNvPr id="10" name="Picture 10">
            <a:extLst>
              <a:ext uri="{FF2B5EF4-FFF2-40B4-BE49-F238E27FC236}">
                <a16:creationId xmlns:a16="http://schemas.microsoft.com/office/drawing/2014/main" id="{A5F9DFCA-D2B8-4896-966B-3422523C68D6}"/>
              </a:ext>
            </a:extLst>
          </p:cNvPr>
          <p:cNvPicPr>
            <a:picLocks noChangeAspect="1"/>
          </p:cNvPicPr>
          <p:nvPr/>
        </p:nvPicPr>
        <p:blipFill>
          <a:blip r:embed="rId5"/>
          <a:stretch>
            <a:fillRect/>
          </a:stretch>
        </p:blipFill>
        <p:spPr>
          <a:xfrm>
            <a:off x="6541258" y="3239708"/>
            <a:ext cx="1554708" cy="668599"/>
          </a:xfrm>
          <a:prstGeom prst="rect">
            <a:avLst/>
          </a:prstGeom>
        </p:spPr>
      </p:pic>
      <p:pic>
        <p:nvPicPr>
          <p:cNvPr id="12" name="Picture 12" descr="A close up of text on a black background&#10;&#10;Description generated with high confidence">
            <a:extLst>
              <a:ext uri="{FF2B5EF4-FFF2-40B4-BE49-F238E27FC236}">
                <a16:creationId xmlns:a16="http://schemas.microsoft.com/office/drawing/2014/main" id="{5F8D377E-4D05-47A2-9B53-2DA7A6476F65}"/>
              </a:ext>
            </a:extLst>
          </p:cNvPr>
          <p:cNvPicPr>
            <a:picLocks noChangeAspect="1"/>
          </p:cNvPicPr>
          <p:nvPr/>
        </p:nvPicPr>
        <p:blipFill>
          <a:blip r:embed="rId6"/>
          <a:stretch>
            <a:fillRect/>
          </a:stretch>
        </p:blipFill>
        <p:spPr>
          <a:xfrm>
            <a:off x="3464682" y="758517"/>
            <a:ext cx="1660194" cy="1391645"/>
          </a:xfrm>
          <a:prstGeom prst="rect">
            <a:avLst/>
          </a:prstGeom>
        </p:spPr>
      </p:pic>
      <p:pic>
        <p:nvPicPr>
          <p:cNvPr id="14" name="Picture 14" descr="A close up of a sign&#10;&#10;Description generated with very high confidence">
            <a:extLst>
              <a:ext uri="{FF2B5EF4-FFF2-40B4-BE49-F238E27FC236}">
                <a16:creationId xmlns:a16="http://schemas.microsoft.com/office/drawing/2014/main" id="{CF99A356-7E51-42C7-897D-A3EA405B5B11}"/>
              </a:ext>
            </a:extLst>
          </p:cNvPr>
          <p:cNvPicPr>
            <a:picLocks noChangeAspect="1"/>
          </p:cNvPicPr>
          <p:nvPr/>
        </p:nvPicPr>
        <p:blipFill>
          <a:blip r:embed="rId7"/>
          <a:stretch>
            <a:fillRect/>
          </a:stretch>
        </p:blipFill>
        <p:spPr>
          <a:xfrm>
            <a:off x="3598318" y="2019939"/>
            <a:ext cx="1392925" cy="711249"/>
          </a:xfrm>
          <a:prstGeom prst="rect">
            <a:avLst/>
          </a:prstGeom>
        </p:spPr>
      </p:pic>
      <p:pic>
        <p:nvPicPr>
          <p:cNvPr id="16" name="Picture 16" descr="A close up of a logo&#10;&#10;Description generated with high confidence">
            <a:extLst>
              <a:ext uri="{FF2B5EF4-FFF2-40B4-BE49-F238E27FC236}">
                <a16:creationId xmlns:a16="http://schemas.microsoft.com/office/drawing/2014/main" id="{A41A28BF-4E07-4A5B-B5C3-2C4BF9EA6A7B}"/>
              </a:ext>
            </a:extLst>
          </p:cNvPr>
          <p:cNvPicPr>
            <a:picLocks noChangeAspect="1"/>
          </p:cNvPicPr>
          <p:nvPr/>
        </p:nvPicPr>
        <p:blipFill>
          <a:blip r:embed="rId8"/>
          <a:stretch>
            <a:fillRect/>
          </a:stretch>
        </p:blipFill>
        <p:spPr>
          <a:xfrm>
            <a:off x="587849" y="1504808"/>
            <a:ext cx="1809750" cy="1809750"/>
          </a:xfrm>
          <a:prstGeom prst="rect">
            <a:avLst/>
          </a:prstGeom>
        </p:spPr>
      </p:pic>
      <p:pic>
        <p:nvPicPr>
          <p:cNvPr id="18" name="Picture 18" descr="A close up of a logo&#10;&#10;Description generated with very high confidence">
            <a:extLst>
              <a:ext uri="{FF2B5EF4-FFF2-40B4-BE49-F238E27FC236}">
                <a16:creationId xmlns:a16="http://schemas.microsoft.com/office/drawing/2014/main" id="{45B28450-2DF3-40EC-A04E-2BF153FC9D40}"/>
              </a:ext>
            </a:extLst>
          </p:cNvPr>
          <p:cNvPicPr>
            <a:picLocks noChangeAspect="1"/>
          </p:cNvPicPr>
          <p:nvPr/>
        </p:nvPicPr>
        <p:blipFill>
          <a:blip r:embed="rId9"/>
          <a:stretch>
            <a:fillRect/>
          </a:stretch>
        </p:blipFill>
        <p:spPr>
          <a:xfrm>
            <a:off x="972474" y="3306810"/>
            <a:ext cx="1876425" cy="542925"/>
          </a:xfrm>
          <a:prstGeom prst="rect">
            <a:avLst/>
          </a:prstGeom>
        </p:spPr>
      </p:pic>
    </p:spTree>
    <p:extLst>
      <p:ext uri="{BB962C8B-B14F-4D97-AF65-F5344CB8AC3E}">
        <p14:creationId xmlns:p14="http://schemas.microsoft.com/office/powerpoint/2010/main" val="99835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A9895-DD26-489C-B9A5-EB10E15769E3}"/>
              </a:ext>
            </a:extLst>
          </p:cNvPr>
          <p:cNvSpPr>
            <a:spLocks noGrp="1"/>
          </p:cNvSpPr>
          <p:nvPr>
            <p:ph type="title"/>
          </p:nvPr>
        </p:nvSpPr>
        <p:spPr/>
        <p:txBody>
          <a:bodyPr/>
          <a:lstStyle/>
          <a:p>
            <a:endParaRPr lang="en-US"/>
          </a:p>
        </p:txBody>
      </p:sp>
      <p:pic>
        <p:nvPicPr>
          <p:cNvPr id="4" name="Picture 4" descr="A close up of a womans face&#10;&#10;Description generated with very high confidence">
            <a:extLst>
              <a:ext uri="{FF2B5EF4-FFF2-40B4-BE49-F238E27FC236}">
                <a16:creationId xmlns:a16="http://schemas.microsoft.com/office/drawing/2014/main" id="{6AF99EC0-5909-4C86-85FF-41B91C6EB351}"/>
              </a:ext>
            </a:extLst>
          </p:cNvPr>
          <p:cNvPicPr>
            <a:picLocks noGrp="1" noChangeAspect="1"/>
          </p:cNvPicPr>
          <p:nvPr>
            <p:ph idx="1"/>
          </p:nvPr>
        </p:nvPicPr>
        <p:blipFill>
          <a:blip r:embed="rId2"/>
          <a:stretch>
            <a:fillRect/>
          </a:stretch>
        </p:blipFill>
        <p:spPr>
          <a:xfrm>
            <a:off x="997140" y="2683146"/>
            <a:ext cx="1980632" cy="1733550"/>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D7F65573-8BD6-4BCD-AE0C-8C38B9C99F5A}"/>
              </a:ext>
            </a:extLst>
          </p:cNvPr>
          <p:cNvPicPr>
            <a:picLocks noChangeAspect="1"/>
          </p:cNvPicPr>
          <p:nvPr/>
        </p:nvPicPr>
        <p:blipFill>
          <a:blip r:embed="rId3"/>
          <a:stretch>
            <a:fillRect/>
          </a:stretch>
        </p:blipFill>
        <p:spPr>
          <a:xfrm>
            <a:off x="897340" y="4415431"/>
            <a:ext cx="2180230" cy="406966"/>
          </a:xfrm>
          <a:prstGeom prst="rect">
            <a:avLst/>
          </a:prstGeom>
        </p:spPr>
      </p:pic>
      <p:pic>
        <p:nvPicPr>
          <p:cNvPr id="8" name="Picture 8" descr="A close up of a logo&#10;&#10;Description generated with very high confidence">
            <a:extLst>
              <a:ext uri="{FF2B5EF4-FFF2-40B4-BE49-F238E27FC236}">
                <a16:creationId xmlns:a16="http://schemas.microsoft.com/office/drawing/2014/main" id="{E96B37BC-BB55-41C6-AEFF-CC620D4FCEDB}"/>
              </a:ext>
            </a:extLst>
          </p:cNvPr>
          <p:cNvPicPr>
            <a:picLocks noChangeAspect="1"/>
          </p:cNvPicPr>
          <p:nvPr/>
        </p:nvPicPr>
        <p:blipFill>
          <a:blip r:embed="rId4"/>
          <a:stretch>
            <a:fillRect/>
          </a:stretch>
        </p:blipFill>
        <p:spPr>
          <a:xfrm>
            <a:off x="4807850" y="1362502"/>
            <a:ext cx="833367" cy="2358789"/>
          </a:xfrm>
          <a:prstGeom prst="rect">
            <a:avLst/>
          </a:prstGeom>
        </p:spPr>
      </p:pic>
      <p:pic>
        <p:nvPicPr>
          <p:cNvPr id="10" name="Picture 10">
            <a:extLst>
              <a:ext uri="{FF2B5EF4-FFF2-40B4-BE49-F238E27FC236}">
                <a16:creationId xmlns:a16="http://schemas.microsoft.com/office/drawing/2014/main" id="{8C465353-FB7D-4803-954D-D2EAFCAB981B}"/>
              </a:ext>
            </a:extLst>
          </p:cNvPr>
          <p:cNvPicPr>
            <a:picLocks noChangeAspect="1"/>
          </p:cNvPicPr>
          <p:nvPr/>
        </p:nvPicPr>
        <p:blipFill>
          <a:blip r:embed="rId5"/>
          <a:stretch>
            <a:fillRect/>
          </a:stretch>
        </p:blipFill>
        <p:spPr>
          <a:xfrm>
            <a:off x="4524374" y="3713186"/>
            <a:ext cx="1519736" cy="642867"/>
          </a:xfrm>
          <a:prstGeom prst="rect">
            <a:avLst/>
          </a:prstGeom>
        </p:spPr>
      </p:pic>
      <p:pic>
        <p:nvPicPr>
          <p:cNvPr id="12" name="Picture 12" descr="A picture containing businesscard&#10;&#10;Description generated with high confidence">
            <a:extLst>
              <a:ext uri="{FF2B5EF4-FFF2-40B4-BE49-F238E27FC236}">
                <a16:creationId xmlns:a16="http://schemas.microsoft.com/office/drawing/2014/main" id="{68C0271D-EF03-4AA7-B03E-070AF451AE3D}"/>
              </a:ext>
            </a:extLst>
          </p:cNvPr>
          <p:cNvPicPr>
            <a:picLocks noChangeAspect="1"/>
          </p:cNvPicPr>
          <p:nvPr/>
        </p:nvPicPr>
        <p:blipFill>
          <a:blip r:embed="rId6"/>
          <a:stretch>
            <a:fillRect/>
          </a:stretch>
        </p:blipFill>
        <p:spPr>
          <a:xfrm>
            <a:off x="6817056" y="2484382"/>
            <a:ext cx="1856096" cy="1710108"/>
          </a:xfrm>
          <a:prstGeom prst="rect">
            <a:avLst/>
          </a:prstGeom>
        </p:spPr>
      </p:pic>
      <p:pic>
        <p:nvPicPr>
          <p:cNvPr id="14" name="Picture 14" descr="A close up of a logo&#10;&#10;Description generated with very high confidence">
            <a:extLst>
              <a:ext uri="{FF2B5EF4-FFF2-40B4-BE49-F238E27FC236}">
                <a16:creationId xmlns:a16="http://schemas.microsoft.com/office/drawing/2014/main" id="{E805AA22-FB56-40A0-A8DB-3600FCD11683}"/>
              </a:ext>
            </a:extLst>
          </p:cNvPr>
          <p:cNvPicPr>
            <a:picLocks noChangeAspect="1"/>
          </p:cNvPicPr>
          <p:nvPr/>
        </p:nvPicPr>
        <p:blipFill>
          <a:blip r:embed="rId7"/>
          <a:stretch>
            <a:fillRect/>
          </a:stretch>
        </p:blipFill>
        <p:spPr>
          <a:xfrm>
            <a:off x="6543248" y="1049670"/>
            <a:ext cx="1448368" cy="834931"/>
          </a:xfrm>
          <a:prstGeom prst="rect">
            <a:avLst/>
          </a:prstGeom>
        </p:spPr>
      </p:pic>
      <p:pic>
        <p:nvPicPr>
          <p:cNvPr id="16" name="Picture 16" descr="A close up of a logo&#10;&#10;Description generated with very high confidence">
            <a:extLst>
              <a:ext uri="{FF2B5EF4-FFF2-40B4-BE49-F238E27FC236}">
                <a16:creationId xmlns:a16="http://schemas.microsoft.com/office/drawing/2014/main" id="{D12A4A71-8EB0-4B72-AFDE-BE80907BDF17}"/>
              </a:ext>
            </a:extLst>
          </p:cNvPr>
          <p:cNvPicPr>
            <a:picLocks noChangeAspect="1"/>
          </p:cNvPicPr>
          <p:nvPr/>
        </p:nvPicPr>
        <p:blipFill>
          <a:blip r:embed="rId8"/>
          <a:stretch>
            <a:fillRect/>
          </a:stretch>
        </p:blipFill>
        <p:spPr>
          <a:xfrm>
            <a:off x="6400942" y="1846997"/>
            <a:ext cx="1895049" cy="519753"/>
          </a:xfrm>
          <a:prstGeom prst="rect">
            <a:avLst/>
          </a:prstGeom>
        </p:spPr>
      </p:pic>
      <p:pic>
        <p:nvPicPr>
          <p:cNvPr id="18" name="Picture 18" descr="A close up of a clock&#10;&#10;Description generated with very high confidence">
            <a:extLst>
              <a:ext uri="{FF2B5EF4-FFF2-40B4-BE49-F238E27FC236}">
                <a16:creationId xmlns:a16="http://schemas.microsoft.com/office/drawing/2014/main" id="{D95AA8D8-358E-4BAE-955B-092295A4232F}"/>
              </a:ext>
            </a:extLst>
          </p:cNvPr>
          <p:cNvPicPr>
            <a:picLocks noChangeAspect="1"/>
          </p:cNvPicPr>
          <p:nvPr/>
        </p:nvPicPr>
        <p:blipFill>
          <a:blip r:embed="rId9"/>
          <a:stretch>
            <a:fillRect/>
          </a:stretch>
        </p:blipFill>
        <p:spPr>
          <a:xfrm>
            <a:off x="2474366" y="979581"/>
            <a:ext cx="1218348" cy="1145701"/>
          </a:xfrm>
          <a:prstGeom prst="rect">
            <a:avLst/>
          </a:prstGeom>
        </p:spPr>
      </p:pic>
      <p:pic>
        <p:nvPicPr>
          <p:cNvPr id="20" name="Picture 20">
            <a:extLst>
              <a:ext uri="{FF2B5EF4-FFF2-40B4-BE49-F238E27FC236}">
                <a16:creationId xmlns:a16="http://schemas.microsoft.com/office/drawing/2014/main" id="{E8B98EBB-581A-4223-9DE1-53F3E6A0EB01}"/>
              </a:ext>
            </a:extLst>
          </p:cNvPr>
          <p:cNvPicPr>
            <a:picLocks noChangeAspect="1"/>
          </p:cNvPicPr>
          <p:nvPr/>
        </p:nvPicPr>
        <p:blipFill>
          <a:blip r:embed="rId10"/>
          <a:stretch>
            <a:fillRect/>
          </a:stretch>
        </p:blipFill>
        <p:spPr>
          <a:xfrm>
            <a:off x="2400442" y="2102394"/>
            <a:ext cx="1468556" cy="751054"/>
          </a:xfrm>
          <a:prstGeom prst="rect">
            <a:avLst/>
          </a:prstGeom>
        </p:spPr>
      </p:pic>
      <p:pic>
        <p:nvPicPr>
          <p:cNvPr id="22" name="Picture 22">
            <a:extLst>
              <a:ext uri="{FF2B5EF4-FFF2-40B4-BE49-F238E27FC236}">
                <a16:creationId xmlns:a16="http://schemas.microsoft.com/office/drawing/2014/main" id="{03E65A08-C446-4C74-B3DD-CA7329F449B0}"/>
              </a:ext>
            </a:extLst>
          </p:cNvPr>
          <p:cNvPicPr>
            <a:picLocks noChangeAspect="1"/>
          </p:cNvPicPr>
          <p:nvPr/>
        </p:nvPicPr>
        <p:blipFill>
          <a:blip r:embed="rId11"/>
          <a:stretch>
            <a:fillRect/>
          </a:stretch>
        </p:blipFill>
        <p:spPr>
          <a:xfrm>
            <a:off x="505607" y="976028"/>
            <a:ext cx="984772" cy="1041922"/>
          </a:xfrm>
          <a:prstGeom prst="rect">
            <a:avLst/>
          </a:prstGeom>
        </p:spPr>
      </p:pic>
      <p:pic>
        <p:nvPicPr>
          <p:cNvPr id="24" name="Picture 24" descr="A close up of a logo&#10;&#10;Description generated with very high confidence">
            <a:extLst>
              <a:ext uri="{FF2B5EF4-FFF2-40B4-BE49-F238E27FC236}">
                <a16:creationId xmlns:a16="http://schemas.microsoft.com/office/drawing/2014/main" id="{AD69194E-E092-447D-AFB6-1272942F0ABB}"/>
              </a:ext>
            </a:extLst>
          </p:cNvPr>
          <p:cNvPicPr>
            <a:picLocks noChangeAspect="1"/>
          </p:cNvPicPr>
          <p:nvPr/>
        </p:nvPicPr>
        <p:blipFill>
          <a:blip r:embed="rId12"/>
          <a:stretch>
            <a:fillRect/>
          </a:stretch>
        </p:blipFill>
        <p:spPr>
          <a:xfrm>
            <a:off x="340980" y="2058394"/>
            <a:ext cx="1416382" cy="600218"/>
          </a:xfrm>
          <a:prstGeom prst="rect">
            <a:avLst/>
          </a:prstGeom>
        </p:spPr>
      </p:pic>
    </p:spTree>
    <p:extLst>
      <p:ext uri="{BB962C8B-B14F-4D97-AF65-F5344CB8AC3E}">
        <p14:creationId xmlns:p14="http://schemas.microsoft.com/office/powerpoint/2010/main" val="1392804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D68F6-88B8-4F5C-B8D9-550B45C4D175}"/>
              </a:ext>
            </a:extLst>
          </p:cNvPr>
          <p:cNvSpPr>
            <a:spLocks noGrp="1"/>
          </p:cNvSpPr>
          <p:nvPr>
            <p:ph type="title"/>
          </p:nvPr>
        </p:nvSpPr>
        <p:spPr/>
        <p:txBody>
          <a:bodyPr/>
          <a:lstStyle/>
          <a:p>
            <a:endParaRPr lang="en-US"/>
          </a:p>
        </p:txBody>
      </p:sp>
      <p:pic>
        <p:nvPicPr>
          <p:cNvPr id="4" name="Picture 4" descr="A close up of a logo&#10;&#10;Description generated with very high confidence">
            <a:extLst>
              <a:ext uri="{FF2B5EF4-FFF2-40B4-BE49-F238E27FC236}">
                <a16:creationId xmlns:a16="http://schemas.microsoft.com/office/drawing/2014/main" id="{95510D17-79E8-4F52-99EE-BE882C1A4A41}"/>
              </a:ext>
            </a:extLst>
          </p:cNvPr>
          <p:cNvPicPr>
            <a:picLocks noGrp="1" noChangeAspect="1"/>
          </p:cNvPicPr>
          <p:nvPr>
            <p:ph idx="1"/>
          </p:nvPr>
        </p:nvPicPr>
        <p:blipFill>
          <a:blip r:embed="rId2"/>
          <a:stretch>
            <a:fillRect/>
          </a:stretch>
        </p:blipFill>
        <p:spPr>
          <a:xfrm>
            <a:off x="3719939" y="2587753"/>
            <a:ext cx="1021734" cy="2205820"/>
          </a:xfrm>
          <a:prstGeom prst="rect">
            <a:avLst/>
          </a:prstGeom>
        </p:spPr>
      </p:pic>
      <p:pic>
        <p:nvPicPr>
          <p:cNvPr id="6" name="Picture 6" descr="A screenshot of a cell phone&#10;&#10;Description generated with high confidence">
            <a:extLst>
              <a:ext uri="{FF2B5EF4-FFF2-40B4-BE49-F238E27FC236}">
                <a16:creationId xmlns:a16="http://schemas.microsoft.com/office/drawing/2014/main" id="{6305469B-E489-4571-B12A-C14358E4C8D6}"/>
              </a:ext>
            </a:extLst>
          </p:cNvPr>
          <p:cNvPicPr>
            <a:picLocks noChangeAspect="1"/>
          </p:cNvPicPr>
          <p:nvPr/>
        </p:nvPicPr>
        <p:blipFill>
          <a:blip r:embed="rId3"/>
          <a:stretch>
            <a:fillRect/>
          </a:stretch>
        </p:blipFill>
        <p:spPr>
          <a:xfrm>
            <a:off x="5281684" y="3275679"/>
            <a:ext cx="2743200" cy="1168157"/>
          </a:xfrm>
          <a:prstGeom prst="rect">
            <a:avLst/>
          </a:prstGeom>
        </p:spPr>
      </p:pic>
      <p:pic>
        <p:nvPicPr>
          <p:cNvPr id="8" name="Picture 8" descr="A close up of a mans face&#10;&#10;Description generated with very high confidence">
            <a:extLst>
              <a:ext uri="{FF2B5EF4-FFF2-40B4-BE49-F238E27FC236}">
                <a16:creationId xmlns:a16="http://schemas.microsoft.com/office/drawing/2014/main" id="{149E9DCA-95CF-4E0D-BF72-F97731F0D5A6}"/>
              </a:ext>
            </a:extLst>
          </p:cNvPr>
          <p:cNvPicPr>
            <a:picLocks noChangeAspect="1"/>
          </p:cNvPicPr>
          <p:nvPr/>
        </p:nvPicPr>
        <p:blipFill>
          <a:blip r:embed="rId4"/>
          <a:stretch>
            <a:fillRect/>
          </a:stretch>
        </p:blipFill>
        <p:spPr>
          <a:xfrm>
            <a:off x="5486400" y="1057820"/>
            <a:ext cx="2743200" cy="1628964"/>
          </a:xfrm>
          <a:prstGeom prst="rect">
            <a:avLst/>
          </a:prstGeom>
        </p:spPr>
      </p:pic>
      <p:pic>
        <p:nvPicPr>
          <p:cNvPr id="10" name="Picture 10" descr="A picture containing object, clock&#10;&#10;Description generated with very high confidence">
            <a:extLst>
              <a:ext uri="{FF2B5EF4-FFF2-40B4-BE49-F238E27FC236}">
                <a16:creationId xmlns:a16="http://schemas.microsoft.com/office/drawing/2014/main" id="{31E1AE0D-FC46-40C3-8981-281D5A22E78A}"/>
              </a:ext>
            </a:extLst>
          </p:cNvPr>
          <p:cNvPicPr>
            <a:picLocks noChangeAspect="1"/>
          </p:cNvPicPr>
          <p:nvPr/>
        </p:nvPicPr>
        <p:blipFill>
          <a:blip r:embed="rId5"/>
          <a:stretch>
            <a:fillRect/>
          </a:stretch>
        </p:blipFill>
        <p:spPr>
          <a:xfrm>
            <a:off x="3777941" y="1061185"/>
            <a:ext cx="794840" cy="786311"/>
          </a:xfrm>
          <a:prstGeom prst="rect">
            <a:avLst/>
          </a:prstGeom>
        </p:spPr>
      </p:pic>
      <p:pic>
        <p:nvPicPr>
          <p:cNvPr id="12" name="Picture 12" descr="A close up of a sign&#10;&#10;Description generated with very high confidence">
            <a:extLst>
              <a:ext uri="{FF2B5EF4-FFF2-40B4-BE49-F238E27FC236}">
                <a16:creationId xmlns:a16="http://schemas.microsoft.com/office/drawing/2014/main" id="{B6E6D13B-8911-4A9A-9790-D5FFA8A630C8}"/>
              </a:ext>
            </a:extLst>
          </p:cNvPr>
          <p:cNvPicPr>
            <a:picLocks noChangeAspect="1"/>
          </p:cNvPicPr>
          <p:nvPr/>
        </p:nvPicPr>
        <p:blipFill>
          <a:blip r:embed="rId6"/>
          <a:stretch>
            <a:fillRect/>
          </a:stretch>
        </p:blipFill>
        <p:spPr>
          <a:xfrm>
            <a:off x="3080982" y="1934902"/>
            <a:ext cx="2291118" cy="540128"/>
          </a:xfrm>
          <a:prstGeom prst="rect">
            <a:avLst/>
          </a:prstGeom>
        </p:spPr>
      </p:pic>
      <p:pic>
        <p:nvPicPr>
          <p:cNvPr id="14" name="Picture 14">
            <a:extLst>
              <a:ext uri="{FF2B5EF4-FFF2-40B4-BE49-F238E27FC236}">
                <a16:creationId xmlns:a16="http://schemas.microsoft.com/office/drawing/2014/main" id="{57248F42-A826-4598-BB26-6B338F865591}"/>
              </a:ext>
            </a:extLst>
          </p:cNvPr>
          <p:cNvPicPr>
            <a:picLocks noChangeAspect="1"/>
          </p:cNvPicPr>
          <p:nvPr/>
        </p:nvPicPr>
        <p:blipFill>
          <a:blip r:embed="rId7"/>
          <a:stretch>
            <a:fillRect/>
          </a:stretch>
        </p:blipFill>
        <p:spPr>
          <a:xfrm>
            <a:off x="1102460" y="979961"/>
            <a:ext cx="1247775" cy="1438275"/>
          </a:xfrm>
          <a:prstGeom prst="rect">
            <a:avLst/>
          </a:prstGeom>
        </p:spPr>
      </p:pic>
      <p:pic>
        <p:nvPicPr>
          <p:cNvPr id="16" name="Picture 16" descr="A close up of a sign&#10;&#10;Description generated with high confidence">
            <a:extLst>
              <a:ext uri="{FF2B5EF4-FFF2-40B4-BE49-F238E27FC236}">
                <a16:creationId xmlns:a16="http://schemas.microsoft.com/office/drawing/2014/main" id="{A77F6297-0C25-4F4E-9E73-43F85C5B805B}"/>
              </a:ext>
            </a:extLst>
          </p:cNvPr>
          <p:cNvPicPr>
            <a:picLocks noChangeAspect="1"/>
          </p:cNvPicPr>
          <p:nvPr/>
        </p:nvPicPr>
        <p:blipFill>
          <a:blip r:embed="rId8"/>
          <a:stretch>
            <a:fillRect/>
          </a:stretch>
        </p:blipFill>
        <p:spPr>
          <a:xfrm>
            <a:off x="764772" y="2040458"/>
            <a:ext cx="1725305" cy="979655"/>
          </a:xfrm>
          <a:prstGeom prst="rect">
            <a:avLst/>
          </a:prstGeom>
        </p:spPr>
      </p:pic>
      <p:pic>
        <p:nvPicPr>
          <p:cNvPr id="18" name="Picture 18" descr="A picture containing container, glass, device, gauge&#10;&#10;Description generated with very high confidence">
            <a:extLst>
              <a:ext uri="{FF2B5EF4-FFF2-40B4-BE49-F238E27FC236}">
                <a16:creationId xmlns:a16="http://schemas.microsoft.com/office/drawing/2014/main" id="{6E203A9F-32DA-4090-9997-2B8F685DB0ED}"/>
              </a:ext>
            </a:extLst>
          </p:cNvPr>
          <p:cNvPicPr>
            <a:picLocks noChangeAspect="1"/>
          </p:cNvPicPr>
          <p:nvPr/>
        </p:nvPicPr>
        <p:blipFill>
          <a:blip r:embed="rId9"/>
          <a:stretch>
            <a:fillRect/>
          </a:stretch>
        </p:blipFill>
        <p:spPr>
          <a:xfrm>
            <a:off x="1404510" y="3148510"/>
            <a:ext cx="775647" cy="767117"/>
          </a:xfrm>
          <a:prstGeom prst="rect">
            <a:avLst/>
          </a:prstGeom>
        </p:spPr>
      </p:pic>
      <p:pic>
        <p:nvPicPr>
          <p:cNvPr id="20" name="Picture 20" descr="A close up of a sign&#10;&#10;Description generated with very high confidence">
            <a:extLst>
              <a:ext uri="{FF2B5EF4-FFF2-40B4-BE49-F238E27FC236}">
                <a16:creationId xmlns:a16="http://schemas.microsoft.com/office/drawing/2014/main" id="{AE799BB8-DE80-43A6-893C-080B7A090CD0}"/>
              </a:ext>
            </a:extLst>
          </p:cNvPr>
          <p:cNvPicPr>
            <a:picLocks noChangeAspect="1"/>
          </p:cNvPicPr>
          <p:nvPr/>
        </p:nvPicPr>
        <p:blipFill>
          <a:blip r:embed="rId10"/>
          <a:stretch>
            <a:fillRect/>
          </a:stretch>
        </p:blipFill>
        <p:spPr>
          <a:xfrm>
            <a:off x="692624" y="4001643"/>
            <a:ext cx="1966985" cy="961589"/>
          </a:xfrm>
          <a:prstGeom prst="rect">
            <a:avLst/>
          </a:prstGeom>
        </p:spPr>
      </p:pic>
    </p:spTree>
    <p:extLst>
      <p:ext uri="{BB962C8B-B14F-4D97-AF65-F5344CB8AC3E}">
        <p14:creationId xmlns:p14="http://schemas.microsoft.com/office/powerpoint/2010/main" val="1209065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19A8-62B2-4B1B-B2A1-EFB13002737B}"/>
              </a:ext>
            </a:extLst>
          </p:cNvPr>
          <p:cNvSpPr>
            <a:spLocks noGrp="1"/>
          </p:cNvSpPr>
          <p:nvPr>
            <p:ph type="title"/>
          </p:nvPr>
        </p:nvSpPr>
        <p:spPr/>
        <p:txBody>
          <a:bodyPr/>
          <a:lstStyle/>
          <a:p>
            <a:endParaRPr lang="en-US"/>
          </a:p>
        </p:txBody>
      </p:sp>
      <p:pic>
        <p:nvPicPr>
          <p:cNvPr id="4" name="Picture 4" descr="A close up of a logo&#10;&#10;Description generated with high confidence">
            <a:extLst>
              <a:ext uri="{FF2B5EF4-FFF2-40B4-BE49-F238E27FC236}">
                <a16:creationId xmlns:a16="http://schemas.microsoft.com/office/drawing/2014/main" id="{1AD0C4FB-A52F-4300-B788-1C75C20A78C9}"/>
              </a:ext>
            </a:extLst>
          </p:cNvPr>
          <p:cNvPicPr>
            <a:picLocks noGrp="1" noChangeAspect="1"/>
          </p:cNvPicPr>
          <p:nvPr>
            <p:ph idx="1"/>
          </p:nvPr>
        </p:nvPicPr>
        <p:blipFill>
          <a:blip r:embed="rId2"/>
          <a:stretch>
            <a:fillRect/>
          </a:stretch>
        </p:blipFill>
        <p:spPr>
          <a:xfrm>
            <a:off x="263525" y="1854399"/>
            <a:ext cx="996950" cy="728663"/>
          </a:xfrm>
          <a:prstGeom prst="rect">
            <a:avLst/>
          </a:prstGeom>
        </p:spPr>
      </p:pic>
      <p:pic>
        <p:nvPicPr>
          <p:cNvPr id="6" name="Picture 6" descr="A screen shot of a social media post&#10;&#10;Description generated with very high confidence">
            <a:extLst>
              <a:ext uri="{FF2B5EF4-FFF2-40B4-BE49-F238E27FC236}">
                <a16:creationId xmlns:a16="http://schemas.microsoft.com/office/drawing/2014/main" id="{328D80AF-FAD8-46AA-866D-0E664F41BD58}"/>
              </a:ext>
            </a:extLst>
          </p:cNvPr>
          <p:cNvPicPr>
            <a:picLocks noChangeAspect="1"/>
          </p:cNvPicPr>
          <p:nvPr/>
        </p:nvPicPr>
        <p:blipFill>
          <a:blip r:embed="rId3"/>
          <a:stretch>
            <a:fillRect/>
          </a:stretch>
        </p:blipFill>
        <p:spPr>
          <a:xfrm>
            <a:off x="209550" y="2897187"/>
            <a:ext cx="1104900" cy="1071563"/>
          </a:xfrm>
          <a:prstGeom prst="rect">
            <a:avLst/>
          </a:prstGeom>
        </p:spPr>
      </p:pic>
      <p:pic>
        <p:nvPicPr>
          <p:cNvPr id="8" name="Picture 8" descr="A close up of a logo&#10;&#10;Description generated with very high confidence">
            <a:extLst>
              <a:ext uri="{FF2B5EF4-FFF2-40B4-BE49-F238E27FC236}">
                <a16:creationId xmlns:a16="http://schemas.microsoft.com/office/drawing/2014/main" id="{39F0B044-15EC-4A1F-B442-B3D0A6C8BAD2}"/>
              </a:ext>
            </a:extLst>
          </p:cNvPr>
          <p:cNvPicPr>
            <a:picLocks noChangeAspect="1"/>
          </p:cNvPicPr>
          <p:nvPr/>
        </p:nvPicPr>
        <p:blipFill>
          <a:blip r:embed="rId4"/>
          <a:stretch>
            <a:fillRect/>
          </a:stretch>
        </p:blipFill>
        <p:spPr>
          <a:xfrm>
            <a:off x="1724025" y="979488"/>
            <a:ext cx="1020763" cy="1962150"/>
          </a:xfrm>
          <a:prstGeom prst="rect">
            <a:avLst/>
          </a:prstGeom>
        </p:spPr>
      </p:pic>
      <p:pic>
        <p:nvPicPr>
          <p:cNvPr id="12" name="Picture 12">
            <a:extLst>
              <a:ext uri="{FF2B5EF4-FFF2-40B4-BE49-F238E27FC236}">
                <a16:creationId xmlns:a16="http://schemas.microsoft.com/office/drawing/2014/main" id="{24BC9CA9-B1F6-44A3-BC24-6A34409043F3}"/>
              </a:ext>
            </a:extLst>
          </p:cNvPr>
          <p:cNvPicPr>
            <a:picLocks noChangeAspect="1"/>
          </p:cNvPicPr>
          <p:nvPr/>
        </p:nvPicPr>
        <p:blipFill>
          <a:blip r:embed="rId5"/>
          <a:stretch>
            <a:fillRect/>
          </a:stretch>
        </p:blipFill>
        <p:spPr>
          <a:xfrm>
            <a:off x="1727200" y="3213101"/>
            <a:ext cx="1149350" cy="376237"/>
          </a:xfrm>
          <a:prstGeom prst="rect">
            <a:avLst/>
          </a:prstGeom>
        </p:spPr>
      </p:pic>
      <p:pic>
        <p:nvPicPr>
          <p:cNvPr id="14" name="Picture 14">
            <a:extLst>
              <a:ext uri="{FF2B5EF4-FFF2-40B4-BE49-F238E27FC236}">
                <a16:creationId xmlns:a16="http://schemas.microsoft.com/office/drawing/2014/main" id="{F10C0028-4AAE-4AB0-A3C4-0D730FABF02A}"/>
              </a:ext>
            </a:extLst>
          </p:cNvPr>
          <p:cNvPicPr>
            <a:picLocks noChangeAspect="1"/>
          </p:cNvPicPr>
          <p:nvPr/>
        </p:nvPicPr>
        <p:blipFill>
          <a:blip r:embed="rId6"/>
          <a:stretch>
            <a:fillRect/>
          </a:stretch>
        </p:blipFill>
        <p:spPr>
          <a:xfrm>
            <a:off x="3648075" y="2776537"/>
            <a:ext cx="1339850" cy="1257300"/>
          </a:xfrm>
          <a:prstGeom prst="rect">
            <a:avLst/>
          </a:prstGeom>
        </p:spPr>
      </p:pic>
      <p:pic>
        <p:nvPicPr>
          <p:cNvPr id="16" name="Picture 16" descr="A close up of a sign&#10;&#10;Description generated with high confidence">
            <a:extLst>
              <a:ext uri="{FF2B5EF4-FFF2-40B4-BE49-F238E27FC236}">
                <a16:creationId xmlns:a16="http://schemas.microsoft.com/office/drawing/2014/main" id="{E225C896-69E7-4208-84A2-B2F722CC72F6}"/>
              </a:ext>
            </a:extLst>
          </p:cNvPr>
          <p:cNvPicPr>
            <a:picLocks noChangeAspect="1"/>
          </p:cNvPicPr>
          <p:nvPr/>
        </p:nvPicPr>
        <p:blipFill>
          <a:blip r:embed="rId7"/>
          <a:stretch>
            <a:fillRect/>
          </a:stretch>
        </p:blipFill>
        <p:spPr>
          <a:xfrm>
            <a:off x="3822700" y="3890963"/>
            <a:ext cx="998538" cy="885825"/>
          </a:xfrm>
          <a:prstGeom prst="rect">
            <a:avLst/>
          </a:prstGeom>
        </p:spPr>
      </p:pic>
      <p:pic>
        <p:nvPicPr>
          <p:cNvPr id="20" name="Picture 20" descr="A picture containing object&#10;&#10;Description generated with high confidence">
            <a:extLst>
              <a:ext uri="{FF2B5EF4-FFF2-40B4-BE49-F238E27FC236}">
                <a16:creationId xmlns:a16="http://schemas.microsoft.com/office/drawing/2014/main" id="{87BBF8E5-C37C-45F9-9454-9FAA578955EB}"/>
              </a:ext>
            </a:extLst>
          </p:cNvPr>
          <p:cNvPicPr>
            <a:picLocks noChangeAspect="1"/>
          </p:cNvPicPr>
          <p:nvPr/>
        </p:nvPicPr>
        <p:blipFill>
          <a:blip r:embed="rId8"/>
          <a:stretch>
            <a:fillRect/>
          </a:stretch>
        </p:blipFill>
        <p:spPr>
          <a:xfrm>
            <a:off x="6845300" y="1554162"/>
            <a:ext cx="1827213" cy="1344613"/>
          </a:xfrm>
          <a:prstGeom prst="rect">
            <a:avLst/>
          </a:prstGeom>
        </p:spPr>
      </p:pic>
      <p:pic>
        <p:nvPicPr>
          <p:cNvPr id="22" name="Picture 22" descr="A close up of a sign&#10;&#10;Description generated with very high confidence">
            <a:extLst>
              <a:ext uri="{FF2B5EF4-FFF2-40B4-BE49-F238E27FC236}">
                <a16:creationId xmlns:a16="http://schemas.microsoft.com/office/drawing/2014/main" id="{A50B70A4-B276-47F4-A22D-6AE125B6E2AC}"/>
              </a:ext>
            </a:extLst>
          </p:cNvPr>
          <p:cNvPicPr>
            <a:picLocks noChangeAspect="1"/>
          </p:cNvPicPr>
          <p:nvPr/>
        </p:nvPicPr>
        <p:blipFill>
          <a:blip r:embed="rId9"/>
          <a:stretch>
            <a:fillRect/>
          </a:stretch>
        </p:blipFill>
        <p:spPr>
          <a:xfrm>
            <a:off x="7058025" y="2894013"/>
            <a:ext cx="1497013" cy="649287"/>
          </a:xfrm>
          <a:prstGeom prst="rect">
            <a:avLst/>
          </a:prstGeom>
        </p:spPr>
      </p:pic>
      <p:pic>
        <p:nvPicPr>
          <p:cNvPr id="24" name="Picture 24">
            <a:extLst>
              <a:ext uri="{FF2B5EF4-FFF2-40B4-BE49-F238E27FC236}">
                <a16:creationId xmlns:a16="http://schemas.microsoft.com/office/drawing/2014/main" id="{60C9D9D5-D38F-4ED2-BC04-820E24C32F51}"/>
              </a:ext>
            </a:extLst>
          </p:cNvPr>
          <p:cNvPicPr>
            <a:picLocks noChangeAspect="1"/>
          </p:cNvPicPr>
          <p:nvPr/>
        </p:nvPicPr>
        <p:blipFill>
          <a:blip r:embed="rId10"/>
          <a:stretch>
            <a:fillRect/>
          </a:stretch>
        </p:blipFill>
        <p:spPr>
          <a:xfrm>
            <a:off x="3827462" y="1167311"/>
            <a:ext cx="2116138" cy="943565"/>
          </a:xfrm>
          <a:prstGeom prst="rect">
            <a:avLst/>
          </a:prstGeom>
        </p:spPr>
      </p:pic>
      <p:pic>
        <p:nvPicPr>
          <p:cNvPr id="26" name="Picture 26">
            <a:extLst>
              <a:ext uri="{FF2B5EF4-FFF2-40B4-BE49-F238E27FC236}">
                <a16:creationId xmlns:a16="http://schemas.microsoft.com/office/drawing/2014/main" id="{BA84672C-EB52-4BBC-8847-141471F5B90F}"/>
              </a:ext>
            </a:extLst>
          </p:cNvPr>
          <p:cNvPicPr>
            <a:picLocks noChangeAspect="1"/>
          </p:cNvPicPr>
          <p:nvPr/>
        </p:nvPicPr>
        <p:blipFill>
          <a:blip r:embed="rId11"/>
          <a:stretch>
            <a:fillRect/>
          </a:stretch>
        </p:blipFill>
        <p:spPr>
          <a:xfrm>
            <a:off x="3605213" y="2273146"/>
            <a:ext cx="2743200" cy="295581"/>
          </a:xfrm>
          <a:prstGeom prst="rect">
            <a:avLst/>
          </a:prstGeom>
        </p:spPr>
      </p:pic>
    </p:spTree>
    <p:extLst>
      <p:ext uri="{BB962C8B-B14F-4D97-AF65-F5344CB8AC3E}">
        <p14:creationId xmlns:p14="http://schemas.microsoft.com/office/powerpoint/2010/main" val="361341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AIM</a:t>
            </a:r>
          </a:p>
        </p:txBody>
      </p:sp>
      <p:sp>
        <p:nvSpPr>
          <p:cNvPr id="3" name="Content Placeholder 2"/>
          <p:cNvSpPr>
            <a:spLocks noGrp="1"/>
          </p:cNvSpPr>
          <p:nvPr>
            <p:ph idx="1"/>
          </p:nvPr>
        </p:nvSpPr>
        <p:spPr>
          <a:xfrm>
            <a:off x="457200" y="1047889"/>
            <a:ext cx="8229600" cy="3630902"/>
          </a:xfrm>
        </p:spPr>
        <p:txBody>
          <a:bodyPr vert="horz" lIns="91440" tIns="45720" rIns="91440" bIns="45720" rtlCol="0" anchor="t">
            <a:normAutofit/>
          </a:bodyPr>
          <a:lstStyle/>
          <a:p>
            <a:pPr marL="0" indent="0">
              <a:lnSpc>
                <a:spcPct val="120000"/>
              </a:lnSpc>
              <a:buNone/>
            </a:pPr>
            <a:endParaRPr lang="en-GB"/>
          </a:p>
          <a:p>
            <a:pPr marL="0" indent="0">
              <a:lnSpc>
                <a:spcPct val="120000"/>
              </a:lnSpc>
              <a:buNone/>
            </a:pPr>
            <a:endParaRPr lang="en-GB"/>
          </a:p>
          <a:p>
            <a:pPr marL="0" indent="0">
              <a:lnSpc>
                <a:spcPct val="120000"/>
              </a:lnSpc>
              <a:buNone/>
            </a:pPr>
            <a:r>
              <a:rPr lang="en-GB" b="1"/>
              <a:t>To equip you with knowledge and skills to help you prepare for an interview</a:t>
            </a:r>
            <a:endParaRPr lang="en-US" b="1"/>
          </a:p>
          <a:p>
            <a:pPr>
              <a:lnSpc>
                <a:spcPct val="120000"/>
              </a:lnSpc>
            </a:pPr>
            <a:endParaRPr lang="en-GB"/>
          </a:p>
          <a:p>
            <a:pPr marL="0" indent="0">
              <a:lnSpc>
                <a:spcPct val="120000"/>
              </a:lnSpc>
              <a:buNone/>
            </a:pPr>
            <a:r>
              <a:rPr lang="en-GB"/>
              <a:t>  </a:t>
            </a:r>
          </a:p>
          <a:p>
            <a:endParaRPr lang="en-US"/>
          </a:p>
        </p:txBody>
      </p:sp>
    </p:spTree>
    <p:extLst>
      <p:ext uri="{BB962C8B-B14F-4D97-AF65-F5344CB8AC3E}">
        <p14:creationId xmlns:p14="http://schemas.microsoft.com/office/powerpoint/2010/main" val="2092425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6DB3-2D57-4E8A-AE12-853A5DEAD4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C8BD66-A560-4067-9BDB-F7DD92A3A9C7}"/>
              </a:ext>
            </a:extLst>
          </p:cNvPr>
          <p:cNvSpPr>
            <a:spLocks noGrp="1"/>
          </p:cNvSpPr>
          <p:nvPr>
            <p:ph idx="1"/>
          </p:nvPr>
        </p:nvSpPr>
        <p:spPr/>
        <p:txBody>
          <a:bodyPr vert="horz" lIns="91440" tIns="45720" rIns="91440" bIns="45720" rtlCol="0" anchor="t">
            <a:normAutofit/>
          </a:bodyPr>
          <a:lstStyle/>
          <a:p>
            <a:pPr marL="0" indent="0">
              <a:buNone/>
            </a:pPr>
            <a:endParaRPr lang="en-US"/>
          </a:p>
          <a:p>
            <a:pPr marL="0" indent="0">
              <a:buNone/>
            </a:pPr>
            <a:endParaRPr lang="en-US"/>
          </a:p>
          <a:p>
            <a:pPr marL="0" indent="0">
              <a:buNone/>
            </a:pPr>
            <a:r>
              <a:rPr lang="en-US"/>
              <a:t>            </a:t>
            </a:r>
            <a:r>
              <a:rPr lang="en-US" b="1"/>
              <a:t>Small Talk.... What's the point?</a:t>
            </a:r>
          </a:p>
        </p:txBody>
      </p:sp>
    </p:spTree>
    <p:extLst>
      <p:ext uri="{BB962C8B-B14F-4D97-AF65-F5344CB8AC3E}">
        <p14:creationId xmlns:p14="http://schemas.microsoft.com/office/powerpoint/2010/main" val="3369756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B7F02-44CD-448D-ADBF-67DE1F331C57}"/>
              </a:ext>
            </a:extLst>
          </p:cNvPr>
          <p:cNvSpPr>
            <a:spLocks noGrp="1"/>
          </p:cNvSpPr>
          <p:nvPr>
            <p:ph type="title"/>
          </p:nvPr>
        </p:nvSpPr>
        <p:spPr/>
        <p:txBody>
          <a:bodyPr/>
          <a:lstStyle/>
          <a:p>
            <a:r>
              <a:rPr lang="en-US"/>
              <a:t>At the end....</a:t>
            </a:r>
          </a:p>
        </p:txBody>
      </p:sp>
      <p:pic>
        <p:nvPicPr>
          <p:cNvPr id="4" name="Picture 4">
            <a:extLst>
              <a:ext uri="{FF2B5EF4-FFF2-40B4-BE49-F238E27FC236}">
                <a16:creationId xmlns:a16="http://schemas.microsoft.com/office/drawing/2014/main" id="{B54F9935-0E0F-448F-A5EC-1B241971A6F7}"/>
              </a:ext>
            </a:extLst>
          </p:cNvPr>
          <p:cNvPicPr>
            <a:picLocks noGrp="1" noChangeAspect="1"/>
          </p:cNvPicPr>
          <p:nvPr>
            <p:ph idx="1"/>
          </p:nvPr>
        </p:nvPicPr>
        <p:blipFill>
          <a:blip r:embed="rId2"/>
          <a:stretch>
            <a:fillRect/>
          </a:stretch>
        </p:blipFill>
        <p:spPr>
          <a:xfrm>
            <a:off x="2573338" y="1197901"/>
            <a:ext cx="3052762" cy="2930261"/>
          </a:xfrm>
          <a:prstGeom prst="rect">
            <a:avLst/>
          </a:prstGeom>
        </p:spPr>
      </p:pic>
      <p:pic>
        <p:nvPicPr>
          <p:cNvPr id="6" name="Picture 6">
            <a:extLst>
              <a:ext uri="{FF2B5EF4-FFF2-40B4-BE49-F238E27FC236}">
                <a16:creationId xmlns:a16="http://schemas.microsoft.com/office/drawing/2014/main" id="{50E44854-4D22-4414-8EC0-9E7C96E71142}"/>
              </a:ext>
            </a:extLst>
          </p:cNvPr>
          <p:cNvPicPr>
            <a:picLocks noChangeAspect="1"/>
          </p:cNvPicPr>
          <p:nvPr/>
        </p:nvPicPr>
        <p:blipFill>
          <a:blip r:embed="rId3"/>
          <a:stretch>
            <a:fillRect/>
          </a:stretch>
        </p:blipFill>
        <p:spPr>
          <a:xfrm>
            <a:off x="2168527" y="4305391"/>
            <a:ext cx="4116387" cy="422094"/>
          </a:xfrm>
          <a:prstGeom prst="rect">
            <a:avLst/>
          </a:prstGeom>
        </p:spPr>
      </p:pic>
      <p:pic>
        <p:nvPicPr>
          <p:cNvPr id="8" name="Picture 8">
            <a:extLst>
              <a:ext uri="{FF2B5EF4-FFF2-40B4-BE49-F238E27FC236}">
                <a16:creationId xmlns:a16="http://schemas.microsoft.com/office/drawing/2014/main" id="{C0B69EE8-C407-4EDC-9C7A-DD827F7F2038}"/>
              </a:ext>
            </a:extLst>
          </p:cNvPr>
          <p:cNvPicPr>
            <a:picLocks noChangeAspect="1"/>
          </p:cNvPicPr>
          <p:nvPr/>
        </p:nvPicPr>
        <p:blipFill>
          <a:blip r:embed="rId4"/>
          <a:stretch>
            <a:fillRect/>
          </a:stretch>
        </p:blipFill>
        <p:spPr>
          <a:xfrm>
            <a:off x="6051550" y="1538288"/>
            <a:ext cx="2009775" cy="876300"/>
          </a:xfrm>
          <a:prstGeom prst="rect">
            <a:avLst/>
          </a:prstGeom>
        </p:spPr>
      </p:pic>
    </p:spTree>
    <p:extLst>
      <p:ext uri="{BB962C8B-B14F-4D97-AF65-F5344CB8AC3E}">
        <p14:creationId xmlns:p14="http://schemas.microsoft.com/office/powerpoint/2010/main" val="2508661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2BFD-BAE9-403B-9E5E-9A7464A35E87}"/>
              </a:ext>
            </a:extLst>
          </p:cNvPr>
          <p:cNvSpPr>
            <a:spLocks noGrp="1"/>
          </p:cNvSpPr>
          <p:nvPr>
            <p:ph type="title"/>
          </p:nvPr>
        </p:nvSpPr>
        <p:spPr/>
        <p:txBody>
          <a:bodyPr/>
          <a:lstStyle/>
          <a:p>
            <a:r>
              <a:rPr lang="en-US" err="1"/>
              <a:t>Futher</a:t>
            </a:r>
            <a:r>
              <a:rPr lang="en-US"/>
              <a:t> information</a:t>
            </a:r>
          </a:p>
        </p:txBody>
      </p:sp>
      <p:sp>
        <p:nvSpPr>
          <p:cNvPr id="3" name="Content Placeholder 2">
            <a:extLst>
              <a:ext uri="{FF2B5EF4-FFF2-40B4-BE49-F238E27FC236}">
                <a16:creationId xmlns:a16="http://schemas.microsoft.com/office/drawing/2014/main" id="{1711D448-8A8C-4145-B6EC-01F8F3CE91C5}"/>
              </a:ext>
            </a:extLst>
          </p:cNvPr>
          <p:cNvSpPr>
            <a:spLocks noGrp="1"/>
          </p:cNvSpPr>
          <p:nvPr>
            <p:ph idx="1"/>
          </p:nvPr>
        </p:nvSpPr>
        <p:spPr/>
        <p:txBody>
          <a:bodyPr vert="horz" lIns="91440" tIns="45720" rIns="91440" bIns="45720" rtlCol="0" anchor="t">
            <a:normAutofit/>
          </a:bodyPr>
          <a:lstStyle/>
          <a:p>
            <a:r>
              <a:rPr lang="en-US">
                <a:hlinkClick r:id="rId2"/>
              </a:rPr>
              <a:t>https://www.youtube.com/watch?v=chkoryAGYLc</a:t>
            </a:r>
            <a:endParaRPr lang="en-US"/>
          </a:p>
          <a:p>
            <a:r>
              <a:rPr lang="en-US">
                <a:hlinkClick r:id="rId3"/>
              </a:rPr>
              <a:t>www.monster.co.uk</a:t>
            </a:r>
            <a:endParaRPr lang="en-US"/>
          </a:p>
          <a:p>
            <a:r>
              <a:rPr lang="en-US">
                <a:hlinkClick r:id="rId4"/>
              </a:rPr>
              <a:t>http://www.blueskyinterviews.co.uk/</a:t>
            </a:r>
            <a:endParaRPr lang="en-US"/>
          </a:p>
          <a:p>
            <a:r>
              <a:rPr lang="en-US">
                <a:hlinkClick r:id="rId5"/>
              </a:rPr>
              <a:t>http://www.reed.co.uk/career-advice/topics/interview-advice</a:t>
            </a:r>
            <a:endParaRPr lang="en-US"/>
          </a:p>
          <a:p>
            <a:endParaRPr lang="en-US"/>
          </a:p>
        </p:txBody>
      </p:sp>
    </p:spTree>
    <p:extLst>
      <p:ext uri="{BB962C8B-B14F-4D97-AF65-F5344CB8AC3E}">
        <p14:creationId xmlns:p14="http://schemas.microsoft.com/office/powerpoint/2010/main" val="1150756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7D3F-1068-4823-A3AA-9E39319B25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BCFAF9-197F-49FC-8050-97E7F051170A}"/>
              </a:ext>
            </a:extLst>
          </p:cNvPr>
          <p:cNvSpPr>
            <a:spLocks noGrp="1"/>
          </p:cNvSpPr>
          <p:nvPr>
            <p:ph idx="1"/>
          </p:nvPr>
        </p:nvSpPr>
        <p:spPr/>
        <p:txBody>
          <a:bodyPr vert="horz" lIns="91440" tIns="45720" rIns="91440" bIns="45720" rtlCol="0" anchor="t">
            <a:normAutofit/>
          </a:bodyPr>
          <a:lstStyle/>
          <a:p>
            <a:endParaRPr lang="en-US"/>
          </a:p>
          <a:p>
            <a:pPr marL="0" indent="0">
              <a:buNone/>
            </a:pPr>
            <a:endParaRPr lang="en-US"/>
          </a:p>
          <a:p>
            <a:pPr marL="0" indent="0">
              <a:buNone/>
            </a:pPr>
            <a:r>
              <a:rPr lang="en-US"/>
              <a:t>                  </a:t>
            </a:r>
            <a:r>
              <a:rPr lang="en-US" b="1"/>
              <a:t>  What is an interview for?</a:t>
            </a:r>
          </a:p>
          <a:p>
            <a:endParaRPr lang="en-US"/>
          </a:p>
          <a:p>
            <a:pPr marL="0" indent="0">
              <a:buNone/>
            </a:pPr>
            <a:endParaRPr lang="en-US"/>
          </a:p>
        </p:txBody>
      </p:sp>
    </p:spTree>
    <p:extLst>
      <p:ext uri="{BB962C8B-B14F-4D97-AF65-F5344CB8AC3E}">
        <p14:creationId xmlns:p14="http://schemas.microsoft.com/office/powerpoint/2010/main" val="53373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0078-6907-473E-957F-C3F9B756F4C1}"/>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A7FF8980-8B26-46E9-B742-BB9542D100F1}"/>
              </a:ext>
            </a:extLst>
          </p:cNvPr>
          <p:cNvSpPr>
            <a:spLocks noGrp="1"/>
          </p:cNvSpPr>
          <p:nvPr>
            <p:ph idx="1"/>
          </p:nvPr>
        </p:nvSpPr>
        <p:spPr/>
        <p:txBody>
          <a:bodyPr vert="horz" lIns="91440" tIns="45720" rIns="91440" bIns="45720" rtlCol="0" anchor="t">
            <a:normAutofit/>
          </a:bodyPr>
          <a:lstStyle/>
          <a:p>
            <a:endParaRPr lang="en-US"/>
          </a:p>
          <a:p>
            <a:endParaRPr lang="en-US"/>
          </a:p>
          <a:p>
            <a:pPr marL="0" indent="0">
              <a:buNone/>
            </a:pPr>
            <a:r>
              <a:rPr lang="en-US"/>
              <a:t>             </a:t>
            </a:r>
            <a:r>
              <a:rPr lang="en-US" b="1"/>
              <a:t>What are interviewers looking for?</a:t>
            </a:r>
          </a:p>
        </p:txBody>
      </p:sp>
    </p:spTree>
    <p:extLst>
      <p:ext uri="{BB962C8B-B14F-4D97-AF65-F5344CB8AC3E}">
        <p14:creationId xmlns:p14="http://schemas.microsoft.com/office/powerpoint/2010/main" val="186542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3E2F-1EBE-4FD0-8832-9D4CF75782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F65428-6231-4E8A-984E-BD2CF02A5969}"/>
              </a:ext>
            </a:extLst>
          </p:cNvPr>
          <p:cNvSpPr>
            <a:spLocks noGrp="1"/>
          </p:cNvSpPr>
          <p:nvPr>
            <p:ph idx="1"/>
          </p:nvPr>
        </p:nvSpPr>
        <p:spPr/>
        <p:txBody>
          <a:bodyPr vert="horz" lIns="91440" tIns="45720" rIns="91440" bIns="45720" rtlCol="0" anchor="t">
            <a:normAutofit/>
          </a:bodyPr>
          <a:lstStyle/>
          <a:p>
            <a:endParaRPr lang="en-US"/>
          </a:p>
          <a:p>
            <a:endParaRPr lang="en-US"/>
          </a:p>
          <a:p>
            <a:pPr marL="0" indent="0">
              <a:buNone/>
            </a:pPr>
            <a:r>
              <a:rPr lang="en-US">
                <a:hlinkClick r:id="rId2"/>
              </a:rPr>
              <a:t>https://www.youtube.com/watch?v=chkoryAGYLc</a:t>
            </a:r>
            <a:endParaRPr lang="en-US"/>
          </a:p>
        </p:txBody>
      </p:sp>
    </p:spTree>
    <p:extLst>
      <p:ext uri="{BB962C8B-B14F-4D97-AF65-F5344CB8AC3E}">
        <p14:creationId xmlns:p14="http://schemas.microsoft.com/office/powerpoint/2010/main" val="41979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D9B2F-7BD4-4587-9F8E-119C9064B6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C1ED79-14F7-43DE-B9A4-187641B821C2}"/>
              </a:ext>
            </a:extLst>
          </p:cNvPr>
          <p:cNvSpPr>
            <a:spLocks noGrp="1"/>
          </p:cNvSpPr>
          <p:nvPr>
            <p:ph idx="1"/>
          </p:nvPr>
        </p:nvSpPr>
        <p:spPr/>
        <p:txBody>
          <a:bodyPr vert="horz" lIns="91440" tIns="45720" rIns="91440" bIns="45720" rtlCol="0" anchor="t">
            <a:normAutofit/>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4" name="Picture 4">
            <a:extLst>
              <a:ext uri="{FF2B5EF4-FFF2-40B4-BE49-F238E27FC236}">
                <a16:creationId xmlns:a16="http://schemas.microsoft.com/office/drawing/2014/main" id="{E14DC232-CE60-4E3F-BD09-55B043D54BFC}"/>
              </a:ext>
            </a:extLst>
          </p:cNvPr>
          <p:cNvPicPr>
            <a:picLocks noChangeAspect="1"/>
          </p:cNvPicPr>
          <p:nvPr/>
        </p:nvPicPr>
        <p:blipFill>
          <a:blip r:embed="rId2"/>
          <a:stretch>
            <a:fillRect/>
          </a:stretch>
        </p:blipFill>
        <p:spPr>
          <a:xfrm>
            <a:off x="3670963" y="2896098"/>
            <a:ext cx="855260" cy="2038208"/>
          </a:xfrm>
          <a:prstGeom prst="rect">
            <a:avLst/>
          </a:prstGeom>
        </p:spPr>
      </p:pic>
      <p:pic>
        <p:nvPicPr>
          <p:cNvPr id="6" name="Picture 6" descr="A picture containing clipart&#10;&#10;Description generated with very high confidence">
            <a:extLst>
              <a:ext uri="{FF2B5EF4-FFF2-40B4-BE49-F238E27FC236}">
                <a16:creationId xmlns:a16="http://schemas.microsoft.com/office/drawing/2014/main" id="{3B835027-1C6B-4F4B-B51F-F0179F9905B8}"/>
              </a:ext>
            </a:extLst>
          </p:cNvPr>
          <p:cNvPicPr>
            <a:picLocks noChangeAspect="1"/>
          </p:cNvPicPr>
          <p:nvPr/>
        </p:nvPicPr>
        <p:blipFill>
          <a:blip r:embed="rId3"/>
          <a:stretch>
            <a:fillRect/>
          </a:stretch>
        </p:blipFill>
        <p:spPr>
          <a:xfrm rot="1260000">
            <a:off x="4377471" y="3969793"/>
            <a:ext cx="1156506" cy="936436"/>
          </a:xfrm>
          <a:prstGeom prst="rect">
            <a:avLst/>
          </a:prstGeom>
        </p:spPr>
      </p:pic>
      <p:pic>
        <p:nvPicPr>
          <p:cNvPr id="8" name="Picture 8">
            <a:extLst>
              <a:ext uri="{FF2B5EF4-FFF2-40B4-BE49-F238E27FC236}">
                <a16:creationId xmlns:a16="http://schemas.microsoft.com/office/drawing/2014/main" id="{346F67C5-5DC0-44B2-ABBD-55F00BD601B5}"/>
              </a:ext>
            </a:extLst>
          </p:cNvPr>
          <p:cNvPicPr>
            <a:picLocks noChangeAspect="1"/>
          </p:cNvPicPr>
          <p:nvPr/>
        </p:nvPicPr>
        <p:blipFill>
          <a:blip r:embed="rId4"/>
          <a:stretch>
            <a:fillRect/>
          </a:stretch>
        </p:blipFill>
        <p:spPr>
          <a:xfrm>
            <a:off x="7476818" y="3841016"/>
            <a:ext cx="1349400" cy="692861"/>
          </a:xfrm>
          <a:prstGeom prst="rect">
            <a:avLst/>
          </a:prstGeom>
        </p:spPr>
      </p:pic>
      <p:pic>
        <p:nvPicPr>
          <p:cNvPr id="10" name="Picture 10" descr="A close up of a logo&#10;&#10;Description generated with very high confidence">
            <a:extLst>
              <a:ext uri="{FF2B5EF4-FFF2-40B4-BE49-F238E27FC236}">
                <a16:creationId xmlns:a16="http://schemas.microsoft.com/office/drawing/2014/main" id="{51E0DD65-9135-4BC6-933B-CACAC5C776B4}"/>
              </a:ext>
            </a:extLst>
          </p:cNvPr>
          <p:cNvPicPr>
            <a:picLocks noChangeAspect="1"/>
          </p:cNvPicPr>
          <p:nvPr/>
        </p:nvPicPr>
        <p:blipFill>
          <a:blip r:embed="rId5"/>
          <a:stretch>
            <a:fillRect/>
          </a:stretch>
        </p:blipFill>
        <p:spPr>
          <a:xfrm rot="-1380000">
            <a:off x="5533348" y="2681406"/>
            <a:ext cx="2846387" cy="1421309"/>
          </a:xfrm>
          <a:prstGeom prst="rect">
            <a:avLst/>
          </a:prstGeom>
        </p:spPr>
      </p:pic>
      <p:pic>
        <p:nvPicPr>
          <p:cNvPr id="12" name="Picture 12" descr="A picture containing hanger&#10;&#10;Description generated with high confidence">
            <a:extLst>
              <a:ext uri="{FF2B5EF4-FFF2-40B4-BE49-F238E27FC236}">
                <a16:creationId xmlns:a16="http://schemas.microsoft.com/office/drawing/2014/main" id="{469C6520-A8D6-4E95-B3A1-B5CD4D31191A}"/>
              </a:ext>
            </a:extLst>
          </p:cNvPr>
          <p:cNvPicPr>
            <a:picLocks noChangeAspect="1"/>
          </p:cNvPicPr>
          <p:nvPr/>
        </p:nvPicPr>
        <p:blipFill>
          <a:blip r:embed="rId6"/>
          <a:stretch>
            <a:fillRect/>
          </a:stretch>
        </p:blipFill>
        <p:spPr>
          <a:xfrm>
            <a:off x="7017720" y="2734432"/>
            <a:ext cx="999723" cy="747264"/>
          </a:xfrm>
          <a:prstGeom prst="rect">
            <a:avLst/>
          </a:prstGeom>
        </p:spPr>
      </p:pic>
      <p:pic>
        <p:nvPicPr>
          <p:cNvPr id="14" name="Picture 14" descr="A close up of a sign&#10;&#10;Description generated with very high confidence">
            <a:extLst>
              <a:ext uri="{FF2B5EF4-FFF2-40B4-BE49-F238E27FC236}">
                <a16:creationId xmlns:a16="http://schemas.microsoft.com/office/drawing/2014/main" id="{4302D17E-BC56-471D-88FB-B2568C120913}"/>
              </a:ext>
            </a:extLst>
          </p:cNvPr>
          <p:cNvPicPr>
            <a:picLocks noChangeAspect="1"/>
          </p:cNvPicPr>
          <p:nvPr/>
        </p:nvPicPr>
        <p:blipFill>
          <a:blip r:embed="rId7"/>
          <a:stretch>
            <a:fillRect/>
          </a:stretch>
        </p:blipFill>
        <p:spPr>
          <a:xfrm>
            <a:off x="7205639" y="1376053"/>
            <a:ext cx="1258296" cy="557711"/>
          </a:xfrm>
          <a:prstGeom prst="rect">
            <a:avLst/>
          </a:prstGeom>
        </p:spPr>
      </p:pic>
      <p:pic>
        <p:nvPicPr>
          <p:cNvPr id="16" name="Picture 16" descr="A close up of a logo&#10;&#10;Description generated with high confidence">
            <a:extLst>
              <a:ext uri="{FF2B5EF4-FFF2-40B4-BE49-F238E27FC236}">
                <a16:creationId xmlns:a16="http://schemas.microsoft.com/office/drawing/2014/main" id="{BC65573D-65E2-488C-AB38-986CA508A846}"/>
              </a:ext>
            </a:extLst>
          </p:cNvPr>
          <p:cNvPicPr>
            <a:picLocks noChangeAspect="1"/>
          </p:cNvPicPr>
          <p:nvPr/>
        </p:nvPicPr>
        <p:blipFill>
          <a:blip r:embed="rId8"/>
          <a:stretch>
            <a:fillRect/>
          </a:stretch>
        </p:blipFill>
        <p:spPr>
          <a:xfrm>
            <a:off x="4713383" y="1208118"/>
            <a:ext cx="2158787" cy="1910768"/>
          </a:xfrm>
          <a:prstGeom prst="rect">
            <a:avLst/>
          </a:prstGeom>
        </p:spPr>
      </p:pic>
      <p:pic>
        <p:nvPicPr>
          <p:cNvPr id="18" name="Picture 18">
            <a:extLst>
              <a:ext uri="{FF2B5EF4-FFF2-40B4-BE49-F238E27FC236}">
                <a16:creationId xmlns:a16="http://schemas.microsoft.com/office/drawing/2014/main" id="{58D3D1F1-12D5-44F1-982C-A376C54B3B53}"/>
              </a:ext>
            </a:extLst>
          </p:cNvPr>
          <p:cNvPicPr>
            <a:picLocks noChangeAspect="1"/>
          </p:cNvPicPr>
          <p:nvPr/>
        </p:nvPicPr>
        <p:blipFill>
          <a:blip r:embed="rId9"/>
          <a:stretch>
            <a:fillRect/>
          </a:stretch>
        </p:blipFill>
        <p:spPr>
          <a:xfrm>
            <a:off x="5536798" y="1425195"/>
            <a:ext cx="1081443" cy="749205"/>
          </a:xfrm>
          <a:prstGeom prst="rect">
            <a:avLst/>
          </a:prstGeom>
        </p:spPr>
      </p:pic>
      <p:pic>
        <p:nvPicPr>
          <p:cNvPr id="20" name="Picture 20" descr="A screenshot of a cell phone&#10;&#10;Description generated with very high confidence">
            <a:extLst>
              <a:ext uri="{FF2B5EF4-FFF2-40B4-BE49-F238E27FC236}">
                <a16:creationId xmlns:a16="http://schemas.microsoft.com/office/drawing/2014/main" id="{3230EB3F-37EE-4D18-8686-63803E812DBD}"/>
              </a:ext>
            </a:extLst>
          </p:cNvPr>
          <p:cNvPicPr>
            <a:picLocks noChangeAspect="1"/>
          </p:cNvPicPr>
          <p:nvPr/>
        </p:nvPicPr>
        <p:blipFill>
          <a:blip r:embed="rId10"/>
          <a:stretch>
            <a:fillRect/>
          </a:stretch>
        </p:blipFill>
        <p:spPr>
          <a:xfrm>
            <a:off x="3395663" y="1203325"/>
            <a:ext cx="1249363" cy="919163"/>
          </a:xfrm>
          <a:prstGeom prst="rect">
            <a:avLst/>
          </a:prstGeom>
        </p:spPr>
      </p:pic>
      <p:pic>
        <p:nvPicPr>
          <p:cNvPr id="22" name="Picture 22" descr="A close up of a logo&#10;&#10;Description generated with high confidence">
            <a:extLst>
              <a:ext uri="{FF2B5EF4-FFF2-40B4-BE49-F238E27FC236}">
                <a16:creationId xmlns:a16="http://schemas.microsoft.com/office/drawing/2014/main" id="{4A367E04-E12F-4037-936C-22B1A1683A4C}"/>
              </a:ext>
            </a:extLst>
          </p:cNvPr>
          <p:cNvPicPr>
            <a:picLocks noChangeAspect="1"/>
          </p:cNvPicPr>
          <p:nvPr/>
        </p:nvPicPr>
        <p:blipFill>
          <a:blip r:embed="rId11"/>
          <a:stretch>
            <a:fillRect/>
          </a:stretch>
        </p:blipFill>
        <p:spPr>
          <a:xfrm rot="-600000">
            <a:off x="1222407" y="1088466"/>
            <a:ext cx="1957388" cy="1995487"/>
          </a:xfrm>
          <a:prstGeom prst="rect">
            <a:avLst/>
          </a:prstGeom>
        </p:spPr>
      </p:pic>
      <p:pic>
        <p:nvPicPr>
          <p:cNvPr id="24" name="Picture 24" descr="A close up of a logo&#10;&#10;Description generated with high confidence">
            <a:extLst>
              <a:ext uri="{FF2B5EF4-FFF2-40B4-BE49-F238E27FC236}">
                <a16:creationId xmlns:a16="http://schemas.microsoft.com/office/drawing/2014/main" id="{0B255B7E-8FBA-4131-A48A-4A4CCEBF8BB7}"/>
              </a:ext>
            </a:extLst>
          </p:cNvPr>
          <p:cNvPicPr>
            <a:picLocks noChangeAspect="1"/>
          </p:cNvPicPr>
          <p:nvPr/>
        </p:nvPicPr>
        <p:blipFill>
          <a:blip r:embed="rId11"/>
          <a:stretch>
            <a:fillRect/>
          </a:stretch>
        </p:blipFill>
        <p:spPr>
          <a:xfrm rot="19020000">
            <a:off x="974854" y="2592486"/>
            <a:ext cx="2060576" cy="2074863"/>
          </a:xfrm>
          <a:prstGeom prst="rect">
            <a:avLst/>
          </a:prstGeom>
        </p:spPr>
      </p:pic>
      <p:pic>
        <p:nvPicPr>
          <p:cNvPr id="26" name="Picture 26" descr="A close up of a logo&#10;&#10;Description generated with high confidence">
            <a:extLst>
              <a:ext uri="{FF2B5EF4-FFF2-40B4-BE49-F238E27FC236}">
                <a16:creationId xmlns:a16="http://schemas.microsoft.com/office/drawing/2014/main" id="{190CB66F-B4C7-4CB7-8863-4174B7791E7B}"/>
              </a:ext>
            </a:extLst>
          </p:cNvPr>
          <p:cNvPicPr>
            <a:picLocks noChangeAspect="1"/>
          </p:cNvPicPr>
          <p:nvPr/>
        </p:nvPicPr>
        <p:blipFill>
          <a:blip r:embed="rId12"/>
          <a:stretch>
            <a:fillRect/>
          </a:stretch>
        </p:blipFill>
        <p:spPr>
          <a:xfrm>
            <a:off x="1274763" y="3124200"/>
            <a:ext cx="736600" cy="800100"/>
          </a:xfrm>
          <a:prstGeom prst="rect">
            <a:avLst/>
          </a:prstGeom>
        </p:spPr>
      </p:pic>
      <p:pic>
        <p:nvPicPr>
          <p:cNvPr id="28" name="Picture 28" descr="A close up of a building&#10;&#10;Description generated with high confidence">
            <a:extLst>
              <a:ext uri="{FF2B5EF4-FFF2-40B4-BE49-F238E27FC236}">
                <a16:creationId xmlns:a16="http://schemas.microsoft.com/office/drawing/2014/main" id="{3E19F9AE-03FE-4A62-9A66-BAC1C85EB3F0}"/>
              </a:ext>
            </a:extLst>
          </p:cNvPr>
          <p:cNvPicPr>
            <a:picLocks noChangeAspect="1"/>
          </p:cNvPicPr>
          <p:nvPr/>
        </p:nvPicPr>
        <p:blipFill>
          <a:blip r:embed="rId13"/>
          <a:stretch>
            <a:fillRect/>
          </a:stretch>
        </p:blipFill>
        <p:spPr>
          <a:xfrm>
            <a:off x="1563687" y="1303337"/>
            <a:ext cx="889001" cy="869951"/>
          </a:xfrm>
          <a:prstGeom prst="rect">
            <a:avLst/>
          </a:prstGeom>
        </p:spPr>
      </p:pic>
      <p:pic>
        <p:nvPicPr>
          <p:cNvPr id="30" name="Picture 30" descr="A close up of a sign&#10;&#10;Description generated with very high confidence">
            <a:extLst>
              <a:ext uri="{FF2B5EF4-FFF2-40B4-BE49-F238E27FC236}">
                <a16:creationId xmlns:a16="http://schemas.microsoft.com/office/drawing/2014/main" id="{E668AEAB-8637-4404-AFE9-CC03A134E7F5}"/>
              </a:ext>
            </a:extLst>
          </p:cNvPr>
          <p:cNvPicPr>
            <a:picLocks noChangeAspect="1"/>
          </p:cNvPicPr>
          <p:nvPr/>
        </p:nvPicPr>
        <p:blipFill>
          <a:blip r:embed="rId14"/>
          <a:stretch>
            <a:fillRect/>
          </a:stretch>
        </p:blipFill>
        <p:spPr>
          <a:xfrm>
            <a:off x="1949450" y="4132263"/>
            <a:ext cx="1069977" cy="538164"/>
          </a:xfrm>
          <a:prstGeom prst="rect">
            <a:avLst/>
          </a:prstGeom>
        </p:spPr>
      </p:pic>
    </p:spTree>
    <p:extLst>
      <p:ext uri="{BB962C8B-B14F-4D97-AF65-F5344CB8AC3E}">
        <p14:creationId xmlns:p14="http://schemas.microsoft.com/office/powerpoint/2010/main" val="361433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BB3E-6CDC-4554-9695-E9DA2D7E4C03}"/>
              </a:ext>
            </a:extLst>
          </p:cNvPr>
          <p:cNvSpPr>
            <a:spLocks noGrp="1"/>
          </p:cNvSpPr>
          <p:nvPr>
            <p:ph type="title"/>
          </p:nvPr>
        </p:nvSpPr>
        <p:spPr/>
        <p:txBody>
          <a:bodyPr/>
          <a:lstStyle/>
          <a:p>
            <a:r>
              <a:rPr lang="en-US"/>
              <a:t>Role play questions with friends</a:t>
            </a:r>
          </a:p>
        </p:txBody>
      </p:sp>
      <p:pic>
        <p:nvPicPr>
          <p:cNvPr id="4" name="Picture 4" descr="A close up of a logo&#10;&#10;Description generated with very high confidence">
            <a:extLst>
              <a:ext uri="{FF2B5EF4-FFF2-40B4-BE49-F238E27FC236}">
                <a16:creationId xmlns:a16="http://schemas.microsoft.com/office/drawing/2014/main" id="{C69F7223-C972-46A4-97F3-82266049DBF3}"/>
              </a:ext>
            </a:extLst>
          </p:cNvPr>
          <p:cNvPicPr>
            <a:picLocks noGrp="1" noChangeAspect="1"/>
          </p:cNvPicPr>
          <p:nvPr>
            <p:ph idx="1"/>
          </p:nvPr>
        </p:nvPicPr>
        <p:blipFill>
          <a:blip r:embed="rId2"/>
          <a:stretch>
            <a:fillRect/>
          </a:stretch>
        </p:blipFill>
        <p:spPr>
          <a:xfrm>
            <a:off x="1360369" y="1230370"/>
            <a:ext cx="1237112" cy="2677236"/>
          </a:xfrm>
          <a:prstGeom prst="rect">
            <a:avLst/>
          </a:prstGeom>
        </p:spPr>
      </p:pic>
      <p:pic>
        <p:nvPicPr>
          <p:cNvPr id="6" name="Picture 6">
            <a:extLst>
              <a:ext uri="{FF2B5EF4-FFF2-40B4-BE49-F238E27FC236}">
                <a16:creationId xmlns:a16="http://schemas.microsoft.com/office/drawing/2014/main" id="{C35C7622-08E6-4E10-9F9F-74FBB38A18E8}"/>
              </a:ext>
            </a:extLst>
          </p:cNvPr>
          <p:cNvPicPr>
            <a:picLocks noChangeAspect="1"/>
          </p:cNvPicPr>
          <p:nvPr/>
        </p:nvPicPr>
        <p:blipFill>
          <a:blip r:embed="rId3"/>
          <a:stretch>
            <a:fillRect/>
          </a:stretch>
        </p:blipFill>
        <p:spPr>
          <a:xfrm>
            <a:off x="5997196" y="1074336"/>
            <a:ext cx="1576601" cy="2926591"/>
          </a:xfrm>
          <a:prstGeom prst="rect">
            <a:avLst/>
          </a:prstGeom>
        </p:spPr>
      </p:pic>
      <p:pic>
        <p:nvPicPr>
          <p:cNvPr id="8" name="Picture 8" descr="A picture containing clipart&#10;&#10;Description generated with high confidence">
            <a:extLst>
              <a:ext uri="{FF2B5EF4-FFF2-40B4-BE49-F238E27FC236}">
                <a16:creationId xmlns:a16="http://schemas.microsoft.com/office/drawing/2014/main" id="{E76068DD-A8A8-4F37-B787-3D484BA6F492}"/>
              </a:ext>
            </a:extLst>
          </p:cNvPr>
          <p:cNvPicPr>
            <a:picLocks noChangeAspect="1"/>
          </p:cNvPicPr>
          <p:nvPr/>
        </p:nvPicPr>
        <p:blipFill>
          <a:blip r:embed="rId4"/>
          <a:stretch>
            <a:fillRect/>
          </a:stretch>
        </p:blipFill>
        <p:spPr>
          <a:xfrm>
            <a:off x="3474493" y="983350"/>
            <a:ext cx="1794112" cy="1411122"/>
          </a:xfrm>
          <a:prstGeom prst="rect">
            <a:avLst/>
          </a:prstGeom>
        </p:spPr>
      </p:pic>
    </p:spTree>
    <p:extLst>
      <p:ext uri="{BB962C8B-B14F-4D97-AF65-F5344CB8AC3E}">
        <p14:creationId xmlns:p14="http://schemas.microsoft.com/office/powerpoint/2010/main" val="2082930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59A14-5FC3-408E-934A-EBCCCB0FBF96}"/>
              </a:ext>
            </a:extLst>
          </p:cNvPr>
          <p:cNvSpPr>
            <a:spLocks noGrp="1"/>
          </p:cNvSpPr>
          <p:nvPr>
            <p:ph type="title"/>
          </p:nvPr>
        </p:nvSpPr>
        <p:spPr/>
        <p:txBody>
          <a:bodyPr>
            <a:normAutofit fontScale="90000"/>
          </a:bodyPr>
          <a:lstStyle/>
          <a:p>
            <a:br>
              <a:rPr lang="en-US"/>
            </a:br>
            <a:r>
              <a:rPr lang="en-US"/>
              <a:t>Types of interview questions</a:t>
            </a:r>
            <a:br>
              <a:rPr lang="en-US"/>
            </a:br>
            <a:r>
              <a:rPr lang="en-US"/>
              <a:t> </a:t>
            </a:r>
          </a:p>
        </p:txBody>
      </p:sp>
      <p:sp>
        <p:nvSpPr>
          <p:cNvPr id="3" name="Content Placeholder 2">
            <a:extLst>
              <a:ext uri="{FF2B5EF4-FFF2-40B4-BE49-F238E27FC236}">
                <a16:creationId xmlns:a16="http://schemas.microsoft.com/office/drawing/2014/main" id="{9F4B8A92-959F-415B-B675-898BE12AC4F7}"/>
              </a:ext>
            </a:extLst>
          </p:cNvPr>
          <p:cNvSpPr>
            <a:spLocks noGrp="1"/>
          </p:cNvSpPr>
          <p:nvPr>
            <p:ph idx="1"/>
          </p:nvPr>
        </p:nvSpPr>
        <p:spPr/>
        <p:txBody>
          <a:bodyPr vert="horz" lIns="91440" tIns="45720" rIns="91440" bIns="45720" rtlCol="0" anchor="t">
            <a:normAutofit/>
          </a:bodyPr>
          <a:lstStyle/>
          <a:p>
            <a:r>
              <a:rPr lang="en-US" b="1"/>
              <a:t>Five of the most common…</a:t>
            </a:r>
          </a:p>
          <a:p>
            <a:pPr marL="514350" indent="-514350">
              <a:buAutoNum type="arabicPeriod"/>
            </a:pPr>
            <a:r>
              <a:rPr lang="en-US" b="1"/>
              <a:t>Classic</a:t>
            </a:r>
          </a:p>
          <a:p>
            <a:pPr marL="514350" indent="-514350">
              <a:buAutoNum type="arabicPeriod"/>
            </a:pPr>
            <a:r>
              <a:rPr lang="en-US" b="1"/>
              <a:t>Career goals</a:t>
            </a:r>
            <a:endParaRPr lang="en-US"/>
          </a:p>
          <a:p>
            <a:pPr marL="514350" indent="-514350">
              <a:buAutoNum type="arabicPeriod"/>
            </a:pPr>
            <a:r>
              <a:rPr lang="en-US" b="1"/>
              <a:t>Character</a:t>
            </a:r>
            <a:endParaRPr lang="en-US"/>
          </a:p>
          <a:p>
            <a:pPr marL="514350" indent="-514350">
              <a:buAutoNum type="arabicPeriod"/>
            </a:pPr>
            <a:r>
              <a:rPr lang="en-US" b="1"/>
              <a:t>Competency</a:t>
            </a:r>
            <a:endParaRPr lang="en-US"/>
          </a:p>
          <a:p>
            <a:pPr marL="514350" indent="-514350">
              <a:buAutoNum type="arabicPeriod"/>
            </a:pPr>
            <a:r>
              <a:rPr lang="en-US" b="1"/>
              <a:t>Curveball or creativity</a:t>
            </a:r>
            <a:endParaRPr lang="en-US"/>
          </a:p>
          <a:p>
            <a:pPr marL="514350" indent="-514350">
              <a:buAutoNum type="arabicPeriod"/>
            </a:pPr>
            <a:endParaRPr lang="en-US" b="1"/>
          </a:p>
        </p:txBody>
      </p:sp>
    </p:spTree>
    <p:extLst>
      <p:ext uri="{BB962C8B-B14F-4D97-AF65-F5344CB8AC3E}">
        <p14:creationId xmlns:p14="http://schemas.microsoft.com/office/powerpoint/2010/main" val="337030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6296-5DB7-41AF-AD6C-D5301D82A5B6}"/>
              </a:ext>
            </a:extLst>
          </p:cNvPr>
          <p:cNvSpPr>
            <a:spLocks noGrp="1"/>
          </p:cNvSpPr>
          <p:nvPr>
            <p:ph type="title"/>
          </p:nvPr>
        </p:nvSpPr>
        <p:spPr/>
        <p:txBody>
          <a:bodyPr/>
          <a:lstStyle/>
          <a:p>
            <a:r>
              <a:rPr lang="en-US"/>
              <a:t>Classic Questions</a:t>
            </a:r>
          </a:p>
        </p:txBody>
      </p:sp>
      <p:sp>
        <p:nvSpPr>
          <p:cNvPr id="3" name="Content Placeholder 2">
            <a:extLst>
              <a:ext uri="{FF2B5EF4-FFF2-40B4-BE49-F238E27FC236}">
                <a16:creationId xmlns:a16="http://schemas.microsoft.com/office/drawing/2014/main" id="{F6112C95-23A2-4685-9D9C-F16D524D40D2}"/>
              </a:ext>
            </a:extLst>
          </p:cNvPr>
          <p:cNvSpPr>
            <a:spLocks noGrp="1"/>
          </p:cNvSpPr>
          <p:nvPr>
            <p:ph idx="1"/>
          </p:nvPr>
        </p:nvSpPr>
        <p:spPr>
          <a:xfrm>
            <a:off x="457200" y="833368"/>
            <a:ext cx="8229600" cy="3394472"/>
          </a:xfrm>
        </p:spPr>
        <p:txBody>
          <a:bodyPr vert="horz" lIns="91440" tIns="45720" rIns="91440" bIns="45720" rtlCol="0" anchor="t">
            <a:noAutofit/>
          </a:bodyPr>
          <a:lstStyle/>
          <a:p>
            <a:pPr marL="0" indent="0">
              <a:buNone/>
            </a:pPr>
            <a:r>
              <a:rPr lang="en-US" sz="1400" b="1"/>
              <a:t>What are they? </a:t>
            </a:r>
            <a:endParaRPr lang="en-US" sz="1400"/>
          </a:p>
          <a:p>
            <a:pPr marL="0" indent="0">
              <a:buNone/>
            </a:pPr>
            <a:r>
              <a:rPr lang="en-US" sz="1400"/>
              <a:t>They come in all shapes and sizes and they’re generally asked to put the ball in your court. The interviewer is saying they want </a:t>
            </a:r>
            <a:r>
              <a:rPr lang="en-US" sz="1400" i="1"/>
              <a:t>you</a:t>
            </a:r>
            <a:r>
              <a:rPr lang="en-US" sz="1400"/>
              <a:t> to do the talking. One word answers won’t cut it here!</a:t>
            </a:r>
          </a:p>
          <a:p>
            <a:pPr marL="0" indent="0">
              <a:buNone/>
            </a:pPr>
            <a:r>
              <a:rPr lang="en-US" sz="1400" b="1"/>
              <a:t>When are they asked? </a:t>
            </a:r>
            <a:endParaRPr lang="en-US" sz="1400"/>
          </a:p>
          <a:p>
            <a:pPr marL="0" indent="0">
              <a:buNone/>
            </a:pPr>
            <a:r>
              <a:rPr lang="en-US" sz="1400"/>
              <a:t>Classic interview questions are likely to come up in almost every interview – making them the most common across all fields and interview types.</a:t>
            </a:r>
          </a:p>
          <a:p>
            <a:pPr marL="0" indent="0">
              <a:buNone/>
            </a:pPr>
            <a:r>
              <a:rPr lang="en-US" sz="1400" b="1"/>
              <a:t>How to answer them: </a:t>
            </a:r>
            <a:endParaRPr lang="en-US" sz="1400"/>
          </a:p>
          <a:p>
            <a:pPr marL="0" indent="0">
              <a:buNone/>
            </a:pPr>
            <a:r>
              <a:rPr lang="en-US" sz="1400"/>
              <a:t>Answering a classic interview question well comes down to your ability to talk about how your skills, experience, and personality match up with what the employer is looking for. Take this as the perfect opportunity to prove you’re a good fit.</a:t>
            </a:r>
          </a:p>
          <a:p>
            <a:pPr marL="0" indent="0">
              <a:buNone/>
            </a:pPr>
            <a:r>
              <a:rPr lang="en-US" sz="1400" b="1"/>
              <a:t>The worst thing you can do: </a:t>
            </a:r>
            <a:endParaRPr lang="en-US" sz="1400"/>
          </a:p>
          <a:p>
            <a:pPr marL="0" indent="0">
              <a:buNone/>
            </a:pPr>
            <a:r>
              <a:rPr lang="en-US" sz="1400"/>
              <a:t>Tell your entire life story, complete with why you stopped believing in Santa at age 6.</a:t>
            </a:r>
          </a:p>
          <a:p>
            <a:pPr marL="0" indent="0">
              <a:buNone/>
            </a:pPr>
            <a:r>
              <a:rPr lang="en-US" sz="1400" b="1"/>
              <a:t>Examples: </a:t>
            </a:r>
            <a:endParaRPr lang="en-US" sz="1400"/>
          </a:p>
          <a:p>
            <a:r>
              <a:rPr lang="en-US" sz="1400"/>
              <a:t>Tell me about yourself</a:t>
            </a:r>
          </a:p>
          <a:p>
            <a:r>
              <a:rPr lang="en-US" sz="1400"/>
              <a:t>What are your weaknesses?</a:t>
            </a:r>
          </a:p>
          <a:p>
            <a:r>
              <a:rPr lang="en-US" sz="1400"/>
              <a:t>Why is there a gap in your work history?</a:t>
            </a:r>
          </a:p>
          <a:p>
            <a:r>
              <a:rPr lang="en-US" sz="1400"/>
              <a:t>Why did you apply for this position?</a:t>
            </a:r>
          </a:p>
          <a:p>
            <a:endParaRPr lang="en-US"/>
          </a:p>
        </p:txBody>
      </p:sp>
    </p:spTree>
    <p:extLst>
      <p:ext uri="{BB962C8B-B14F-4D97-AF65-F5344CB8AC3E}">
        <p14:creationId xmlns:p14="http://schemas.microsoft.com/office/powerpoint/2010/main" val="1278719348"/>
      </p:ext>
    </p:extLst>
  </p:cSld>
  <p:clrMapOvr>
    <a:masterClrMapping/>
  </p:clrMapOvr>
</p:sld>
</file>

<file path=ppt/theme/theme1.xml><?xml version="1.0" encoding="utf-8"?>
<a:theme xmlns:a="http://schemas.openxmlformats.org/drawingml/2006/main" name="Office Theme">
  <a:themeElements>
    <a:clrScheme name="CapitalMidwife">
      <a:dk1>
        <a:sysClr val="windowText" lastClr="000000"/>
      </a:dk1>
      <a:lt1>
        <a:sysClr val="window" lastClr="FFFFFF"/>
      </a:lt1>
      <a:dk2>
        <a:srgbClr val="1F497D"/>
      </a:dk2>
      <a:lt2>
        <a:srgbClr val="EEECE1"/>
      </a:lt2>
      <a:accent1>
        <a:srgbClr val="00A499"/>
      </a:accent1>
      <a:accent2>
        <a:srgbClr val="C0504D"/>
      </a:accent2>
      <a:accent3>
        <a:srgbClr val="9BBB59"/>
      </a:accent3>
      <a:accent4>
        <a:srgbClr val="8064A2"/>
      </a:accent4>
      <a:accent5>
        <a:srgbClr val="005EB8"/>
      </a:accent5>
      <a:accent6>
        <a:srgbClr val="F3E70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pc="http://schemas.microsoft.com/office/infopath/2007/PartnerControl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92EFBA928BA645B41A20DCB3DCD26F" ma:contentTypeVersion="7" ma:contentTypeDescription="Create a new document." ma:contentTypeScope="" ma:versionID="2eef04ce8a4287018bb0b3f1ed0e705e">
  <xsd:schema xmlns:xsd="http://www.w3.org/2001/XMLSchema" xmlns:xs="http://www.w3.org/2001/XMLSchema" xmlns:p="http://schemas.microsoft.com/office/2006/metadata/properties" xmlns:ns2="55d5ba2d-d6bd-475e-a428-1694b2561e4a" xmlns:ns3="ebd5dc7b-2e70-4cb1-978c-942d6e12c021" targetNamespace="http://schemas.microsoft.com/office/2006/metadata/properties" ma:root="true" ma:fieldsID="dfd8a0c0841070e1136aa22b5e61198d" ns2:_="" ns3:_="">
    <xsd:import namespace="55d5ba2d-d6bd-475e-a428-1694b2561e4a"/>
    <xsd:import namespace="ebd5dc7b-2e70-4cb1-978c-942d6e12c02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5ba2d-d6bd-475e-a428-1694b2561e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d5dc7b-2e70-4cb1-978c-942d6e12c0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DE629D-D3B7-4715-BB69-C74BBEF9D3E4}">
  <ds:schemaRefs>
    <ds:schemaRef ds:uri="http://schemas.microsoft.com/sharepoint/v3/contenttype/forms"/>
  </ds:schemaRefs>
</ds:datastoreItem>
</file>

<file path=customXml/itemProps2.xml><?xml version="1.0" encoding="utf-8"?>
<ds:datastoreItem xmlns:ds="http://schemas.openxmlformats.org/officeDocument/2006/customXml" ds:itemID="{0485F623-D935-47D3-897B-B10B8EED84AE}">
  <ds:schemaRefs>
    <ds:schemaRef ds:uri="b4abea31-f72d-4d61-9148-d370347d7082"/>
    <ds:schemaRef ds:uri="ebd5dc7b-2e70-4cb1-978c-942d6e12c0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EC6D676-5572-4AA1-B47C-FD1D1E402C41}"/>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Preparing for an interview  Top tips, hints and ideas   </vt:lpstr>
      <vt:lpstr>AIM</vt:lpstr>
      <vt:lpstr>PowerPoint Presentation</vt:lpstr>
      <vt:lpstr>PowerPoint Presentation</vt:lpstr>
      <vt:lpstr>PowerPoint Presentation</vt:lpstr>
      <vt:lpstr>PowerPoint Presentation</vt:lpstr>
      <vt:lpstr>Role play questions with friends</vt:lpstr>
      <vt:lpstr> Types of interview questions  </vt:lpstr>
      <vt:lpstr>Classic Questions</vt:lpstr>
      <vt:lpstr>Career goal questions</vt:lpstr>
      <vt:lpstr>Character questions</vt:lpstr>
      <vt:lpstr>Competency questions</vt:lpstr>
      <vt:lpstr>Competency question</vt:lpstr>
      <vt:lpstr>Competency questions</vt:lpstr>
      <vt:lpstr>Curveball/Creative questions</vt:lpstr>
      <vt:lpstr>PowerPoint Presentation</vt:lpstr>
      <vt:lpstr>PowerPoint Presentation</vt:lpstr>
      <vt:lpstr>PowerPoint Presentation</vt:lpstr>
      <vt:lpstr>PowerPoint Presentation</vt:lpstr>
      <vt:lpstr>PowerPoint Presentation</vt:lpstr>
      <vt:lpstr>At the end....</vt:lpstr>
      <vt:lpstr>Futher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Batt</dc:creator>
  <cp:revision>1</cp:revision>
  <dcterms:created xsi:type="dcterms:W3CDTF">2018-03-16T15:07:52Z</dcterms:created>
  <dcterms:modified xsi:type="dcterms:W3CDTF">2019-08-02T07:49:34Z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0x0101001A92EFBA928BA645B41A20DCB3DCD26F</vt:lpwstr>
  </property>
  <property fmtid="{D5CDD505-2E9C-101B-9397-08002B2CF9AE}" pid="3" name="FileLeafRef">
    <vt:lpwstr>CN PowerPoint 16x9.pptx</vt:lpwstr>
  </property>
  <property fmtid="{D5CDD505-2E9C-101B-9397-08002B2CF9AE}" pid="4" name="AuthorIds_UIVersion_1536">
    <vt:lpwstr>64</vt:lpwstr>
  </property>
</Properties>
</file>