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19_3661461.xml" ContentType="application/vnd.ms-powerpoint.comments+xml"/>
  <Override PartName="/ppt/comments/modernComment_11A_F57F7E52.xml" ContentType="application/vnd.ms-powerpoint.comments+xml"/>
  <Override PartName="/ppt/comments/modernComment_113_20321AE0.xml" ContentType="application/vnd.ms-powerpoint.comments+xml"/>
  <Override PartName="/ppt/comments/modernComment_115_1AD7F3DA.xml" ContentType="application/vnd.ms-powerpoint.comments+xml"/>
  <Override PartName="/ppt/comments/modernComment_11F_3F5EC53C.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4"/>
    <p:sldMasterId id="2147484416" r:id="rId5"/>
  </p:sldMasterIdLst>
  <p:notesMasterIdLst>
    <p:notesMasterId r:id="rId33"/>
  </p:notesMasterIdLst>
  <p:sldIdLst>
    <p:sldId id="290" r:id="rId6"/>
    <p:sldId id="291" r:id="rId7"/>
    <p:sldId id="301" r:id="rId8"/>
    <p:sldId id="340" r:id="rId9"/>
    <p:sldId id="281" r:id="rId10"/>
    <p:sldId id="282" r:id="rId11"/>
    <p:sldId id="283" r:id="rId12"/>
    <p:sldId id="299" r:id="rId13"/>
    <p:sldId id="264" r:id="rId14"/>
    <p:sldId id="272" r:id="rId15"/>
    <p:sldId id="273" r:id="rId16"/>
    <p:sldId id="274" r:id="rId17"/>
    <p:sldId id="275" r:id="rId18"/>
    <p:sldId id="277" r:id="rId19"/>
    <p:sldId id="278" r:id="rId20"/>
    <p:sldId id="292" r:id="rId21"/>
    <p:sldId id="265" r:id="rId22"/>
    <p:sldId id="284" r:id="rId23"/>
    <p:sldId id="285" r:id="rId24"/>
    <p:sldId id="302" r:id="rId25"/>
    <p:sldId id="286" r:id="rId26"/>
    <p:sldId id="287" r:id="rId27"/>
    <p:sldId id="288" r:id="rId28"/>
    <p:sldId id="279" r:id="rId29"/>
    <p:sldId id="267" r:id="rId30"/>
    <p:sldId id="300" r:id="rId31"/>
    <p:sldId id="303" r:id="rId32"/>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71D8579-FAEC-AB45-4E64-1B8185DC96AE}" name="Olu Adeosun" initials="OA" userId="S::Olu.Adeosun@hee.nhs.uk::51c8951f-5aa5-462f-98d3-a753f67754fe" providerId="AD"/>
  <p188:author id="{34C5D79F-4EC6-9093-3FBE-6992568B829E}" name="You Tae Jeon" initials="YTJ" userId="S::YouTae.Jeon@hee.nhs.uk::f8884bd2-abac-467e-9f22-77578a1f1f5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C3E5EB"/>
    <a:srgbClr val="C6D9F1"/>
    <a:srgbClr val="70AD47"/>
    <a:srgbClr val="43AFC0"/>
    <a:srgbClr val="BEE8D8"/>
    <a:srgbClr val="43BB8D"/>
    <a:srgbClr val="BA0790"/>
    <a:srgbClr val="003087"/>
    <a:srgbClr val="2CC9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DED0B2-072E-4E7E-AF31-9B465F4D091F}" v="1096" dt="2023-03-27T09:39:39.7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78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omments/modernComment_113_20321AE0.xml><?xml version="1.0" encoding="utf-8"?>
<p188:cmLst xmlns:a="http://schemas.openxmlformats.org/drawingml/2006/main" xmlns:r="http://schemas.openxmlformats.org/officeDocument/2006/relationships" xmlns:p188="http://schemas.microsoft.com/office/powerpoint/2018/8/main">
  <p188:cm id="{D75062FC-566A-47E3-B3B9-7C1D0F49DBA9}" authorId="{34C5D79F-4EC6-9093-3FBE-6992568B829E}" created="2023-03-14T15:28:41.575">
    <ac:txMkLst xmlns:ac="http://schemas.microsoft.com/office/drawing/2013/main/command">
      <pc:docMk xmlns:pc="http://schemas.microsoft.com/office/powerpoint/2013/main/command"/>
      <pc:sldMk xmlns:pc="http://schemas.microsoft.com/office/powerpoint/2013/main/command" cId="540154592" sldId="275"/>
      <ac:graphicFrameMk id="4" creationId="{701683B7-12E5-4881-A519-C8246FF295B0}"/>
      <dc:dgmMk xmlns:dc="http://schemas.microsoft.com/office/drawing/2013/diagram/command"/>
      <dc:nodeMk xmlns:dc="http://schemas.microsoft.com/office/drawing/2013/diagram/command" id="{8ABEE3C3-8F6F-441C-94E1-8FDCE1A1331A}"/>
      <ac:txMk cp="53" len="1">
        <ac:context len="147" hash="3045169636"/>
      </ac:txMk>
    </ac:txMkLst>
    <p188:pos x="7657180" y="4278608"/>
    <p188:replyLst>
      <p188:reply id="{ED71C758-0978-4099-9D31-0C86A1841F94}" authorId="{34C5D79F-4EC6-9093-3FBE-6992568B829E}" created="2023-03-15T10:12:54.807">
        <p188:txBody>
          <a:bodyPr/>
          <a:lstStyle/>
          <a:p>
            <a:r>
              <a:rPr lang="en-GB"/>
              <a:t>Dementia and Delirium</a:t>
            </a:r>
          </a:p>
        </p188:txBody>
      </p188:reply>
    </p188:replyLst>
    <p188:txBody>
      <a:bodyPr/>
      <a:lstStyle/>
      <a:p>
        <a:r>
          <a:rPr lang="en-GB"/>
          <a:t>Stands for?</a:t>
        </a:r>
      </a:p>
    </p188:txBody>
  </p188:cm>
  <p188:cm id="{E008452F-7777-422C-A03B-6B14E023DE67}" authorId="{271D8579-FAEC-AB45-4E64-1B8185DC96AE}" created="2023-03-14T16:43:48.138">
    <ac:txMkLst xmlns:ac="http://schemas.microsoft.com/office/drawing/2013/main/command">
      <pc:docMk xmlns:pc="http://schemas.microsoft.com/office/powerpoint/2013/main/command"/>
      <pc:sldMk xmlns:pc="http://schemas.microsoft.com/office/powerpoint/2013/main/command" cId="540154592" sldId="275"/>
      <ac:graphicFrameMk id="4" creationId="{701683B7-12E5-4881-A519-C8246FF295B0}"/>
      <dc:dgmMk xmlns:dc="http://schemas.microsoft.com/office/drawing/2013/diagram/command"/>
      <dc:nodeMk xmlns:dc="http://schemas.microsoft.com/office/drawing/2013/diagram/command" id="{D20EC113-4A7B-40D6-968D-A585D84D4618}"/>
      <ac:txMk cp="30" len="3">
        <ac:context len="60" hash="235232862"/>
      </ac:txMk>
    </ac:txMkLst>
    <p188:pos x="6006899" y="3967517"/>
    <p188:txBody>
      <a:bodyPr/>
      <a:lstStyle/>
      <a:p>
        <a:r>
          <a:rPr lang="en-GB"/>
          <a:t>Was this meant to say After?</a:t>
        </a:r>
      </a:p>
    </p188:txBody>
  </p188:cm>
</p188:cmLst>
</file>

<file path=ppt/comments/modernComment_115_1AD7F3DA.xml><?xml version="1.0" encoding="utf-8"?>
<p188:cmLst xmlns:a="http://schemas.openxmlformats.org/drawingml/2006/main" xmlns:r="http://schemas.openxmlformats.org/officeDocument/2006/relationships" xmlns:p188="http://schemas.microsoft.com/office/powerpoint/2018/8/main">
  <p188:cm id="{445929ED-279E-488B-B902-F40D73B1F93A}" authorId="{34C5D79F-4EC6-9093-3FBE-6992568B829E}" created="2023-03-14T15:41:54.440">
    <ac:deMkLst xmlns:ac="http://schemas.microsoft.com/office/drawing/2013/main/command">
      <pc:docMk xmlns:pc="http://schemas.microsoft.com/office/powerpoint/2013/main/command"/>
      <pc:sldMk xmlns:pc="http://schemas.microsoft.com/office/powerpoint/2013/main/command" cId="450360282" sldId="277"/>
      <ac:graphicFrameMk id="5" creationId="{097CE1F2-EA44-471A-A595-02ADC8A5CC8F}"/>
    </ac:deMkLst>
    <p188:txBody>
      <a:bodyPr/>
      <a:lstStyle/>
      <a:p>
        <a:r>
          <a:rPr lang="en-GB"/>
          <a:t>This table is not accessible.</a:t>
        </a:r>
      </a:p>
    </p188:txBody>
  </p188:cm>
  <p188:cm id="{F729EE28-0E19-4EE0-824A-C2EAA1A52F26}" authorId="{34C5D79F-4EC6-9093-3FBE-6992568B829E}" created="2023-03-14T15:45:40.050">
    <ac:txMkLst xmlns:ac="http://schemas.microsoft.com/office/drawing/2013/main/command">
      <pc:docMk xmlns:pc="http://schemas.microsoft.com/office/powerpoint/2013/main/command"/>
      <pc:sldMk xmlns:pc="http://schemas.microsoft.com/office/powerpoint/2013/main/command" cId="450360282" sldId="277"/>
      <ac:graphicFrameMk id="5" creationId="{097CE1F2-EA44-471A-A595-02ADC8A5CC8F}"/>
      <ac:tblMk/>
      <ac:tcMk rowId="10002" colId="20002"/>
      <ac:txMk cp="0" len="30">
        <ac:context len="46" hash="3683614793"/>
      </ac:txMk>
    </ac:txMkLst>
    <p188:pos x="1517408" y="888140"/>
    <p188:replyLst>
      <p188:reply id="{8ABF2A60-CA18-4D35-A950-4D0CA3F6936F}" authorId="{34C5D79F-4EC6-9093-3FBE-6992568B829E}" created="2023-03-15T10:13:24.651">
        <p188:txBody>
          <a:bodyPr/>
          <a:lstStyle/>
          <a:p>
            <a:r>
              <a:rPr lang="en-GB"/>
              <a:t>Foundation in Leadership and Management</a:t>
            </a:r>
          </a:p>
        </p188:txBody>
      </p188:reply>
    </p188:replyLst>
    <p188:txBody>
      <a:bodyPr/>
      <a:lstStyle/>
      <a:p>
        <a:r>
          <a:rPr lang="en-GB"/>
          <a:t>Stands for</a:t>
        </a:r>
      </a:p>
    </p188:txBody>
  </p188:cm>
</p188:cmLst>
</file>

<file path=ppt/comments/modernComment_119_3661461.xml><?xml version="1.0" encoding="utf-8"?>
<p188:cmLst xmlns:a="http://schemas.openxmlformats.org/drawingml/2006/main" xmlns:r="http://schemas.openxmlformats.org/officeDocument/2006/relationships" xmlns:p188="http://schemas.microsoft.com/office/powerpoint/2018/8/main">
  <p188:cm id="{7683AF72-4CE5-4E7F-8A1F-5B6D252B40FF}" authorId="{34C5D79F-4EC6-9093-3FBE-6992568B829E}" created="2023-03-14T15:36:07.785">
    <ac:deMkLst xmlns:ac="http://schemas.microsoft.com/office/drawing/2013/main/command">
      <pc:docMk xmlns:pc="http://schemas.microsoft.com/office/powerpoint/2013/main/command"/>
      <pc:sldMk xmlns:pc="http://schemas.microsoft.com/office/powerpoint/2013/main/command" cId="57021537" sldId="281"/>
      <ac:picMk id="3" creationId="{5D746268-DF61-49B6-A7F1-ABBEAE7B0E82}"/>
    </ac:deMkLst>
    <p188:txBody>
      <a:bodyPr/>
      <a:lstStyle/>
      <a:p>
        <a:r>
          <a:rPr lang="en-GB"/>
          <a:t>This table is not accessible.</a:t>
        </a:r>
      </a:p>
    </p188:txBody>
  </p188:cm>
</p188:cmLst>
</file>

<file path=ppt/comments/modernComment_11A_F57F7E52.xml><?xml version="1.0" encoding="utf-8"?>
<p188:cmLst xmlns:a="http://schemas.openxmlformats.org/drawingml/2006/main" xmlns:r="http://schemas.openxmlformats.org/officeDocument/2006/relationships" xmlns:p188="http://schemas.microsoft.com/office/powerpoint/2018/8/main">
  <p188:cm id="{71E753FE-5F78-40D4-B24F-E9EBACB8BD30}" authorId="{34C5D79F-4EC6-9093-3FBE-6992568B829E}" created="2023-03-14T15:36:11.977">
    <ac:deMkLst xmlns:ac="http://schemas.microsoft.com/office/drawing/2013/main/command">
      <pc:docMk xmlns:pc="http://schemas.microsoft.com/office/powerpoint/2013/main/command"/>
      <pc:sldMk xmlns:pc="http://schemas.microsoft.com/office/powerpoint/2013/main/command" cId="4118773330" sldId="282"/>
      <ac:picMk id="4" creationId="{0D94A9EE-92D2-4F31-8635-8C75FB489FB2}"/>
    </ac:deMkLst>
    <p188:txBody>
      <a:bodyPr/>
      <a:lstStyle/>
      <a:p>
        <a:r>
          <a:rPr lang="en-GB"/>
          <a:t>This table is not accessible.</a:t>
        </a:r>
      </a:p>
    </p188:txBody>
  </p188:cm>
</p188:cmLst>
</file>

<file path=ppt/comments/modernComment_11F_3F5EC53C.xml><?xml version="1.0" encoding="utf-8"?>
<p188:cmLst xmlns:a="http://schemas.openxmlformats.org/drawingml/2006/main" xmlns:r="http://schemas.openxmlformats.org/officeDocument/2006/relationships" xmlns:p188="http://schemas.microsoft.com/office/powerpoint/2018/8/main">
  <p188:cm id="{54997306-39FE-41EE-A305-9B794D3282AD}" authorId="{34C5D79F-4EC6-9093-3FBE-6992568B829E}" created="2023-03-14T15:36:34.056">
    <ac:deMkLst xmlns:ac="http://schemas.microsoft.com/office/drawing/2013/main/command">
      <pc:docMk xmlns:pc="http://schemas.microsoft.com/office/powerpoint/2013/main/command"/>
      <pc:sldMk xmlns:pc="http://schemas.microsoft.com/office/powerpoint/2013/main/command" cId="1063175484" sldId="287"/>
      <ac:picMk id="6" creationId="{7A34BCC7-9191-4CB2-AF5A-4A02C239441A}"/>
    </ac:deMkLst>
    <p188:txBody>
      <a:bodyPr/>
      <a:lstStyle/>
      <a:p>
        <a:r>
          <a:rPr lang="en-GB"/>
          <a:t>This table is not accessible.</a:t>
        </a:r>
      </a:p>
    </p188:txBody>
  </p188:cm>
</p188:cmLst>
</file>

<file path=ppt/diagrams/_rels/data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ata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3A64CC-DC72-422B-9DB9-D59F4F4A5C1A}" type="doc">
      <dgm:prSet loTypeId="urn:microsoft.com/office/officeart/2009/3/layout/IncreasingArrowsProcess" loCatId="process" qsTypeId="urn:microsoft.com/office/officeart/2005/8/quickstyle/simple2" qsCatId="simple" csTypeId="urn:microsoft.com/office/officeart/2005/8/colors/colorful5" csCatId="colorful" phldr="1"/>
      <dgm:spPr/>
      <dgm:t>
        <a:bodyPr/>
        <a:lstStyle/>
        <a:p>
          <a:endParaRPr lang="en-GB"/>
        </a:p>
      </dgm:t>
    </dgm:pt>
    <dgm:pt modelId="{1E59CF15-3E42-4972-9B67-F8F784F58D50}">
      <dgm:prSet phldrT="[Text]" custT="1"/>
      <dgm:spPr>
        <a:ln>
          <a:solidFill>
            <a:srgbClr val="43AFC0"/>
          </a:solidFill>
        </a:ln>
      </dgm:spPr>
      <dgm:t>
        <a:bodyPr/>
        <a:lstStyle/>
        <a:p>
          <a:pPr algn="l"/>
          <a:r>
            <a:rPr lang="en-GB" sz="1200">
              <a:latin typeface="Arial" panose="020B0604020202020204" pitchFamily="34" charset="0"/>
              <a:cs typeface="Arial" panose="020B0604020202020204" pitchFamily="34" charset="0"/>
            </a:rPr>
            <a:t>Assessing the needs of the workplace.</a:t>
          </a:r>
        </a:p>
      </dgm:t>
    </dgm:pt>
    <dgm:pt modelId="{1C20B8F9-FB17-4308-A0F3-67227C727803}" type="parTrans" cxnId="{2F12AB3F-BE7F-45DC-B119-2EF3D52F0EC6}">
      <dgm:prSet/>
      <dgm:spPr/>
      <dgm:t>
        <a:bodyPr/>
        <a:lstStyle/>
        <a:p>
          <a:pPr algn="l"/>
          <a:endParaRPr lang="en-GB" sz="1200">
            <a:latin typeface="Arial" panose="020B0604020202020204" pitchFamily="34" charset="0"/>
            <a:cs typeface="Arial" panose="020B0604020202020204" pitchFamily="34" charset="0"/>
          </a:endParaRPr>
        </a:p>
      </dgm:t>
    </dgm:pt>
    <dgm:pt modelId="{5D1DDA70-D0BC-47FE-AA39-1262FE50FC13}" type="sibTrans" cxnId="{2F12AB3F-BE7F-45DC-B119-2EF3D52F0EC6}">
      <dgm:prSet/>
      <dgm:spPr/>
      <dgm:t>
        <a:bodyPr/>
        <a:lstStyle/>
        <a:p>
          <a:pPr algn="l"/>
          <a:endParaRPr lang="en-GB" sz="1200">
            <a:latin typeface="Arial" panose="020B0604020202020204" pitchFamily="34" charset="0"/>
            <a:cs typeface="Arial" panose="020B0604020202020204" pitchFamily="34" charset="0"/>
          </a:endParaRPr>
        </a:p>
      </dgm:t>
    </dgm:pt>
    <dgm:pt modelId="{0AC5B168-7F47-433B-A108-E0C76E0BB095}">
      <dgm:prSet phldrT="[Text]" custT="1"/>
      <dgm:spPr>
        <a:solidFill>
          <a:srgbClr val="43AFC0"/>
        </a:solidFill>
        <a:ln>
          <a:noFill/>
        </a:ln>
      </dgm:spPr>
      <dgm:t>
        <a:bodyPr/>
        <a:lstStyle/>
        <a:p>
          <a:pPr algn="l"/>
          <a:r>
            <a:rPr lang="en-GB" sz="1200">
              <a:latin typeface="Arial" panose="020B0604020202020204" pitchFamily="34" charset="0"/>
              <a:cs typeface="Arial" panose="020B0604020202020204" pitchFamily="34" charset="0"/>
            </a:rPr>
            <a:t>Assess</a:t>
          </a:r>
        </a:p>
      </dgm:t>
    </dgm:pt>
    <dgm:pt modelId="{07234BC2-77AD-4EEF-A341-B5372149656D}" type="parTrans" cxnId="{963836E6-E180-4A34-AB88-AE9F5A1469F0}">
      <dgm:prSet/>
      <dgm:spPr/>
      <dgm:t>
        <a:bodyPr/>
        <a:lstStyle/>
        <a:p>
          <a:pPr algn="l"/>
          <a:endParaRPr lang="en-GB" sz="1200">
            <a:latin typeface="Arial" panose="020B0604020202020204" pitchFamily="34" charset="0"/>
            <a:cs typeface="Arial" panose="020B0604020202020204" pitchFamily="34" charset="0"/>
          </a:endParaRPr>
        </a:p>
      </dgm:t>
    </dgm:pt>
    <dgm:pt modelId="{186D1B98-DEFA-4E75-9768-E06401FFF635}" type="sibTrans" cxnId="{963836E6-E180-4A34-AB88-AE9F5A1469F0}">
      <dgm:prSet/>
      <dgm:spPr/>
      <dgm:t>
        <a:bodyPr/>
        <a:lstStyle/>
        <a:p>
          <a:pPr algn="l"/>
          <a:endParaRPr lang="en-GB" sz="1200">
            <a:latin typeface="Arial" panose="020B0604020202020204" pitchFamily="34" charset="0"/>
            <a:cs typeface="Arial" panose="020B0604020202020204" pitchFamily="34" charset="0"/>
          </a:endParaRPr>
        </a:p>
      </dgm:t>
    </dgm:pt>
    <dgm:pt modelId="{2BD2777E-121D-449B-A86D-3A05FD71F3D4}">
      <dgm:prSet phldrT="[Text]" custT="1"/>
      <dgm:spPr>
        <a:solidFill>
          <a:srgbClr val="4DC58D"/>
        </a:solidFill>
        <a:ln>
          <a:noFill/>
        </a:ln>
      </dgm:spPr>
      <dgm:t>
        <a:bodyPr/>
        <a:lstStyle/>
        <a:p>
          <a:pPr algn="l"/>
          <a:r>
            <a:rPr lang="en-GB" sz="1200">
              <a:latin typeface="Arial" panose="020B0604020202020204" pitchFamily="34" charset="0"/>
              <a:cs typeface="Arial" panose="020B0604020202020204" pitchFamily="34" charset="0"/>
            </a:rPr>
            <a:t>Design</a:t>
          </a:r>
        </a:p>
      </dgm:t>
    </dgm:pt>
    <dgm:pt modelId="{B44D9F48-641F-4A55-A09D-2C34D1CC394F}" type="parTrans" cxnId="{EC7F532C-EDBE-41C3-BAE6-2A1F2E9E2DA6}">
      <dgm:prSet/>
      <dgm:spPr/>
      <dgm:t>
        <a:bodyPr/>
        <a:lstStyle/>
        <a:p>
          <a:pPr algn="l"/>
          <a:endParaRPr lang="en-GB" sz="1200">
            <a:latin typeface="Arial" panose="020B0604020202020204" pitchFamily="34" charset="0"/>
            <a:cs typeface="Arial" panose="020B0604020202020204" pitchFamily="34" charset="0"/>
          </a:endParaRPr>
        </a:p>
      </dgm:t>
    </dgm:pt>
    <dgm:pt modelId="{FC251D4D-1AAB-42F8-A8B7-476EE15407F4}" type="sibTrans" cxnId="{EC7F532C-EDBE-41C3-BAE6-2A1F2E9E2DA6}">
      <dgm:prSet/>
      <dgm:spPr/>
      <dgm:t>
        <a:bodyPr/>
        <a:lstStyle/>
        <a:p>
          <a:pPr algn="l"/>
          <a:endParaRPr lang="en-GB" sz="1200">
            <a:latin typeface="Arial" panose="020B0604020202020204" pitchFamily="34" charset="0"/>
            <a:cs typeface="Arial" panose="020B0604020202020204" pitchFamily="34" charset="0"/>
          </a:endParaRPr>
        </a:p>
      </dgm:t>
    </dgm:pt>
    <dgm:pt modelId="{6FB3754B-02C8-49DC-8E8B-06C72E644C95}">
      <dgm:prSet phldrT="[Text]" custT="1"/>
      <dgm:spPr>
        <a:ln>
          <a:solidFill>
            <a:srgbClr val="4DC58D"/>
          </a:solidFill>
        </a:ln>
      </dgm:spPr>
      <dgm:t>
        <a:bodyPr/>
        <a:lstStyle/>
        <a:p>
          <a:pPr algn="l"/>
          <a:r>
            <a:rPr lang="en-GB" sz="1200">
              <a:latin typeface="Arial" panose="020B0604020202020204" pitchFamily="34" charset="0"/>
              <a:cs typeface="Arial" panose="020B0604020202020204" pitchFamily="34" charset="0"/>
            </a:rPr>
            <a:t>Planning and designing the preceptorship program.</a:t>
          </a:r>
        </a:p>
        <a:p>
          <a:pPr algn="l"/>
          <a:endParaRPr lang="en-GB" sz="1200">
            <a:latin typeface="Arial" panose="020B0604020202020204" pitchFamily="34" charset="0"/>
            <a:cs typeface="Arial" panose="020B0604020202020204" pitchFamily="34" charset="0"/>
          </a:endParaRPr>
        </a:p>
        <a:p>
          <a:pPr algn="l"/>
          <a:endParaRPr lang="en-GB" sz="1200">
            <a:latin typeface="Arial" panose="020B0604020202020204" pitchFamily="34" charset="0"/>
            <a:cs typeface="Arial" panose="020B0604020202020204" pitchFamily="34" charset="0"/>
          </a:endParaRPr>
        </a:p>
      </dgm:t>
    </dgm:pt>
    <dgm:pt modelId="{10131040-A10B-4300-BF71-C7E1E5AA06BD}" type="parTrans" cxnId="{F14EFABA-035F-4B31-A34D-6BD259D8F083}">
      <dgm:prSet/>
      <dgm:spPr/>
      <dgm:t>
        <a:bodyPr/>
        <a:lstStyle/>
        <a:p>
          <a:pPr algn="l"/>
          <a:endParaRPr lang="en-GB" sz="1200">
            <a:latin typeface="Arial" panose="020B0604020202020204" pitchFamily="34" charset="0"/>
            <a:cs typeface="Arial" panose="020B0604020202020204" pitchFamily="34" charset="0"/>
          </a:endParaRPr>
        </a:p>
      </dgm:t>
    </dgm:pt>
    <dgm:pt modelId="{94CCBC1F-E295-492D-89A8-F96F6315BB42}" type="sibTrans" cxnId="{F14EFABA-035F-4B31-A34D-6BD259D8F083}">
      <dgm:prSet/>
      <dgm:spPr/>
      <dgm:t>
        <a:bodyPr/>
        <a:lstStyle/>
        <a:p>
          <a:pPr algn="l"/>
          <a:endParaRPr lang="en-GB" sz="1200">
            <a:latin typeface="Arial" panose="020B0604020202020204" pitchFamily="34" charset="0"/>
            <a:cs typeface="Arial" panose="020B0604020202020204" pitchFamily="34" charset="0"/>
          </a:endParaRPr>
        </a:p>
      </dgm:t>
    </dgm:pt>
    <dgm:pt modelId="{03BC4C7B-419A-44D0-A8FB-694E1D3FC6BB}">
      <dgm:prSet phldrT="[Text]" custT="1"/>
      <dgm:spPr>
        <a:ln>
          <a:solidFill>
            <a:srgbClr val="48BB4F"/>
          </a:solidFill>
        </a:ln>
      </dgm:spPr>
      <dgm:t>
        <a:bodyPr/>
        <a:lstStyle/>
        <a:p>
          <a:pPr algn="l"/>
          <a:r>
            <a:rPr lang="en-GB" sz="1200">
              <a:latin typeface="Arial" panose="020B0604020202020204" pitchFamily="34" charset="0"/>
              <a:cs typeface="Arial" panose="020B0604020202020204" pitchFamily="34" charset="0"/>
            </a:rPr>
            <a:t>Pilot the program using quality improvement methodology.</a:t>
          </a:r>
        </a:p>
      </dgm:t>
    </dgm:pt>
    <dgm:pt modelId="{2B595636-BAF3-43A1-B1C4-9E762E34D98E}" type="parTrans" cxnId="{0C55F0A6-1378-4DD2-BB70-BAACFB73DF4E}">
      <dgm:prSet/>
      <dgm:spPr/>
      <dgm:t>
        <a:bodyPr/>
        <a:lstStyle/>
        <a:p>
          <a:pPr algn="l"/>
          <a:endParaRPr lang="en-GB" sz="1200">
            <a:latin typeface="Arial" panose="020B0604020202020204" pitchFamily="34" charset="0"/>
            <a:cs typeface="Arial" panose="020B0604020202020204" pitchFamily="34" charset="0"/>
          </a:endParaRPr>
        </a:p>
      </dgm:t>
    </dgm:pt>
    <dgm:pt modelId="{90A6C97C-C9EE-4D22-A351-25A7B035FF30}" type="sibTrans" cxnId="{0C55F0A6-1378-4DD2-BB70-BAACFB73DF4E}">
      <dgm:prSet/>
      <dgm:spPr/>
      <dgm:t>
        <a:bodyPr/>
        <a:lstStyle/>
        <a:p>
          <a:pPr algn="l"/>
          <a:endParaRPr lang="en-GB" sz="1200">
            <a:latin typeface="Arial" panose="020B0604020202020204" pitchFamily="34" charset="0"/>
            <a:cs typeface="Arial" panose="020B0604020202020204" pitchFamily="34" charset="0"/>
          </a:endParaRPr>
        </a:p>
      </dgm:t>
    </dgm:pt>
    <dgm:pt modelId="{F1A5455F-81B9-44BA-9F85-54BEF6BF3DA4}">
      <dgm:prSet phldrT="[Text]" custT="1"/>
      <dgm:spPr>
        <a:ln>
          <a:solidFill>
            <a:srgbClr val="5B9BD5"/>
          </a:solidFill>
        </a:ln>
      </dgm:spPr>
      <dgm:t>
        <a:bodyPr/>
        <a:lstStyle/>
        <a:p>
          <a:pPr algn="l"/>
          <a:r>
            <a:rPr lang="en-GB" sz="1200">
              <a:latin typeface="Arial" panose="020B0604020202020204" pitchFamily="34" charset="0"/>
              <a:cs typeface="Arial" panose="020B0604020202020204" pitchFamily="34" charset="0"/>
            </a:rPr>
            <a:t>Developing understanding of  the value of preceptorship for newly qualified AHPs.</a:t>
          </a:r>
        </a:p>
        <a:p>
          <a:pPr algn="l"/>
          <a:endParaRPr lang="en-GB" sz="1200">
            <a:latin typeface="Arial" panose="020B0604020202020204" pitchFamily="34" charset="0"/>
            <a:cs typeface="Arial" panose="020B0604020202020204" pitchFamily="34" charset="0"/>
          </a:endParaRPr>
        </a:p>
        <a:p>
          <a:pPr algn="l"/>
          <a:endParaRPr lang="en-GB" sz="1200">
            <a:latin typeface="Arial" panose="020B0604020202020204" pitchFamily="34" charset="0"/>
            <a:cs typeface="Arial" panose="020B0604020202020204" pitchFamily="34" charset="0"/>
          </a:endParaRPr>
        </a:p>
      </dgm:t>
    </dgm:pt>
    <dgm:pt modelId="{2A095A05-F312-4516-BCDA-2A6B7FA499F7}" type="parTrans" cxnId="{838E5321-E876-4F2C-9D8C-54F5A641BCA8}">
      <dgm:prSet/>
      <dgm:spPr/>
      <dgm:t>
        <a:bodyPr/>
        <a:lstStyle/>
        <a:p>
          <a:pPr algn="l"/>
          <a:endParaRPr lang="en-GB" sz="1200">
            <a:latin typeface="Arial" panose="020B0604020202020204" pitchFamily="34" charset="0"/>
            <a:cs typeface="Arial" panose="020B0604020202020204" pitchFamily="34" charset="0"/>
          </a:endParaRPr>
        </a:p>
      </dgm:t>
    </dgm:pt>
    <dgm:pt modelId="{F3B92810-353F-40AB-85DA-DE9942A0CA91}" type="sibTrans" cxnId="{838E5321-E876-4F2C-9D8C-54F5A641BCA8}">
      <dgm:prSet/>
      <dgm:spPr/>
      <dgm:t>
        <a:bodyPr/>
        <a:lstStyle/>
        <a:p>
          <a:pPr algn="l"/>
          <a:endParaRPr lang="en-GB" sz="1200">
            <a:latin typeface="Arial" panose="020B0604020202020204" pitchFamily="34" charset="0"/>
            <a:cs typeface="Arial" panose="020B0604020202020204" pitchFamily="34" charset="0"/>
          </a:endParaRPr>
        </a:p>
      </dgm:t>
    </dgm:pt>
    <dgm:pt modelId="{6CB04DCC-16FF-4740-BBB6-AFCA4AFE4A2F}">
      <dgm:prSet phldrT="[Text]" custT="1"/>
      <dgm:spPr>
        <a:solidFill>
          <a:srgbClr val="5B9BD5"/>
        </a:solidFill>
        <a:ln>
          <a:noFill/>
        </a:ln>
      </dgm:spPr>
      <dgm:t>
        <a:bodyPr/>
        <a:lstStyle/>
        <a:p>
          <a:pPr algn="l"/>
          <a:r>
            <a:rPr lang="en-GB" sz="1200">
              <a:latin typeface="Arial" panose="020B0604020202020204" pitchFamily="34" charset="0"/>
              <a:cs typeface="Arial" panose="020B0604020202020204" pitchFamily="34" charset="0"/>
            </a:rPr>
            <a:t>Awareness</a:t>
          </a:r>
        </a:p>
      </dgm:t>
    </dgm:pt>
    <dgm:pt modelId="{6E7FDDF8-D362-436F-9442-BE2F5003F2BA}" type="parTrans" cxnId="{5AA4E2CB-9D88-4AD5-B09C-8F0050B14EB0}">
      <dgm:prSet/>
      <dgm:spPr/>
      <dgm:t>
        <a:bodyPr/>
        <a:lstStyle/>
        <a:p>
          <a:pPr algn="l"/>
          <a:endParaRPr lang="en-GB" sz="1200">
            <a:latin typeface="Arial" panose="020B0604020202020204" pitchFamily="34" charset="0"/>
            <a:cs typeface="Arial" panose="020B0604020202020204" pitchFamily="34" charset="0"/>
          </a:endParaRPr>
        </a:p>
      </dgm:t>
    </dgm:pt>
    <dgm:pt modelId="{F7EE4391-69A6-40C9-9E1A-B39703DD57A8}" type="sibTrans" cxnId="{5AA4E2CB-9D88-4AD5-B09C-8F0050B14EB0}">
      <dgm:prSet/>
      <dgm:spPr/>
      <dgm:t>
        <a:bodyPr/>
        <a:lstStyle/>
        <a:p>
          <a:pPr algn="l"/>
          <a:endParaRPr lang="en-GB" sz="1200">
            <a:latin typeface="Arial" panose="020B0604020202020204" pitchFamily="34" charset="0"/>
            <a:cs typeface="Arial" panose="020B0604020202020204" pitchFamily="34" charset="0"/>
          </a:endParaRPr>
        </a:p>
      </dgm:t>
    </dgm:pt>
    <dgm:pt modelId="{C00C09B8-2758-495F-A515-AA447D38239C}">
      <dgm:prSet phldrT="[Text]" custT="1"/>
      <dgm:spPr>
        <a:solidFill>
          <a:srgbClr val="48BB4F"/>
        </a:solidFill>
        <a:ln>
          <a:noFill/>
        </a:ln>
      </dgm:spPr>
      <dgm:t>
        <a:bodyPr/>
        <a:lstStyle/>
        <a:p>
          <a:pPr algn="l"/>
          <a:r>
            <a:rPr lang="en-GB" sz="1200">
              <a:latin typeface="Arial" panose="020B0604020202020204" pitchFamily="34" charset="0"/>
              <a:cs typeface="Arial" panose="020B0604020202020204" pitchFamily="34" charset="0"/>
            </a:rPr>
            <a:t>Deliver</a:t>
          </a:r>
        </a:p>
      </dgm:t>
    </dgm:pt>
    <dgm:pt modelId="{5D1E0CA1-1A55-46ED-B01A-B481E06B709A}" type="sibTrans" cxnId="{9A286C95-1B9F-4FC4-8FC4-8D38E44BD1F8}">
      <dgm:prSet/>
      <dgm:spPr/>
      <dgm:t>
        <a:bodyPr/>
        <a:lstStyle/>
        <a:p>
          <a:pPr algn="l"/>
          <a:endParaRPr lang="en-GB" sz="1200">
            <a:latin typeface="Arial" panose="020B0604020202020204" pitchFamily="34" charset="0"/>
            <a:cs typeface="Arial" panose="020B0604020202020204" pitchFamily="34" charset="0"/>
          </a:endParaRPr>
        </a:p>
      </dgm:t>
    </dgm:pt>
    <dgm:pt modelId="{1E641BA0-BB9F-4467-9507-6AE66D71088E}" type="parTrans" cxnId="{9A286C95-1B9F-4FC4-8FC4-8D38E44BD1F8}">
      <dgm:prSet/>
      <dgm:spPr/>
      <dgm:t>
        <a:bodyPr/>
        <a:lstStyle/>
        <a:p>
          <a:pPr algn="l"/>
          <a:endParaRPr lang="en-GB" sz="1200">
            <a:latin typeface="Arial" panose="020B0604020202020204" pitchFamily="34" charset="0"/>
            <a:cs typeface="Arial" panose="020B0604020202020204" pitchFamily="34" charset="0"/>
          </a:endParaRPr>
        </a:p>
      </dgm:t>
    </dgm:pt>
    <dgm:pt modelId="{5EEB43A2-29E8-4722-A149-ECF015B551F8}">
      <dgm:prSet phldrT="[Text]" custT="1"/>
      <dgm:spPr>
        <a:ln>
          <a:solidFill>
            <a:srgbClr val="70AD47"/>
          </a:solidFill>
        </a:ln>
      </dgm:spPr>
      <dgm:t>
        <a:bodyPr/>
        <a:lstStyle/>
        <a:p>
          <a:pPr algn="l"/>
          <a:r>
            <a:rPr lang="en-GB" sz="1200">
              <a:latin typeface="Arial" panose="020B0604020202020204" pitchFamily="34" charset="0"/>
              <a:cs typeface="Arial" panose="020B0604020202020204" pitchFamily="34" charset="0"/>
            </a:rPr>
            <a:t>Evaluate the impact of the program.</a:t>
          </a:r>
        </a:p>
        <a:p>
          <a:pPr algn="l"/>
          <a:endParaRPr lang="en-GB" sz="1200">
            <a:latin typeface="Arial" panose="020B0604020202020204" pitchFamily="34" charset="0"/>
            <a:cs typeface="Arial" panose="020B0604020202020204" pitchFamily="34" charset="0"/>
          </a:endParaRPr>
        </a:p>
      </dgm:t>
    </dgm:pt>
    <dgm:pt modelId="{A4F83A21-77A5-428A-926F-D8B8C5772E16}" type="sibTrans" cxnId="{11AA2782-6DDF-405E-B4C8-17DB408EE384}">
      <dgm:prSet/>
      <dgm:spPr/>
      <dgm:t>
        <a:bodyPr/>
        <a:lstStyle/>
        <a:p>
          <a:pPr algn="l"/>
          <a:endParaRPr lang="en-GB" sz="1200">
            <a:latin typeface="Arial" panose="020B0604020202020204" pitchFamily="34" charset="0"/>
            <a:cs typeface="Arial" panose="020B0604020202020204" pitchFamily="34" charset="0"/>
          </a:endParaRPr>
        </a:p>
      </dgm:t>
    </dgm:pt>
    <dgm:pt modelId="{85CB315F-A1DF-41BB-AED9-D985974030C1}" type="parTrans" cxnId="{11AA2782-6DDF-405E-B4C8-17DB408EE384}">
      <dgm:prSet/>
      <dgm:spPr/>
      <dgm:t>
        <a:bodyPr/>
        <a:lstStyle/>
        <a:p>
          <a:pPr algn="l"/>
          <a:endParaRPr lang="en-GB" sz="1200">
            <a:latin typeface="Arial" panose="020B0604020202020204" pitchFamily="34" charset="0"/>
            <a:cs typeface="Arial" panose="020B0604020202020204" pitchFamily="34" charset="0"/>
          </a:endParaRPr>
        </a:p>
      </dgm:t>
    </dgm:pt>
    <dgm:pt modelId="{E3DD0C84-B9C7-4F18-AE29-C7529ACD659E}">
      <dgm:prSet/>
      <dgm:spPr/>
      <dgm:t>
        <a:bodyPr/>
        <a:lstStyle/>
        <a:p>
          <a:pPr algn="l"/>
          <a:endParaRPr lang="en-GB" sz="1200">
            <a:latin typeface="Arial" panose="020B0604020202020204" pitchFamily="34" charset="0"/>
            <a:cs typeface="Arial" panose="020B0604020202020204" pitchFamily="34" charset="0"/>
          </a:endParaRPr>
        </a:p>
      </dgm:t>
    </dgm:pt>
    <dgm:pt modelId="{C535ECB5-005C-4C60-A260-A7042C2E7BE4}" type="sibTrans" cxnId="{E6C28673-5A60-40DD-9D6E-E6666E019861}">
      <dgm:prSet/>
      <dgm:spPr/>
      <dgm:t>
        <a:bodyPr/>
        <a:lstStyle/>
        <a:p>
          <a:pPr algn="l"/>
          <a:endParaRPr lang="en-GB" sz="1200">
            <a:latin typeface="Arial" panose="020B0604020202020204" pitchFamily="34" charset="0"/>
            <a:cs typeface="Arial" panose="020B0604020202020204" pitchFamily="34" charset="0"/>
          </a:endParaRPr>
        </a:p>
      </dgm:t>
    </dgm:pt>
    <dgm:pt modelId="{3E2ABC6B-3A4D-4F32-A4F6-9B4AF92B58DB}" type="parTrans" cxnId="{E6C28673-5A60-40DD-9D6E-E6666E019861}">
      <dgm:prSet/>
      <dgm:spPr/>
      <dgm:t>
        <a:bodyPr/>
        <a:lstStyle/>
        <a:p>
          <a:pPr algn="l"/>
          <a:endParaRPr lang="en-GB" sz="1200">
            <a:latin typeface="Arial" panose="020B0604020202020204" pitchFamily="34" charset="0"/>
            <a:cs typeface="Arial" panose="020B0604020202020204" pitchFamily="34" charset="0"/>
          </a:endParaRPr>
        </a:p>
      </dgm:t>
    </dgm:pt>
    <dgm:pt modelId="{ECD451F4-FB67-4A86-A386-F02F87D94A6B}">
      <dgm:prSet phldrT="[Text]" custT="1"/>
      <dgm:spPr>
        <a:solidFill>
          <a:srgbClr val="70AD47"/>
        </a:solidFill>
        <a:ln>
          <a:noFill/>
        </a:ln>
      </dgm:spPr>
      <dgm:t>
        <a:bodyPr/>
        <a:lstStyle/>
        <a:p>
          <a:pPr algn="l"/>
          <a:r>
            <a:rPr lang="en-GB" sz="1200">
              <a:latin typeface="Arial" panose="020B0604020202020204" pitchFamily="34" charset="0"/>
              <a:cs typeface="Arial" panose="020B0604020202020204" pitchFamily="34" charset="0"/>
            </a:rPr>
            <a:t>Evaluate</a:t>
          </a:r>
        </a:p>
      </dgm:t>
    </dgm:pt>
    <dgm:pt modelId="{55A32037-6E90-4F6B-8F5D-CC834655E48F}" type="sibTrans" cxnId="{154B8E06-B4F8-465C-8DFA-C0C9920924E9}">
      <dgm:prSet/>
      <dgm:spPr/>
      <dgm:t>
        <a:bodyPr/>
        <a:lstStyle/>
        <a:p>
          <a:pPr algn="l"/>
          <a:endParaRPr lang="en-GB" sz="1200">
            <a:latin typeface="Arial" panose="020B0604020202020204" pitchFamily="34" charset="0"/>
            <a:cs typeface="Arial" panose="020B0604020202020204" pitchFamily="34" charset="0"/>
          </a:endParaRPr>
        </a:p>
      </dgm:t>
    </dgm:pt>
    <dgm:pt modelId="{67D5B7C2-2CCC-4337-B3D0-CF690760F27F}" type="parTrans" cxnId="{154B8E06-B4F8-465C-8DFA-C0C9920924E9}">
      <dgm:prSet/>
      <dgm:spPr/>
      <dgm:t>
        <a:bodyPr/>
        <a:lstStyle/>
        <a:p>
          <a:pPr algn="l"/>
          <a:endParaRPr lang="en-GB" sz="1200">
            <a:latin typeface="Arial" panose="020B0604020202020204" pitchFamily="34" charset="0"/>
            <a:cs typeface="Arial" panose="020B0604020202020204" pitchFamily="34" charset="0"/>
          </a:endParaRPr>
        </a:p>
      </dgm:t>
    </dgm:pt>
    <dgm:pt modelId="{C30A0299-7610-43DB-B403-D3542FBDFEED}" type="pres">
      <dgm:prSet presAssocID="{043A64CC-DC72-422B-9DB9-D59F4F4A5C1A}" presName="Name0" presStyleCnt="0">
        <dgm:presLayoutVars>
          <dgm:chMax val="5"/>
          <dgm:chPref val="5"/>
          <dgm:dir/>
          <dgm:animLvl val="lvl"/>
        </dgm:presLayoutVars>
      </dgm:prSet>
      <dgm:spPr/>
    </dgm:pt>
    <dgm:pt modelId="{4AF1627B-B04E-4461-9048-EFF642233A54}" type="pres">
      <dgm:prSet presAssocID="{6CB04DCC-16FF-4740-BBB6-AFCA4AFE4A2F}" presName="parentText1" presStyleLbl="node1" presStyleIdx="0" presStyleCnt="5" custScaleX="100224">
        <dgm:presLayoutVars>
          <dgm:chMax/>
          <dgm:chPref val="3"/>
          <dgm:bulletEnabled val="1"/>
        </dgm:presLayoutVars>
      </dgm:prSet>
      <dgm:spPr/>
    </dgm:pt>
    <dgm:pt modelId="{934959FB-A88B-4837-9F43-036671122BCB}" type="pres">
      <dgm:prSet presAssocID="{6CB04DCC-16FF-4740-BBB6-AFCA4AFE4A2F}" presName="childText1" presStyleLbl="solidAlignAcc1" presStyleIdx="0" presStyleCnt="5" custScaleY="113292" custLinFactNeighborX="-27" custLinFactNeighborY="6367">
        <dgm:presLayoutVars>
          <dgm:chMax val="0"/>
          <dgm:chPref val="0"/>
          <dgm:bulletEnabled val="1"/>
        </dgm:presLayoutVars>
      </dgm:prSet>
      <dgm:spPr/>
    </dgm:pt>
    <dgm:pt modelId="{F6708015-9AA3-4079-9BC3-990D6EBC71F1}" type="pres">
      <dgm:prSet presAssocID="{0AC5B168-7F47-433B-A108-E0C76E0BB095}" presName="parentText2" presStyleLbl="node1" presStyleIdx="1" presStyleCnt="5" custScaleX="100724" custLinFactNeighborX="340" custLinFactNeighborY="2860">
        <dgm:presLayoutVars>
          <dgm:chMax/>
          <dgm:chPref val="3"/>
          <dgm:bulletEnabled val="1"/>
        </dgm:presLayoutVars>
      </dgm:prSet>
      <dgm:spPr/>
    </dgm:pt>
    <dgm:pt modelId="{05134F29-CFFC-493A-9ECB-01C99748EA8A}" type="pres">
      <dgm:prSet presAssocID="{0AC5B168-7F47-433B-A108-E0C76E0BB095}" presName="childText2" presStyleLbl="solidAlignAcc1" presStyleIdx="1" presStyleCnt="5" custScaleX="104120" custScaleY="111463" custLinFactNeighborX="2565" custLinFactNeighborY="5890">
        <dgm:presLayoutVars>
          <dgm:chMax val="0"/>
          <dgm:chPref val="0"/>
          <dgm:bulletEnabled val="1"/>
        </dgm:presLayoutVars>
      </dgm:prSet>
      <dgm:spPr/>
    </dgm:pt>
    <dgm:pt modelId="{6CA807C8-A19B-440C-AC12-63830B050218}" type="pres">
      <dgm:prSet presAssocID="{2BD2777E-121D-449B-A86D-3A05FD71F3D4}" presName="parentText3" presStyleLbl="node1" presStyleIdx="2" presStyleCnt="5" custScaleX="99467" custLinFactNeighborY="1907">
        <dgm:presLayoutVars>
          <dgm:chMax/>
          <dgm:chPref val="3"/>
          <dgm:bulletEnabled val="1"/>
        </dgm:presLayoutVars>
      </dgm:prSet>
      <dgm:spPr/>
    </dgm:pt>
    <dgm:pt modelId="{0696E03A-C298-4A10-860B-C046ECA9AC3C}" type="pres">
      <dgm:prSet presAssocID="{2BD2777E-121D-449B-A86D-3A05FD71F3D4}" presName="childText3" presStyleLbl="solidAlignAcc1" presStyleIdx="2" presStyleCnt="5" custScaleY="100467" custLinFactNeighborX="1515" custLinFactNeighborY="-946">
        <dgm:presLayoutVars>
          <dgm:chMax val="0"/>
          <dgm:chPref val="0"/>
          <dgm:bulletEnabled val="1"/>
        </dgm:presLayoutVars>
      </dgm:prSet>
      <dgm:spPr/>
    </dgm:pt>
    <dgm:pt modelId="{93F5198A-D358-499E-937A-CDFF43704410}" type="pres">
      <dgm:prSet presAssocID="{C00C09B8-2758-495F-A515-AA447D38239C}" presName="parentText4" presStyleLbl="node1" presStyleIdx="3" presStyleCnt="5">
        <dgm:presLayoutVars>
          <dgm:chMax/>
          <dgm:chPref val="3"/>
          <dgm:bulletEnabled val="1"/>
        </dgm:presLayoutVars>
      </dgm:prSet>
      <dgm:spPr/>
    </dgm:pt>
    <dgm:pt modelId="{F221F925-155E-43F2-880F-14BA6E473BE7}" type="pres">
      <dgm:prSet presAssocID="{C00C09B8-2758-495F-A515-AA447D38239C}" presName="childText4" presStyleLbl="solidAlignAcc1" presStyleIdx="3" presStyleCnt="5" custScaleY="91045" custLinFactNeighborX="750" custLinFactNeighborY="-5682">
        <dgm:presLayoutVars>
          <dgm:chMax val="0"/>
          <dgm:chPref val="0"/>
          <dgm:bulletEnabled val="1"/>
        </dgm:presLayoutVars>
      </dgm:prSet>
      <dgm:spPr/>
    </dgm:pt>
    <dgm:pt modelId="{081C1ED2-43DE-4C34-9D5E-5523A88F4F0B}" type="pres">
      <dgm:prSet presAssocID="{ECD451F4-FB67-4A86-A386-F02F87D94A6B}" presName="parentText5" presStyleLbl="node1" presStyleIdx="4" presStyleCnt="5" custScaleX="99781">
        <dgm:presLayoutVars>
          <dgm:chMax/>
          <dgm:chPref val="3"/>
          <dgm:bulletEnabled val="1"/>
        </dgm:presLayoutVars>
      </dgm:prSet>
      <dgm:spPr/>
    </dgm:pt>
    <dgm:pt modelId="{1520B452-8595-4A1F-AD6D-4E23435F6E09}" type="pres">
      <dgm:prSet presAssocID="{ECD451F4-FB67-4A86-A386-F02F87D94A6B}" presName="childText5" presStyleLbl="solidAlignAcc1" presStyleIdx="4" presStyleCnt="5" custLinFactNeighborX="1456" custLinFactNeighborY="-1008">
        <dgm:presLayoutVars>
          <dgm:chMax val="0"/>
          <dgm:chPref val="0"/>
          <dgm:bulletEnabled val="1"/>
        </dgm:presLayoutVars>
      </dgm:prSet>
      <dgm:spPr/>
    </dgm:pt>
  </dgm:ptLst>
  <dgm:cxnLst>
    <dgm:cxn modelId="{154B8E06-B4F8-465C-8DFA-C0C9920924E9}" srcId="{043A64CC-DC72-422B-9DB9-D59F4F4A5C1A}" destId="{ECD451F4-FB67-4A86-A386-F02F87D94A6B}" srcOrd="4" destOrd="0" parTransId="{67D5B7C2-2CCC-4337-B3D0-CF690760F27F}" sibTransId="{55A32037-6E90-4F6B-8F5D-CC834655E48F}"/>
    <dgm:cxn modelId="{4A549E1B-C468-4577-A1D4-15C7380A9A30}" type="presOf" srcId="{043A64CC-DC72-422B-9DB9-D59F4F4A5C1A}" destId="{C30A0299-7610-43DB-B403-D3542FBDFEED}" srcOrd="0" destOrd="0" presId="urn:microsoft.com/office/officeart/2009/3/layout/IncreasingArrowsProcess"/>
    <dgm:cxn modelId="{838E5321-E876-4F2C-9D8C-54F5A641BCA8}" srcId="{6CB04DCC-16FF-4740-BBB6-AFCA4AFE4A2F}" destId="{F1A5455F-81B9-44BA-9F85-54BEF6BF3DA4}" srcOrd="0" destOrd="0" parTransId="{2A095A05-F312-4516-BCDA-2A6B7FA499F7}" sibTransId="{F3B92810-353F-40AB-85DA-DE9942A0CA91}"/>
    <dgm:cxn modelId="{EC7F532C-EDBE-41C3-BAE6-2A1F2E9E2DA6}" srcId="{043A64CC-DC72-422B-9DB9-D59F4F4A5C1A}" destId="{2BD2777E-121D-449B-A86D-3A05FD71F3D4}" srcOrd="2" destOrd="0" parTransId="{B44D9F48-641F-4A55-A09D-2C34D1CC394F}" sibTransId="{FC251D4D-1AAB-42F8-A8B7-476EE15407F4}"/>
    <dgm:cxn modelId="{FDE6153E-8309-4298-A2E7-391448DA5133}" type="presOf" srcId="{C00C09B8-2758-495F-A515-AA447D38239C}" destId="{93F5198A-D358-499E-937A-CDFF43704410}" srcOrd="0" destOrd="0" presId="urn:microsoft.com/office/officeart/2009/3/layout/IncreasingArrowsProcess"/>
    <dgm:cxn modelId="{2F12AB3F-BE7F-45DC-B119-2EF3D52F0EC6}" srcId="{0AC5B168-7F47-433B-A108-E0C76E0BB095}" destId="{1E59CF15-3E42-4972-9B67-F8F784F58D50}" srcOrd="0" destOrd="0" parTransId="{1C20B8F9-FB17-4308-A0F3-67227C727803}" sibTransId="{5D1DDA70-D0BC-47FE-AA39-1262FE50FC13}"/>
    <dgm:cxn modelId="{6BD6766C-D413-4A90-9F9D-A172879E31E6}" type="presOf" srcId="{2BD2777E-121D-449B-A86D-3A05FD71F3D4}" destId="{6CA807C8-A19B-440C-AC12-63830B050218}" srcOrd="0" destOrd="0" presId="urn:microsoft.com/office/officeart/2009/3/layout/IncreasingArrowsProcess"/>
    <dgm:cxn modelId="{E6C28673-5A60-40DD-9D6E-E6666E019861}" srcId="{043A64CC-DC72-422B-9DB9-D59F4F4A5C1A}" destId="{E3DD0C84-B9C7-4F18-AE29-C7529ACD659E}" srcOrd="5" destOrd="0" parTransId="{3E2ABC6B-3A4D-4F32-A4F6-9B4AF92B58DB}" sibTransId="{C535ECB5-005C-4C60-A260-A7042C2E7BE4}"/>
    <dgm:cxn modelId="{D80EB377-889F-4651-BE85-8F1E3993DE85}" type="presOf" srcId="{6CB04DCC-16FF-4740-BBB6-AFCA4AFE4A2F}" destId="{4AF1627B-B04E-4461-9048-EFF642233A54}" srcOrd="0" destOrd="0" presId="urn:microsoft.com/office/officeart/2009/3/layout/IncreasingArrowsProcess"/>
    <dgm:cxn modelId="{E7A2587D-66FA-408A-BF12-89567B806397}" type="presOf" srcId="{ECD451F4-FB67-4A86-A386-F02F87D94A6B}" destId="{081C1ED2-43DE-4C34-9D5E-5523A88F4F0B}" srcOrd="0" destOrd="0" presId="urn:microsoft.com/office/officeart/2009/3/layout/IncreasingArrowsProcess"/>
    <dgm:cxn modelId="{56C97C7F-1D69-45EE-ACCA-3367758082E7}" type="presOf" srcId="{0AC5B168-7F47-433B-A108-E0C76E0BB095}" destId="{F6708015-9AA3-4079-9BC3-990D6EBC71F1}" srcOrd="0" destOrd="0" presId="urn:microsoft.com/office/officeart/2009/3/layout/IncreasingArrowsProcess"/>
    <dgm:cxn modelId="{11AA2782-6DDF-405E-B4C8-17DB408EE384}" srcId="{ECD451F4-FB67-4A86-A386-F02F87D94A6B}" destId="{5EEB43A2-29E8-4722-A149-ECF015B551F8}" srcOrd="0" destOrd="0" parTransId="{85CB315F-A1DF-41BB-AED9-D985974030C1}" sibTransId="{A4F83A21-77A5-428A-926F-D8B8C5772E16}"/>
    <dgm:cxn modelId="{D7FC248B-19F3-49F8-84CA-8B36A922429A}" type="presOf" srcId="{1E59CF15-3E42-4972-9B67-F8F784F58D50}" destId="{05134F29-CFFC-493A-9ECB-01C99748EA8A}" srcOrd="0" destOrd="0" presId="urn:microsoft.com/office/officeart/2009/3/layout/IncreasingArrowsProcess"/>
    <dgm:cxn modelId="{9A286C95-1B9F-4FC4-8FC4-8D38E44BD1F8}" srcId="{043A64CC-DC72-422B-9DB9-D59F4F4A5C1A}" destId="{C00C09B8-2758-495F-A515-AA447D38239C}" srcOrd="3" destOrd="0" parTransId="{1E641BA0-BB9F-4467-9507-6AE66D71088E}" sibTransId="{5D1E0CA1-1A55-46ED-B01A-B481E06B709A}"/>
    <dgm:cxn modelId="{0C55F0A6-1378-4DD2-BB70-BAACFB73DF4E}" srcId="{C00C09B8-2758-495F-A515-AA447D38239C}" destId="{03BC4C7B-419A-44D0-A8FB-694E1D3FC6BB}" srcOrd="0" destOrd="0" parTransId="{2B595636-BAF3-43A1-B1C4-9E762E34D98E}" sibTransId="{90A6C97C-C9EE-4D22-A351-25A7B035FF30}"/>
    <dgm:cxn modelId="{CBC426A7-F643-4CA2-8E79-1B270D35B7F2}" type="presOf" srcId="{03BC4C7B-419A-44D0-A8FB-694E1D3FC6BB}" destId="{F221F925-155E-43F2-880F-14BA6E473BE7}" srcOrd="0" destOrd="0" presId="urn:microsoft.com/office/officeart/2009/3/layout/IncreasingArrowsProcess"/>
    <dgm:cxn modelId="{F14EFABA-035F-4B31-A34D-6BD259D8F083}" srcId="{2BD2777E-121D-449B-A86D-3A05FD71F3D4}" destId="{6FB3754B-02C8-49DC-8E8B-06C72E644C95}" srcOrd="0" destOrd="0" parTransId="{10131040-A10B-4300-BF71-C7E1E5AA06BD}" sibTransId="{94CCBC1F-E295-492D-89A8-F96F6315BB42}"/>
    <dgm:cxn modelId="{EF4C29BB-5A03-447D-B98B-33D5B6A4D7AC}" type="presOf" srcId="{6FB3754B-02C8-49DC-8E8B-06C72E644C95}" destId="{0696E03A-C298-4A10-860B-C046ECA9AC3C}" srcOrd="0" destOrd="0" presId="urn:microsoft.com/office/officeart/2009/3/layout/IncreasingArrowsProcess"/>
    <dgm:cxn modelId="{37A62CC1-C231-4349-821B-1F33DF660021}" type="presOf" srcId="{5EEB43A2-29E8-4722-A149-ECF015B551F8}" destId="{1520B452-8595-4A1F-AD6D-4E23435F6E09}" srcOrd="0" destOrd="0" presId="urn:microsoft.com/office/officeart/2009/3/layout/IncreasingArrowsProcess"/>
    <dgm:cxn modelId="{5AA4E2CB-9D88-4AD5-B09C-8F0050B14EB0}" srcId="{043A64CC-DC72-422B-9DB9-D59F4F4A5C1A}" destId="{6CB04DCC-16FF-4740-BBB6-AFCA4AFE4A2F}" srcOrd="0" destOrd="0" parTransId="{6E7FDDF8-D362-436F-9442-BE2F5003F2BA}" sibTransId="{F7EE4391-69A6-40C9-9E1A-B39703DD57A8}"/>
    <dgm:cxn modelId="{CA47C9D8-4E19-491E-B41A-2C48DDDE72B8}" type="presOf" srcId="{F1A5455F-81B9-44BA-9F85-54BEF6BF3DA4}" destId="{934959FB-A88B-4837-9F43-036671122BCB}" srcOrd="0" destOrd="0" presId="urn:microsoft.com/office/officeart/2009/3/layout/IncreasingArrowsProcess"/>
    <dgm:cxn modelId="{963836E6-E180-4A34-AB88-AE9F5A1469F0}" srcId="{043A64CC-DC72-422B-9DB9-D59F4F4A5C1A}" destId="{0AC5B168-7F47-433B-A108-E0C76E0BB095}" srcOrd="1" destOrd="0" parTransId="{07234BC2-77AD-4EEF-A341-B5372149656D}" sibTransId="{186D1B98-DEFA-4E75-9768-E06401FFF635}"/>
    <dgm:cxn modelId="{75EF0902-B5EF-4BCA-93CA-9038DB592221}" type="presParOf" srcId="{C30A0299-7610-43DB-B403-D3542FBDFEED}" destId="{4AF1627B-B04E-4461-9048-EFF642233A54}" srcOrd="0" destOrd="0" presId="urn:microsoft.com/office/officeart/2009/3/layout/IncreasingArrowsProcess"/>
    <dgm:cxn modelId="{3C56EDA8-1835-425A-B2D6-950AC9426935}" type="presParOf" srcId="{C30A0299-7610-43DB-B403-D3542FBDFEED}" destId="{934959FB-A88B-4837-9F43-036671122BCB}" srcOrd="1" destOrd="0" presId="urn:microsoft.com/office/officeart/2009/3/layout/IncreasingArrowsProcess"/>
    <dgm:cxn modelId="{EE1FD3F8-CD3D-4E6E-B52C-F1CB2B7BD406}" type="presParOf" srcId="{C30A0299-7610-43DB-B403-D3542FBDFEED}" destId="{F6708015-9AA3-4079-9BC3-990D6EBC71F1}" srcOrd="2" destOrd="0" presId="urn:microsoft.com/office/officeart/2009/3/layout/IncreasingArrowsProcess"/>
    <dgm:cxn modelId="{6BDA360D-FB1A-4890-854B-70C7FD5EF9C5}" type="presParOf" srcId="{C30A0299-7610-43DB-B403-D3542FBDFEED}" destId="{05134F29-CFFC-493A-9ECB-01C99748EA8A}" srcOrd="3" destOrd="0" presId="urn:microsoft.com/office/officeart/2009/3/layout/IncreasingArrowsProcess"/>
    <dgm:cxn modelId="{43C58649-55AD-4374-BECA-76E5B1827B83}" type="presParOf" srcId="{C30A0299-7610-43DB-B403-D3542FBDFEED}" destId="{6CA807C8-A19B-440C-AC12-63830B050218}" srcOrd="4" destOrd="0" presId="urn:microsoft.com/office/officeart/2009/3/layout/IncreasingArrowsProcess"/>
    <dgm:cxn modelId="{97F37871-551A-447C-9439-719BB3C0C300}" type="presParOf" srcId="{C30A0299-7610-43DB-B403-D3542FBDFEED}" destId="{0696E03A-C298-4A10-860B-C046ECA9AC3C}" srcOrd="5" destOrd="0" presId="urn:microsoft.com/office/officeart/2009/3/layout/IncreasingArrowsProcess"/>
    <dgm:cxn modelId="{0567A680-6793-4549-9ED1-7B9B7D8E8B9E}" type="presParOf" srcId="{C30A0299-7610-43DB-B403-D3542FBDFEED}" destId="{93F5198A-D358-499E-937A-CDFF43704410}" srcOrd="6" destOrd="0" presId="urn:microsoft.com/office/officeart/2009/3/layout/IncreasingArrowsProcess"/>
    <dgm:cxn modelId="{304B4EB6-AC05-4FCB-BF7D-C94AD4B94C41}" type="presParOf" srcId="{C30A0299-7610-43DB-B403-D3542FBDFEED}" destId="{F221F925-155E-43F2-880F-14BA6E473BE7}" srcOrd="7" destOrd="0" presId="urn:microsoft.com/office/officeart/2009/3/layout/IncreasingArrowsProcess"/>
    <dgm:cxn modelId="{6839154D-895F-4E77-BC6C-17390BBCD745}" type="presParOf" srcId="{C30A0299-7610-43DB-B403-D3542FBDFEED}" destId="{081C1ED2-43DE-4C34-9D5E-5523A88F4F0B}" srcOrd="8" destOrd="0" presId="urn:microsoft.com/office/officeart/2009/3/layout/IncreasingArrowsProcess"/>
    <dgm:cxn modelId="{337E9D52-68B1-477D-8373-758B4F1FF954}" type="presParOf" srcId="{C30A0299-7610-43DB-B403-D3542FBDFEED}" destId="{1520B452-8595-4A1F-AD6D-4E23435F6E09}" srcOrd="9"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D03F389-D01D-43AC-95DA-92F99EFFE88B}" type="doc">
      <dgm:prSet loTypeId="urn:microsoft.com/office/officeart/2005/8/layout/hierarchy2" loCatId="hierarchy" qsTypeId="urn:microsoft.com/office/officeart/2005/8/quickstyle/simple2" qsCatId="simple" csTypeId="urn:microsoft.com/office/officeart/2005/8/colors/colorful1" csCatId="colorful" phldr="1"/>
      <dgm:spPr/>
      <dgm:t>
        <a:bodyPr/>
        <a:lstStyle/>
        <a:p>
          <a:endParaRPr lang="en-GB"/>
        </a:p>
      </dgm:t>
    </dgm:pt>
    <dgm:pt modelId="{D6A3AE99-E6E6-4C2E-A93F-8B66B265B457}">
      <dgm:prSet phldrT="[Text]" custT="1"/>
      <dgm:spPr>
        <a:solidFill>
          <a:srgbClr val="4472C4"/>
        </a:solidFill>
      </dgm:spPr>
      <dgm:t>
        <a:bodyPr/>
        <a:lstStyle/>
        <a:p>
          <a:pPr marL="0" indent="87313" algn="l"/>
          <a:r>
            <a:rPr lang="en-GB" sz="1200" dirty="0">
              <a:latin typeface="Arial" panose="020B0604020202020204" pitchFamily="34" charset="0"/>
              <a:cs typeface="Arial" panose="020B0604020202020204" pitchFamily="34" charset="0"/>
            </a:rPr>
            <a:t>Agreement for an AHP only preceptorship programme</a:t>
          </a:r>
        </a:p>
      </dgm:t>
    </dgm:pt>
    <dgm:pt modelId="{C6C813BD-2C83-459C-9E87-D490EA58C5D5}" type="parTrans" cxnId="{4467F869-E92C-453B-A331-3D51E472C303}">
      <dgm:prSet/>
      <dgm:spPr/>
      <dgm:t>
        <a:bodyPr/>
        <a:lstStyle/>
        <a:p>
          <a:pPr algn="l"/>
          <a:endParaRPr lang="en-GB">
            <a:latin typeface="Arial" panose="020B0604020202020204" pitchFamily="34" charset="0"/>
            <a:cs typeface="Arial" panose="020B0604020202020204" pitchFamily="34" charset="0"/>
          </a:endParaRPr>
        </a:p>
      </dgm:t>
    </dgm:pt>
    <dgm:pt modelId="{A5677BE7-1435-4E78-9068-A1A6F206C260}" type="sibTrans" cxnId="{4467F869-E92C-453B-A331-3D51E472C303}">
      <dgm:prSet/>
      <dgm:spPr/>
      <dgm:t>
        <a:bodyPr/>
        <a:lstStyle/>
        <a:p>
          <a:pPr algn="l"/>
          <a:endParaRPr lang="en-GB">
            <a:latin typeface="Arial" panose="020B0604020202020204" pitchFamily="34" charset="0"/>
            <a:cs typeface="Arial" panose="020B0604020202020204" pitchFamily="34" charset="0"/>
          </a:endParaRPr>
        </a:p>
      </dgm:t>
    </dgm:pt>
    <dgm:pt modelId="{D877E476-3BA9-49FB-896A-2E1DB24494F3}">
      <dgm:prSet phldrT="[Text]" custT="1"/>
      <dgm:spPr>
        <a:solidFill>
          <a:srgbClr val="C3E5EB"/>
        </a:solidFill>
      </dgm:spPr>
      <dgm:t>
        <a:bodyPr/>
        <a:lstStyle/>
        <a:p>
          <a:pPr marL="87313" indent="0" algn="l"/>
          <a:r>
            <a:rPr lang="en-GB" sz="1200">
              <a:solidFill>
                <a:schemeClr val="tx1"/>
              </a:solidFill>
              <a:latin typeface="Arial" panose="020B0604020202020204" pitchFamily="34" charset="0"/>
              <a:cs typeface="Arial" panose="020B0604020202020204" pitchFamily="34" charset="0"/>
            </a:rPr>
            <a:t>Resource demanding as Professions would need to deliver the sessions</a:t>
          </a:r>
        </a:p>
      </dgm:t>
    </dgm:pt>
    <dgm:pt modelId="{5F5DD052-8583-49D3-BC62-C41D4762C649}" type="parTrans" cxnId="{B48DE974-44DF-475A-90AC-E3190C6B0A23}">
      <dgm:prSet/>
      <dgm:spPr>
        <a:ln>
          <a:solidFill>
            <a:srgbClr val="70AD47"/>
          </a:solidFill>
        </a:ln>
      </dgm:spPr>
      <dgm:t>
        <a:bodyPr/>
        <a:lstStyle/>
        <a:p>
          <a:pPr algn="l"/>
          <a:endParaRPr lang="en-GB">
            <a:latin typeface="Arial" panose="020B0604020202020204" pitchFamily="34" charset="0"/>
            <a:cs typeface="Arial" panose="020B0604020202020204" pitchFamily="34" charset="0"/>
          </a:endParaRPr>
        </a:p>
      </dgm:t>
    </dgm:pt>
    <dgm:pt modelId="{E947D222-C451-4EFF-9933-E525B2F8D0D5}" type="sibTrans" cxnId="{B48DE974-44DF-475A-90AC-E3190C6B0A23}">
      <dgm:prSet/>
      <dgm:spPr/>
      <dgm:t>
        <a:bodyPr/>
        <a:lstStyle/>
        <a:p>
          <a:pPr algn="l"/>
          <a:endParaRPr lang="en-GB">
            <a:latin typeface="Arial" panose="020B0604020202020204" pitchFamily="34" charset="0"/>
            <a:cs typeface="Arial" panose="020B0604020202020204" pitchFamily="34" charset="0"/>
          </a:endParaRPr>
        </a:p>
      </dgm:t>
    </dgm:pt>
    <dgm:pt modelId="{6A571E2E-733A-4737-A441-01EAEA9225DA}">
      <dgm:prSet phldrT="[Text]" custT="1"/>
      <dgm:spPr>
        <a:solidFill>
          <a:srgbClr val="C3E5EB"/>
        </a:solidFill>
      </dgm:spPr>
      <dgm:t>
        <a:bodyPr/>
        <a:lstStyle/>
        <a:p>
          <a:pPr marL="88900" indent="-1588" algn="l"/>
          <a:r>
            <a:rPr lang="en-GB" sz="1200">
              <a:solidFill>
                <a:schemeClr val="tx1"/>
              </a:solidFill>
              <a:latin typeface="Arial" panose="020B0604020202020204" pitchFamily="34" charset="0"/>
              <a:cs typeface="Arial" panose="020B0604020202020204" pitchFamily="34" charset="0"/>
            </a:rPr>
            <a:t>Resource demanding as multiple sessions would be synchronous </a:t>
          </a:r>
        </a:p>
      </dgm:t>
    </dgm:pt>
    <dgm:pt modelId="{F503DA5F-5C7E-44D3-AB3D-83A4C1D7ABCA}" type="parTrans" cxnId="{F02AD90B-B1BA-438E-B520-AC84AC83C6AA}">
      <dgm:prSet/>
      <dgm:spPr>
        <a:ln>
          <a:solidFill>
            <a:srgbClr val="70AD47"/>
          </a:solidFill>
        </a:ln>
      </dgm:spPr>
      <dgm:t>
        <a:bodyPr/>
        <a:lstStyle/>
        <a:p>
          <a:pPr algn="l"/>
          <a:endParaRPr lang="en-GB">
            <a:latin typeface="Arial" panose="020B0604020202020204" pitchFamily="34" charset="0"/>
            <a:cs typeface="Arial" panose="020B0604020202020204" pitchFamily="34" charset="0"/>
          </a:endParaRPr>
        </a:p>
      </dgm:t>
    </dgm:pt>
    <dgm:pt modelId="{184ABEB9-3B0A-4C45-9C2E-9799DB221AD5}" type="sibTrans" cxnId="{F02AD90B-B1BA-438E-B520-AC84AC83C6AA}">
      <dgm:prSet/>
      <dgm:spPr/>
      <dgm:t>
        <a:bodyPr/>
        <a:lstStyle/>
        <a:p>
          <a:pPr algn="l"/>
          <a:endParaRPr lang="en-GB">
            <a:latin typeface="Arial" panose="020B0604020202020204" pitchFamily="34" charset="0"/>
            <a:cs typeface="Arial" panose="020B0604020202020204" pitchFamily="34" charset="0"/>
          </a:endParaRPr>
        </a:p>
      </dgm:t>
    </dgm:pt>
    <dgm:pt modelId="{9C174E99-DEE3-40D1-8D0B-C0D0C769E969}">
      <dgm:prSet phldrT="[Text]" custT="1"/>
      <dgm:spPr>
        <a:solidFill>
          <a:srgbClr val="C3E5EB"/>
        </a:solidFill>
      </dgm:spPr>
      <dgm:t>
        <a:bodyPr/>
        <a:lstStyle/>
        <a:p>
          <a:pPr marL="87313" indent="0" algn="l"/>
          <a:r>
            <a:rPr lang="en-GB" sz="1200">
              <a:solidFill>
                <a:schemeClr val="tx1"/>
              </a:solidFill>
              <a:latin typeface="Arial" panose="020B0604020202020204" pitchFamily="34" charset="0"/>
              <a:cs typeface="Arial" panose="020B0604020202020204" pitchFamily="34" charset="0"/>
            </a:rPr>
            <a:t>Economically not viable if low numbers of specific AHP preceptees</a:t>
          </a:r>
        </a:p>
      </dgm:t>
    </dgm:pt>
    <dgm:pt modelId="{5D977D1D-594F-4056-A79E-FF5D6C5C655A}" type="parTrans" cxnId="{0FA59DB4-8940-43A4-9DE5-C1F35B24B6F4}">
      <dgm:prSet/>
      <dgm:spPr>
        <a:ln>
          <a:solidFill>
            <a:srgbClr val="70AD47"/>
          </a:solidFill>
        </a:ln>
      </dgm:spPr>
      <dgm:t>
        <a:bodyPr/>
        <a:lstStyle/>
        <a:p>
          <a:pPr algn="l"/>
          <a:endParaRPr lang="en-GB">
            <a:latin typeface="Arial" panose="020B0604020202020204" pitchFamily="34" charset="0"/>
            <a:cs typeface="Arial" panose="020B0604020202020204" pitchFamily="34" charset="0"/>
          </a:endParaRPr>
        </a:p>
      </dgm:t>
    </dgm:pt>
    <dgm:pt modelId="{E15C604B-E8EB-40EE-8E32-82E07FC18CF2}" type="sibTrans" cxnId="{0FA59DB4-8940-43A4-9DE5-C1F35B24B6F4}">
      <dgm:prSet/>
      <dgm:spPr/>
      <dgm:t>
        <a:bodyPr/>
        <a:lstStyle/>
        <a:p>
          <a:pPr algn="l"/>
          <a:endParaRPr lang="en-GB">
            <a:latin typeface="Arial" panose="020B0604020202020204" pitchFamily="34" charset="0"/>
            <a:cs typeface="Arial" panose="020B0604020202020204" pitchFamily="34" charset="0"/>
          </a:endParaRPr>
        </a:p>
      </dgm:t>
    </dgm:pt>
    <dgm:pt modelId="{C4186AFE-6EB5-4A40-B92D-4769EFE70F51}">
      <dgm:prSet phldrT="[Text]" custT="1"/>
      <dgm:spPr>
        <a:solidFill>
          <a:srgbClr val="BEE8D8"/>
        </a:solidFill>
      </dgm:spPr>
      <dgm:t>
        <a:bodyPr/>
        <a:lstStyle/>
        <a:p>
          <a:pPr marL="0" indent="87313" algn="l"/>
          <a:r>
            <a:rPr lang="en-GB" sz="1200">
              <a:solidFill>
                <a:schemeClr val="tx1"/>
              </a:solidFill>
              <a:latin typeface="Arial" panose="020B0604020202020204" pitchFamily="34" charset="0"/>
              <a:cs typeface="Arial" panose="020B0604020202020204" pitchFamily="34" charset="0"/>
            </a:rPr>
            <a:t>Equal</a:t>
          </a:r>
        </a:p>
      </dgm:t>
    </dgm:pt>
    <dgm:pt modelId="{D9536064-2F90-4C1B-A376-821950C00541}" type="parTrans" cxnId="{60860C6A-02F6-4722-8DA8-9A92AFC96249}">
      <dgm:prSet/>
      <dgm:spPr>
        <a:ln>
          <a:solidFill>
            <a:srgbClr val="70AD47"/>
          </a:solidFill>
        </a:ln>
      </dgm:spPr>
      <dgm:t>
        <a:bodyPr/>
        <a:lstStyle/>
        <a:p>
          <a:pPr algn="l"/>
          <a:endParaRPr lang="en-GB">
            <a:latin typeface="Arial" panose="020B0604020202020204" pitchFamily="34" charset="0"/>
            <a:cs typeface="Arial" panose="020B0604020202020204" pitchFamily="34" charset="0"/>
          </a:endParaRPr>
        </a:p>
      </dgm:t>
    </dgm:pt>
    <dgm:pt modelId="{BB37AED1-7826-44EF-8E03-B326118289BA}" type="sibTrans" cxnId="{60860C6A-02F6-4722-8DA8-9A92AFC96249}">
      <dgm:prSet/>
      <dgm:spPr/>
      <dgm:t>
        <a:bodyPr/>
        <a:lstStyle/>
        <a:p>
          <a:pPr algn="l"/>
          <a:endParaRPr lang="en-GB">
            <a:latin typeface="Arial" panose="020B0604020202020204" pitchFamily="34" charset="0"/>
            <a:cs typeface="Arial" panose="020B0604020202020204" pitchFamily="34" charset="0"/>
          </a:endParaRPr>
        </a:p>
      </dgm:t>
    </dgm:pt>
    <dgm:pt modelId="{D273B7AB-4837-4748-844F-94733EA58702}">
      <dgm:prSet phldrT="[Text]" custT="1"/>
      <dgm:spPr>
        <a:solidFill>
          <a:srgbClr val="43AFC0"/>
        </a:solidFill>
      </dgm:spPr>
      <dgm:t>
        <a:bodyPr/>
        <a:lstStyle/>
        <a:p>
          <a:pPr marL="87313" indent="0" algn="l"/>
          <a:r>
            <a:rPr lang="en-GB" sz="1200">
              <a:latin typeface="Arial" panose="020B0604020202020204" pitchFamily="34" charset="0"/>
              <a:cs typeface="Arial" panose="020B0604020202020204" pitchFamily="34" charset="0"/>
            </a:rPr>
            <a:t>Agreed not to have Profession Specific content/day(s) as part of the programme</a:t>
          </a:r>
        </a:p>
      </dgm:t>
    </dgm:pt>
    <dgm:pt modelId="{F4DC64F9-1F5F-4DFA-8CF4-C75D772AB045}" type="parTrans" cxnId="{CE5CA006-1397-4673-A7F8-8DB9BE3C6189}">
      <dgm:prSet/>
      <dgm:spPr/>
      <dgm:t>
        <a:bodyPr/>
        <a:lstStyle/>
        <a:p>
          <a:pPr algn="l"/>
          <a:endParaRPr lang="en-GB">
            <a:latin typeface="Arial" panose="020B0604020202020204" pitchFamily="34" charset="0"/>
            <a:cs typeface="Arial" panose="020B0604020202020204" pitchFamily="34" charset="0"/>
          </a:endParaRPr>
        </a:p>
      </dgm:t>
    </dgm:pt>
    <dgm:pt modelId="{AEBE6232-4170-4793-8B3E-9872BCB2092A}" type="sibTrans" cxnId="{CE5CA006-1397-4673-A7F8-8DB9BE3C6189}">
      <dgm:prSet/>
      <dgm:spPr/>
      <dgm:t>
        <a:bodyPr/>
        <a:lstStyle/>
        <a:p>
          <a:pPr algn="l"/>
          <a:endParaRPr lang="en-GB">
            <a:latin typeface="Arial" panose="020B0604020202020204" pitchFamily="34" charset="0"/>
            <a:cs typeface="Arial" panose="020B0604020202020204" pitchFamily="34" charset="0"/>
          </a:endParaRPr>
        </a:p>
      </dgm:t>
    </dgm:pt>
    <dgm:pt modelId="{2951075C-BA50-4064-A9FA-A80D0B160702}">
      <dgm:prSet phldrT="[Text]" custT="1"/>
      <dgm:spPr>
        <a:solidFill>
          <a:srgbClr val="C6D9F1"/>
        </a:solidFill>
      </dgm:spPr>
      <dgm:t>
        <a:bodyPr/>
        <a:lstStyle/>
        <a:p>
          <a:pPr marL="0" indent="87313" algn="l"/>
          <a:r>
            <a:rPr lang="en-GB" sz="1200">
              <a:solidFill>
                <a:schemeClr val="tx1"/>
              </a:solidFill>
              <a:latin typeface="Arial" panose="020B0604020202020204" pitchFamily="34" charset="0"/>
              <a:cs typeface="Arial" panose="020B0604020202020204" pitchFamily="34" charset="0"/>
            </a:rPr>
            <a:t>Timing of the available opportunity</a:t>
          </a:r>
        </a:p>
      </dgm:t>
    </dgm:pt>
    <dgm:pt modelId="{68ED938D-31E4-40D8-8020-053B8ED9CFA5}" type="parTrans" cxnId="{CC20DB3D-EBD4-480C-BCB2-C07DE30A8E83}">
      <dgm:prSet/>
      <dgm:spPr>
        <a:ln>
          <a:solidFill>
            <a:srgbClr val="70AD47"/>
          </a:solidFill>
        </a:ln>
      </dgm:spPr>
      <dgm:t>
        <a:bodyPr/>
        <a:lstStyle/>
        <a:p>
          <a:pPr algn="l"/>
          <a:endParaRPr lang="en-GB">
            <a:latin typeface="Arial" panose="020B0604020202020204" pitchFamily="34" charset="0"/>
            <a:cs typeface="Arial" panose="020B0604020202020204" pitchFamily="34" charset="0"/>
          </a:endParaRPr>
        </a:p>
      </dgm:t>
    </dgm:pt>
    <dgm:pt modelId="{63949EBE-B93B-4A14-BA28-E947F3E9FA2E}" type="sibTrans" cxnId="{CC20DB3D-EBD4-480C-BCB2-C07DE30A8E83}">
      <dgm:prSet/>
      <dgm:spPr/>
      <dgm:t>
        <a:bodyPr/>
        <a:lstStyle/>
        <a:p>
          <a:pPr algn="l"/>
          <a:endParaRPr lang="en-GB">
            <a:latin typeface="Arial" panose="020B0604020202020204" pitchFamily="34" charset="0"/>
            <a:cs typeface="Arial" panose="020B0604020202020204" pitchFamily="34" charset="0"/>
          </a:endParaRPr>
        </a:p>
      </dgm:t>
    </dgm:pt>
    <dgm:pt modelId="{30301323-E15D-4D93-B771-16E529481390}">
      <dgm:prSet phldrT="[Text]" custT="1"/>
      <dgm:spPr>
        <a:solidFill>
          <a:srgbClr val="C6D9F1"/>
        </a:solidFill>
      </dgm:spPr>
      <dgm:t>
        <a:bodyPr/>
        <a:lstStyle/>
        <a:p>
          <a:pPr marL="87313" indent="0" algn="l"/>
          <a:r>
            <a:rPr lang="en-GB" sz="1200">
              <a:solidFill>
                <a:schemeClr val="tx1"/>
              </a:solidFill>
              <a:latin typeface="Arial" panose="020B0604020202020204" pitchFamily="34" charset="0"/>
              <a:cs typeface="Arial" panose="020B0604020202020204" pitchFamily="34" charset="0"/>
            </a:rPr>
            <a:t>Previous difficulties running a programme inclusive of Nursing, Midwifery and Health Professions (</a:t>
          </a:r>
          <a:r>
            <a:rPr lang="en-GB" sz="1200" err="1">
              <a:solidFill>
                <a:schemeClr val="tx1"/>
              </a:solidFill>
              <a:latin typeface="Arial" panose="020B0604020202020204" pitchFamily="34" charset="0"/>
              <a:cs typeface="Arial" panose="020B0604020202020204" pitchFamily="34" charset="0"/>
            </a:rPr>
            <a:t>NMaHP</a:t>
          </a:r>
          <a:r>
            <a:rPr lang="en-GB" sz="1200">
              <a:solidFill>
                <a:schemeClr val="tx1"/>
              </a:solidFill>
              <a:latin typeface="Arial" panose="020B0604020202020204" pitchFamily="34" charset="0"/>
              <a:cs typeface="Arial" panose="020B0604020202020204" pitchFamily="34" charset="0"/>
            </a:rPr>
            <a:t>)</a:t>
          </a:r>
        </a:p>
      </dgm:t>
    </dgm:pt>
    <dgm:pt modelId="{6B8F5054-5879-42C8-99FF-350BA71CC8DB}" type="parTrans" cxnId="{AA8E5DEB-9E25-4119-B360-2458B8100133}">
      <dgm:prSet/>
      <dgm:spPr>
        <a:ln>
          <a:solidFill>
            <a:srgbClr val="70AD47"/>
          </a:solidFill>
        </a:ln>
      </dgm:spPr>
      <dgm:t>
        <a:bodyPr/>
        <a:lstStyle/>
        <a:p>
          <a:pPr algn="l"/>
          <a:endParaRPr lang="en-GB">
            <a:latin typeface="Arial" panose="020B0604020202020204" pitchFamily="34" charset="0"/>
            <a:cs typeface="Arial" panose="020B0604020202020204" pitchFamily="34" charset="0"/>
          </a:endParaRPr>
        </a:p>
      </dgm:t>
    </dgm:pt>
    <dgm:pt modelId="{D98CF9D6-DD54-433C-941E-99887431AB06}" type="sibTrans" cxnId="{AA8E5DEB-9E25-4119-B360-2458B8100133}">
      <dgm:prSet/>
      <dgm:spPr/>
      <dgm:t>
        <a:bodyPr/>
        <a:lstStyle/>
        <a:p>
          <a:pPr algn="l"/>
          <a:endParaRPr lang="en-GB">
            <a:latin typeface="Arial" panose="020B0604020202020204" pitchFamily="34" charset="0"/>
            <a:cs typeface="Arial" panose="020B0604020202020204" pitchFamily="34" charset="0"/>
          </a:endParaRPr>
        </a:p>
      </dgm:t>
    </dgm:pt>
    <dgm:pt modelId="{F3BF2B76-F1BF-4DEC-850E-A3521A5E9C18}">
      <dgm:prSet phldrT="[Text]" custT="1"/>
      <dgm:spPr>
        <a:solidFill>
          <a:srgbClr val="43BB8D"/>
        </a:solidFill>
      </dgm:spPr>
      <dgm:t>
        <a:bodyPr/>
        <a:lstStyle/>
        <a:p>
          <a:pPr marL="87313" indent="0" algn="l"/>
          <a:r>
            <a:rPr lang="en-GB" sz="1200">
              <a:latin typeface="Arial" panose="020B0604020202020204" pitchFamily="34" charset="0"/>
              <a:cs typeface="Arial" panose="020B0604020202020204" pitchFamily="34" charset="0"/>
            </a:rPr>
            <a:t>An agreement for a programme that delivered content relevant to all AHPs only</a:t>
          </a:r>
        </a:p>
      </dgm:t>
    </dgm:pt>
    <dgm:pt modelId="{0CC81A21-DFB0-4C43-B25A-CC3089573E2D}" type="parTrans" cxnId="{0812CE10-286F-4FF9-86DE-E9E6F1CB4E92}">
      <dgm:prSet/>
      <dgm:spPr/>
      <dgm:t>
        <a:bodyPr/>
        <a:lstStyle/>
        <a:p>
          <a:pPr algn="l"/>
          <a:endParaRPr lang="en-GB">
            <a:latin typeface="Arial" panose="020B0604020202020204" pitchFamily="34" charset="0"/>
            <a:cs typeface="Arial" panose="020B0604020202020204" pitchFamily="34" charset="0"/>
          </a:endParaRPr>
        </a:p>
      </dgm:t>
    </dgm:pt>
    <dgm:pt modelId="{EFE9C7DC-5321-4202-B1E1-008B0FE38AAC}" type="sibTrans" cxnId="{0812CE10-286F-4FF9-86DE-E9E6F1CB4E92}">
      <dgm:prSet/>
      <dgm:spPr/>
      <dgm:t>
        <a:bodyPr/>
        <a:lstStyle/>
        <a:p>
          <a:pPr algn="l"/>
          <a:endParaRPr lang="en-GB">
            <a:latin typeface="Arial" panose="020B0604020202020204" pitchFamily="34" charset="0"/>
            <a:cs typeface="Arial" panose="020B0604020202020204" pitchFamily="34" charset="0"/>
          </a:endParaRPr>
        </a:p>
      </dgm:t>
    </dgm:pt>
    <dgm:pt modelId="{DF9F5BBA-4458-4095-9DD3-9E4AC112670A}">
      <dgm:prSet phldrT="[Text]" custT="1"/>
      <dgm:spPr>
        <a:solidFill>
          <a:srgbClr val="BEE8D8"/>
        </a:solidFill>
      </dgm:spPr>
      <dgm:t>
        <a:bodyPr/>
        <a:lstStyle/>
        <a:p>
          <a:pPr marL="0" indent="87313" algn="l"/>
          <a:r>
            <a:rPr lang="en-GB" sz="1200">
              <a:solidFill>
                <a:schemeClr val="tx1"/>
              </a:solidFill>
              <a:latin typeface="Arial" panose="020B0604020202020204" pitchFamily="34" charset="0"/>
              <a:cs typeface="Arial" panose="020B0604020202020204" pitchFamily="34" charset="0"/>
            </a:rPr>
            <a:t>Ensure all professions are engaged</a:t>
          </a:r>
        </a:p>
      </dgm:t>
    </dgm:pt>
    <dgm:pt modelId="{8BC737A2-4E2A-4E1D-A205-F0739BACFEB7}" type="parTrans" cxnId="{F0E6982A-29A0-408A-B504-920C08534B1F}">
      <dgm:prSet/>
      <dgm:spPr>
        <a:ln>
          <a:solidFill>
            <a:srgbClr val="70AD47"/>
          </a:solidFill>
        </a:ln>
      </dgm:spPr>
      <dgm:t>
        <a:bodyPr/>
        <a:lstStyle/>
        <a:p>
          <a:pPr algn="l"/>
          <a:endParaRPr lang="en-GB">
            <a:latin typeface="Arial" panose="020B0604020202020204" pitchFamily="34" charset="0"/>
            <a:cs typeface="Arial" panose="020B0604020202020204" pitchFamily="34" charset="0"/>
          </a:endParaRPr>
        </a:p>
      </dgm:t>
    </dgm:pt>
    <dgm:pt modelId="{0A441A59-3574-4FAA-919C-BDAE6CBF1AAE}" type="sibTrans" cxnId="{F0E6982A-29A0-408A-B504-920C08534B1F}">
      <dgm:prSet/>
      <dgm:spPr/>
      <dgm:t>
        <a:bodyPr/>
        <a:lstStyle/>
        <a:p>
          <a:pPr algn="l"/>
          <a:endParaRPr lang="en-GB">
            <a:latin typeface="Arial" panose="020B0604020202020204" pitchFamily="34" charset="0"/>
            <a:cs typeface="Arial" panose="020B0604020202020204" pitchFamily="34" charset="0"/>
          </a:endParaRPr>
        </a:p>
      </dgm:t>
    </dgm:pt>
    <dgm:pt modelId="{359252AC-38D3-4B38-9218-4FFDF0555A6A}">
      <dgm:prSet phldrT="[Text]" custT="1"/>
      <dgm:spPr>
        <a:solidFill>
          <a:srgbClr val="C6D9F1"/>
        </a:solidFill>
      </dgm:spPr>
      <dgm:t>
        <a:bodyPr/>
        <a:lstStyle/>
        <a:p>
          <a:pPr marL="0" indent="87313" algn="l"/>
          <a:r>
            <a:rPr lang="en-GB" sz="1200">
              <a:solidFill>
                <a:schemeClr val="tx1"/>
              </a:solidFill>
              <a:latin typeface="Arial" panose="020B0604020202020204" pitchFamily="34" charset="0"/>
              <a:cs typeface="Arial" panose="020B0604020202020204" pitchFamily="34" charset="0"/>
            </a:rPr>
            <a:t>Estimated annual numbers of AHP NQPs adequate</a:t>
          </a:r>
        </a:p>
      </dgm:t>
    </dgm:pt>
    <dgm:pt modelId="{72F3ED8F-6F78-40AE-84EA-363C512321D4}" type="parTrans" cxnId="{122EFF15-A2C0-49A7-9750-70EC89F5CEFE}">
      <dgm:prSet/>
      <dgm:spPr>
        <a:ln>
          <a:solidFill>
            <a:srgbClr val="70AD47"/>
          </a:solidFill>
        </a:ln>
      </dgm:spPr>
      <dgm:t>
        <a:bodyPr/>
        <a:lstStyle/>
        <a:p>
          <a:pPr algn="l"/>
          <a:endParaRPr lang="en-GB">
            <a:latin typeface="Arial" panose="020B0604020202020204" pitchFamily="34" charset="0"/>
            <a:cs typeface="Arial" panose="020B0604020202020204" pitchFamily="34" charset="0"/>
          </a:endParaRPr>
        </a:p>
      </dgm:t>
    </dgm:pt>
    <dgm:pt modelId="{A3A543F3-24B1-4412-A579-FA008F0293C8}" type="sibTrans" cxnId="{122EFF15-A2C0-49A7-9750-70EC89F5CEFE}">
      <dgm:prSet/>
      <dgm:spPr/>
      <dgm:t>
        <a:bodyPr/>
        <a:lstStyle/>
        <a:p>
          <a:pPr algn="l"/>
          <a:endParaRPr lang="en-GB">
            <a:latin typeface="Arial" panose="020B0604020202020204" pitchFamily="34" charset="0"/>
            <a:cs typeface="Arial" panose="020B0604020202020204" pitchFamily="34" charset="0"/>
          </a:endParaRPr>
        </a:p>
      </dgm:t>
    </dgm:pt>
    <dgm:pt modelId="{2902C338-6A3A-42FC-8C5B-538FBC267FF8}">
      <dgm:prSet phldrT="[Text]" custT="1"/>
      <dgm:spPr>
        <a:solidFill>
          <a:srgbClr val="BEE8D8"/>
        </a:solidFill>
      </dgm:spPr>
      <dgm:t>
        <a:bodyPr/>
        <a:lstStyle/>
        <a:p>
          <a:pPr marL="0" indent="87313" algn="l"/>
          <a:r>
            <a:rPr lang="en-GB" sz="1200">
              <a:solidFill>
                <a:schemeClr val="tx1"/>
              </a:solidFill>
              <a:latin typeface="Arial" panose="020B0604020202020204" pitchFamily="34" charset="0"/>
              <a:cs typeface="Arial" panose="020B0604020202020204" pitchFamily="34" charset="0"/>
            </a:rPr>
            <a:t>Standardize   </a:t>
          </a:r>
        </a:p>
      </dgm:t>
    </dgm:pt>
    <dgm:pt modelId="{6D583FC2-D7AE-4A71-AB40-065C2809A3B7}" type="parTrans" cxnId="{B1E16BB8-9044-4B3A-B401-2780C922DAB2}">
      <dgm:prSet/>
      <dgm:spPr>
        <a:ln>
          <a:solidFill>
            <a:srgbClr val="70AD47"/>
          </a:solidFill>
        </a:ln>
      </dgm:spPr>
      <dgm:t>
        <a:bodyPr/>
        <a:lstStyle/>
        <a:p>
          <a:pPr algn="l"/>
          <a:endParaRPr lang="en-GB">
            <a:latin typeface="Arial" panose="020B0604020202020204" pitchFamily="34" charset="0"/>
            <a:cs typeface="Arial" panose="020B0604020202020204" pitchFamily="34" charset="0"/>
          </a:endParaRPr>
        </a:p>
      </dgm:t>
    </dgm:pt>
    <dgm:pt modelId="{37164201-A648-4A0A-AC26-254AC55E2C17}" type="sibTrans" cxnId="{B1E16BB8-9044-4B3A-B401-2780C922DAB2}">
      <dgm:prSet/>
      <dgm:spPr/>
      <dgm:t>
        <a:bodyPr/>
        <a:lstStyle/>
        <a:p>
          <a:pPr algn="l"/>
          <a:endParaRPr lang="en-GB">
            <a:latin typeface="Arial" panose="020B0604020202020204" pitchFamily="34" charset="0"/>
            <a:cs typeface="Arial" panose="020B0604020202020204" pitchFamily="34" charset="0"/>
          </a:endParaRPr>
        </a:p>
      </dgm:t>
    </dgm:pt>
    <dgm:pt modelId="{7A872F7C-9A16-42A2-860B-55AEF7789DC5}">
      <dgm:prSet phldrT="[Text]" custT="1"/>
      <dgm:spPr>
        <a:solidFill>
          <a:srgbClr val="C3E5EB"/>
        </a:solidFill>
      </dgm:spPr>
      <dgm:t>
        <a:bodyPr/>
        <a:lstStyle/>
        <a:p>
          <a:pPr marL="87313" indent="0" algn="l">
            <a:buFont typeface="Arial" panose="020B0604020202020204" pitchFamily="34" charset="0"/>
            <a:buChar char="•"/>
          </a:pPr>
          <a:r>
            <a:rPr lang="en-GB" sz="1200">
              <a:solidFill>
                <a:schemeClr val="tx1"/>
              </a:solidFill>
              <a:latin typeface="Arial" panose="020B0604020202020204" pitchFamily="34" charset="0"/>
              <a:cs typeface="Arial" panose="020B0604020202020204" pitchFamily="34" charset="0"/>
            </a:rPr>
            <a:t>complicated to co-coordinate. (previous issues evidenced in the accelerated programme)</a:t>
          </a:r>
        </a:p>
      </dgm:t>
    </dgm:pt>
    <dgm:pt modelId="{A3B1A495-3EBF-4741-9A46-B10F57C4C7C2}" type="parTrans" cxnId="{1A932C26-3E69-4606-B6D1-DCC63736BD0D}">
      <dgm:prSet/>
      <dgm:spPr>
        <a:ln>
          <a:solidFill>
            <a:srgbClr val="70AD47"/>
          </a:solidFill>
        </a:ln>
      </dgm:spPr>
      <dgm:t>
        <a:bodyPr/>
        <a:lstStyle/>
        <a:p>
          <a:pPr algn="l"/>
          <a:endParaRPr lang="en-GB">
            <a:latin typeface="Arial" panose="020B0604020202020204" pitchFamily="34" charset="0"/>
            <a:cs typeface="Arial" panose="020B0604020202020204" pitchFamily="34" charset="0"/>
          </a:endParaRPr>
        </a:p>
      </dgm:t>
    </dgm:pt>
    <dgm:pt modelId="{646BAC2A-FA7F-4CE0-915B-4646B654FCB7}" type="sibTrans" cxnId="{1A932C26-3E69-4606-B6D1-DCC63736BD0D}">
      <dgm:prSet/>
      <dgm:spPr/>
      <dgm:t>
        <a:bodyPr/>
        <a:lstStyle/>
        <a:p>
          <a:pPr algn="l"/>
          <a:endParaRPr lang="en-GB">
            <a:latin typeface="Arial" panose="020B0604020202020204" pitchFamily="34" charset="0"/>
            <a:cs typeface="Arial" panose="020B0604020202020204" pitchFamily="34" charset="0"/>
          </a:endParaRPr>
        </a:p>
      </dgm:t>
    </dgm:pt>
    <dgm:pt modelId="{67F87A0A-E207-48B4-80B1-8DF333D3958D}">
      <dgm:prSet phldrT="[Text]" custT="1"/>
      <dgm:spPr>
        <a:solidFill>
          <a:srgbClr val="BEE8D8"/>
        </a:solidFill>
      </dgm:spPr>
      <dgm:t>
        <a:bodyPr/>
        <a:lstStyle/>
        <a:p>
          <a:pPr marL="0" indent="87313" algn="l"/>
          <a:r>
            <a:rPr lang="en-GB" sz="1200">
              <a:solidFill>
                <a:schemeClr val="tx1"/>
              </a:solidFill>
              <a:latin typeface="Arial" panose="020B0604020202020204" pitchFamily="34" charset="0"/>
              <a:cs typeface="Arial" panose="020B0604020202020204" pitchFamily="34" charset="0"/>
            </a:rPr>
            <a:t>Accelerated AHP Preceptorship report recommendations </a:t>
          </a:r>
        </a:p>
      </dgm:t>
    </dgm:pt>
    <dgm:pt modelId="{A8D5540A-1B5D-4494-8017-63EC9F8D71E0}" type="parTrans" cxnId="{4E4E3DEE-26C7-4904-9198-5F4D9B1B1CE3}">
      <dgm:prSet/>
      <dgm:spPr>
        <a:ln>
          <a:solidFill>
            <a:srgbClr val="70AD47"/>
          </a:solidFill>
        </a:ln>
      </dgm:spPr>
      <dgm:t>
        <a:bodyPr/>
        <a:lstStyle/>
        <a:p>
          <a:pPr algn="l"/>
          <a:endParaRPr lang="en-GB">
            <a:latin typeface="Arial" panose="020B0604020202020204" pitchFamily="34" charset="0"/>
            <a:cs typeface="Arial" panose="020B0604020202020204" pitchFamily="34" charset="0"/>
          </a:endParaRPr>
        </a:p>
      </dgm:t>
    </dgm:pt>
    <dgm:pt modelId="{9C99B73E-0EF3-478D-8472-3DAE4FEC3AA5}" type="sibTrans" cxnId="{4E4E3DEE-26C7-4904-9198-5F4D9B1B1CE3}">
      <dgm:prSet/>
      <dgm:spPr/>
      <dgm:t>
        <a:bodyPr/>
        <a:lstStyle/>
        <a:p>
          <a:pPr algn="l"/>
          <a:endParaRPr lang="en-GB">
            <a:latin typeface="Arial" panose="020B0604020202020204" pitchFamily="34" charset="0"/>
            <a:cs typeface="Arial" panose="020B0604020202020204" pitchFamily="34" charset="0"/>
          </a:endParaRPr>
        </a:p>
      </dgm:t>
    </dgm:pt>
    <dgm:pt modelId="{9DFDE53C-A29D-4829-993B-A9EB4130CA11}" type="pres">
      <dgm:prSet presAssocID="{0D03F389-D01D-43AC-95DA-92F99EFFE88B}" presName="diagram" presStyleCnt="0">
        <dgm:presLayoutVars>
          <dgm:chPref val="1"/>
          <dgm:dir/>
          <dgm:animOne val="branch"/>
          <dgm:animLvl val="lvl"/>
          <dgm:resizeHandles val="exact"/>
        </dgm:presLayoutVars>
      </dgm:prSet>
      <dgm:spPr/>
    </dgm:pt>
    <dgm:pt modelId="{A8C225E9-DF30-4661-A33A-3395071FC558}" type="pres">
      <dgm:prSet presAssocID="{D6A3AE99-E6E6-4C2E-A93F-8B66B265B457}" presName="root1" presStyleCnt="0"/>
      <dgm:spPr/>
    </dgm:pt>
    <dgm:pt modelId="{D49FECEA-940D-4C44-A191-315A38CE440C}" type="pres">
      <dgm:prSet presAssocID="{D6A3AE99-E6E6-4C2E-A93F-8B66B265B457}" presName="LevelOneTextNode" presStyleLbl="node0" presStyleIdx="0" presStyleCnt="3" custScaleX="578370" custScaleY="172090">
        <dgm:presLayoutVars>
          <dgm:chPref val="3"/>
        </dgm:presLayoutVars>
      </dgm:prSet>
      <dgm:spPr/>
    </dgm:pt>
    <dgm:pt modelId="{EDB1289A-3850-489D-970E-053CC63D1302}" type="pres">
      <dgm:prSet presAssocID="{D6A3AE99-E6E6-4C2E-A93F-8B66B265B457}" presName="level2hierChild" presStyleCnt="0"/>
      <dgm:spPr/>
    </dgm:pt>
    <dgm:pt modelId="{D295DCD0-3FC0-4B74-8CA7-B14B2C065BA9}" type="pres">
      <dgm:prSet presAssocID="{6B8F5054-5879-42C8-99FF-350BA71CC8DB}" presName="conn2-1" presStyleLbl="parChTrans1D2" presStyleIdx="0" presStyleCnt="11"/>
      <dgm:spPr/>
    </dgm:pt>
    <dgm:pt modelId="{1CD3B9A5-CE4E-4995-B564-DE6EAF07A51D}" type="pres">
      <dgm:prSet presAssocID="{6B8F5054-5879-42C8-99FF-350BA71CC8DB}" presName="connTx" presStyleLbl="parChTrans1D2" presStyleIdx="0" presStyleCnt="11"/>
      <dgm:spPr/>
    </dgm:pt>
    <dgm:pt modelId="{EA24E275-5883-4144-BDE6-446FED362465}" type="pres">
      <dgm:prSet presAssocID="{30301323-E15D-4D93-B771-16E529481390}" presName="root2" presStyleCnt="0"/>
      <dgm:spPr/>
    </dgm:pt>
    <dgm:pt modelId="{EB396AC3-3CAE-404A-AE9A-6E0926A723EA}" type="pres">
      <dgm:prSet presAssocID="{30301323-E15D-4D93-B771-16E529481390}" presName="LevelTwoTextNode" presStyleLbl="node2" presStyleIdx="0" presStyleCnt="11" custScaleX="587180">
        <dgm:presLayoutVars>
          <dgm:chPref val="3"/>
        </dgm:presLayoutVars>
      </dgm:prSet>
      <dgm:spPr/>
    </dgm:pt>
    <dgm:pt modelId="{545FF7EE-0CF5-4923-B95E-74B0C260DDCC}" type="pres">
      <dgm:prSet presAssocID="{30301323-E15D-4D93-B771-16E529481390}" presName="level3hierChild" presStyleCnt="0"/>
      <dgm:spPr/>
    </dgm:pt>
    <dgm:pt modelId="{45D35B69-E9C7-47BF-940F-7CC3E5EC6120}" type="pres">
      <dgm:prSet presAssocID="{72F3ED8F-6F78-40AE-84EA-363C512321D4}" presName="conn2-1" presStyleLbl="parChTrans1D2" presStyleIdx="1" presStyleCnt="11"/>
      <dgm:spPr/>
    </dgm:pt>
    <dgm:pt modelId="{ED407E81-B352-4D22-AECD-8E3A9C848129}" type="pres">
      <dgm:prSet presAssocID="{72F3ED8F-6F78-40AE-84EA-363C512321D4}" presName="connTx" presStyleLbl="parChTrans1D2" presStyleIdx="1" presStyleCnt="11"/>
      <dgm:spPr/>
    </dgm:pt>
    <dgm:pt modelId="{8D83665F-B57E-457D-9830-FD51DB0F1A4C}" type="pres">
      <dgm:prSet presAssocID="{359252AC-38D3-4B38-9218-4FFDF0555A6A}" presName="root2" presStyleCnt="0"/>
      <dgm:spPr/>
    </dgm:pt>
    <dgm:pt modelId="{2A4A5381-6166-4F0B-A013-4C1A9DFDAD67}" type="pres">
      <dgm:prSet presAssocID="{359252AC-38D3-4B38-9218-4FFDF0555A6A}" presName="LevelTwoTextNode" presStyleLbl="node2" presStyleIdx="1" presStyleCnt="11" custScaleX="587180" custLinFactNeighborX="968">
        <dgm:presLayoutVars>
          <dgm:chPref val="3"/>
        </dgm:presLayoutVars>
      </dgm:prSet>
      <dgm:spPr/>
    </dgm:pt>
    <dgm:pt modelId="{E8A024B9-C297-4358-B4F1-0457599C5894}" type="pres">
      <dgm:prSet presAssocID="{359252AC-38D3-4B38-9218-4FFDF0555A6A}" presName="level3hierChild" presStyleCnt="0"/>
      <dgm:spPr/>
    </dgm:pt>
    <dgm:pt modelId="{21913FF7-2398-426F-8A66-04BC9F755756}" type="pres">
      <dgm:prSet presAssocID="{68ED938D-31E4-40D8-8020-053B8ED9CFA5}" presName="conn2-1" presStyleLbl="parChTrans1D2" presStyleIdx="2" presStyleCnt="11"/>
      <dgm:spPr/>
    </dgm:pt>
    <dgm:pt modelId="{967A5207-94A2-4363-AF71-5F080E08C647}" type="pres">
      <dgm:prSet presAssocID="{68ED938D-31E4-40D8-8020-053B8ED9CFA5}" presName="connTx" presStyleLbl="parChTrans1D2" presStyleIdx="2" presStyleCnt="11"/>
      <dgm:spPr/>
    </dgm:pt>
    <dgm:pt modelId="{D7ADA4F3-6840-445A-9051-5728248DE144}" type="pres">
      <dgm:prSet presAssocID="{2951075C-BA50-4064-A9FA-A80D0B160702}" presName="root2" presStyleCnt="0"/>
      <dgm:spPr/>
    </dgm:pt>
    <dgm:pt modelId="{E6BD96DC-D67B-405A-8523-BB0BCFE56F85}" type="pres">
      <dgm:prSet presAssocID="{2951075C-BA50-4064-A9FA-A80D0B160702}" presName="LevelTwoTextNode" presStyleLbl="node2" presStyleIdx="2" presStyleCnt="11" custScaleX="587180">
        <dgm:presLayoutVars>
          <dgm:chPref val="3"/>
        </dgm:presLayoutVars>
      </dgm:prSet>
      <dgm:spPr/>
    </dgm:pt>
    <dgm:pt modelId="{4D75C5E6-CC7E-45D7-97CB-BBE2055A5A6D}" type="pres">
      <dgm:prSet presAssocID="{2951075C-BA50-4064-A9FA-A80D0B160702}" presName="level3hierChild" presStyleCnt="0"/>
      <dgm:spPr/>
    </dgm:pt>
    <dgm:pt modelId="{5FC0D690-9008-4708-B60C-54C2FB59F593}" type="pres">
      <dgm:prSet presAssocID="{D273B7AB-4837-4748-844F-94733EA58702}" presName="root1" presStyleCnt="0"/>
      <dgm:spPr/>
    </dgm:pt>
    <dgm:pt modelId="{8DBBC4BB-EBD0-4D90-8F2B-38D674A8E9EE}" type="pres">
      <dgm:prSet presAssocID="{D273B7AB-4837-4748-844F-94733EA58702}" presName="LevelOneTextNode" presStyleLbl="node0" presStyleIdx="1" presStyleCnt="3" custScaleX="578370" custScaleY="172090">
        <dgm:presLayoutVars>
          <dgm:chPref val="3"/>
        </dgm:presLayoutVars>
      </dgm:prSet>
      <dgm:spPr/>
    </dgm:pt>
    <dgm:pt modelId="{8D19415C-0EC5-47EC-BF47-9D3A192A4780}" type="pres">
      <dgm:prSet presAssocID="{D273B7AB-4837-4748-844F-94733EA58702}" presName="level2hierChild" presStyleCnt="0"/>
      <dgm:spPr/>
    </dgm:pt>
    <dgm:pt modelId="{2349C867-A61F-4D27-83DF-8075A28079D0}" type="pres">
      <dgm:prSet presAssocID="{5F5DD052-8583-49D3-BC62-C41D4762C649}" presName="conn2-1" presStyleLbl="parChTrans1D2" presStyleIdx="3" presStyleCnt="11"/>
      <dgm:spPr/>
    </dgm:pt>
    <dgm:pt modelId="{7595E7E3-469C-4BCE-9881-2AEDB2C68209}" type="pres">
      <dgm:prSet presAssocID="{5F5DD052-8583-49D3-BC62-C41D4762C649}" presName="connTx" presStyleLbl="parChTrans1D2" presStyleIdx="3" presStyleCnt="11"/>
      <dgm:spPr/>
    </dgm:pt>
    <dgm:pt modelId="{C51F2E21-CC62-4A6E-AB42-49F87FE3E42E}" type="pres">
      <dgm:prSet presAssocID="{D877E476-3BA9-49FB-896A-2E1DB24494F3}" presName="root2" presStyleCnt="0"/>
      <dgm:spPr/>
    </dgm:pt>
    <dgm:pt modelId="{72DFDADD-D662-48E6-A9A6-09AE36D0BEA7}" type="pres">
      <dgm:prSet presAssocID="{D877E476-3BA9-49FB-896A-2E1DB24494F3}" presName="LevelTwoTextNode" presStyleLbl="node2" presStyleIdx="3" presStyleCnt="11" custScaleX="587180">
        <dgm:presLayoutVars>
          <dgm:chPref val="3"/>
        </dgm:presLayoutVars>
      </dgm:prSet>
      <dgm:spPr/>
    </dgm:pt>
    <dgm:pt modelId="{CEE638AF-81CC-460F-BBF7-27755C2D00FE}" type="pres">
      <dgm:prSet presAssocID="{D877E476-3BA9-49FB-896A-2E1DB24494F3}" presName="level3hierChild" presStyleCnt="0"/>
      <dgm:spPr/>
    </dgm:pt>
    <dgm:pt modelId="{CA0DD75F-554D-4705-841F-D3FEA4288EC3}" type="pres">
      <dgm:prSet presAssocID="{F503DA5F-5C7E-44D3-AB3D-83A4C1D7ABCA}" presName="conn2-1" presStyleLbl="parChTrans1D2" presStyleIdx="4" presStyleCnt="11"/>
      <dgm:spPr/>
    </dgm:pt>
    <dgm:pt modelId="{8FC7BA7E-81AE-4837-A37D-8263E5293A8C}" type="pres">
      <dgm:prSet presAssocID="{F503DA5F-5C7E-44D3-AB3D-83A4C1D7ABCA}" presName="connTx" presStyleLbl="parChTrans1D2" presStyleIdx="4" presStyleCnt="11"/>
      <dgm:spPr/>
    </dgm:pt>
    <dgm:pt modelId="{E23A7C23-C235-4543-BEA1-C95D723A9976}" type="pres">
      <dgm:prSet presAssocID="{6A571E2E-733A-4737-A441-01EAEA9225DA}" presName="root2" presStyleCnt="0"/>
      <dgm:spPr/>
    </dgm:pt>
    <dgm:pt modelId="{6837101A-258F-4723-882A-9F52534FDE30}" type="pres">
      <dgm:prSet presAssocID="{6A571E2E-733A-4737-A441-01EAEA9225DA}" presName="LevelTwoTextNode" presStyleLbl="node2" presStyleIdx="4" presStyleCnt="11" custScaleX="587180">
        <dgm:presLayoutVars>
          <dgm:chPref val="3"/>
        </dgm:presLayoutVars>
      </dgm:prSet>
      <dgm:spPr/>
    </dgm:pt>
    <dgm:pt modelId="{B3E18434-E377-4D9E-B717-6C2532933A40}" type="pres">
      <dgm:prSet presAssocID="{6A571E2E-733A-4737-A441-01EAEA9225DA}" presName="level3hierChild" presStyleCnt="0"/>
      <dgm:spPr/>
    </dgm:pt>
    <dgm:pt modelId="{3FC18802-461C-4A5C-A18C-86777DF3DCBA}" type="pres">
      <dgm:prSet presAssocID="{5D977D1D-594F-4056-A79E-FF5D6C5C655A}" presName="conn2-1" presStyleLbl="parChTrans1D2" presStyleIdx="5" presStyleCnt="11"/>
      <dgm:spPr/>
    </dgm:pt>
    <dgm:pt modelId="{B04D1D0A-3FB5-47B9-876F-50B32D077F59}" type="pres">
      <dgm:prSet presAssocID="{5D977D1D-594F-4056-A79E-FF5D6C5C655A}" presName="connTx" presStyleLbl="parChTrans1D2" presStyleIdx="5" presStyleCnt="11"/>
      <dgm:spPr/>
    </dgm:pt>
    <dgm:pt modelId="{69BD48EA-A9A6-469D-A2C9-4C9FAA5A0401}" type="pres">
      <dgm:prSet presAssocID="{9C174E99-DEE3-40D1-8D0B-C0D0C769E969}" presName="root2" presStyleCnt="0"/>
      <dgm:spPr/>
    </dgm:pt>
    <dgm:pt modelId="{3081C52A-D082-47E8-9159-C52B45C4F1C1}" type="pres">
      <dgm:prSet presAssocID="{9C174E99-DEE3-40D1-8D0B-C0D0C769E969}" presName="LevelTwoTextNode" presStyleLbl="node2" presStyleIdx="5" presStyleCnt="11" custScaleX="587180">
        <dgm:presLayoutVars>
          <dgm:chPref val="3"/>
        </dgm:presLayoutVars>
      </dgm:prSet>
      <dgm:spPr/>
    </dgm:pt>
    <dgm:pt modelId="{C1A7131E-4821-447C-8986-05FF5C8FD781}" type="pres">
      <dgm:prSet presAssocID="{9C174E99-DEE3-40D1-8D0B-C0D0C769E969}" presName="level3hierChild" presStyleCnt="0"/>
      <dgm:spPr/>
    </dgm:pt>
    <dgm:pt modelId="{D129E2BF-1910-41CD-B188-215B0C5405EA}" type="pres">
      <dgm:prSet presAssocID="{A3B1A495-3EBF-4741-9A46-B10F57C4C7C2}" presName="conn2-1" presStyleLbl="parChTrans1D2" presStyleIdx="6" presStyleCnt="11"/>
      <dgm:spPr/>
    </dgm:pt>
    <dgm:pt modelId="{B730CBAF-ABE4-45AD-9A87-E14B7B676294}" type="pres">
      <dgm:prSet presAssocID="{A3B1A495-3EBF-4741-9A46-B10F57C4C7C2}" presName="connTx" presStyleLbl="parChTrans1D2" presStyleIdx="6" presStyleCnt="11"/>
      <dgm:spPr/>
    </dgm:pt>
    <dgm:pt modelId="{B75DC0FC-AA59-42BB-B143-3381C763CC71}" type="pres">
      <dgm:prSet presAssocID="{7A872F7C-9A16-42A2-860B-55AEF7789DC5}" presName="root2" presStyleCnt="0"/>
      <dgm:spPr/>
    </dgm:pt>
    <dgm:pt modelId="{1C4F84CC-454E-4DD9-8C88-F5EF80FEC71B}" type="pres">
      <dgm:prSet presAssocID="{7A872F7C-9A16-42A2-860B-55AEF7789DC5}" presName="LevelTwoTextNode" presStyleLbl="node2" presStyleIdx="6" presStyleCnt="11" custScaleX="585676">
        <dgm:presLayoutVars>
          <dgm:chPref val="3"/>
        </dgm:presLayoutVars>
      </dgm:prSet>
      <dgm:spPr/>
    </dgm:pt>
    <dgm:pt modelId="{73AC74A9-2990-47BE-BA3C-7A5F2E134C1F}" type="pres">
      <dgm:prSet presAssocID="{7A872F7C-9A16-42A2-860B-55AEF7789DC5}" presName="level3hierChild" presStyleCnt="0"/>
      <dgm:spPr/>
    </dgm:pt>
    <dgm:pt modelId="{9D41F3FD-0CA7-4786-869F-670D7CFF603C}" type="pres">
      <dgm:prSet presAssocID="{F3BF2B76-F1BF-4DEC-850E-A3521A5E9C18}" presName="root1" presStyleCnt="0"/>
      <dgm:spPr/>
    </dgm:pt>
    <dgm:pt modelId="{C4F842C9-464A-4C65-8D6C-15E6B36FF330}" type="pres">
      <dgm:prSet presAssocID="{F3BF2B76-F1BF-4DEC-850E-A3521A5E9C18}" presName="LevelOneTextNode" presStyleLbl="node0" presStyleIdx="2" presStyleCnt="3" custScaleX="578370" custScaleY="172090">
        <dgm:presLayoutVars>
          <dgm:chPref val="3"/>
        </dgm:presLayoutVars>
      </dgm:prSet>
      <dgm:spPr/>
    </dgm:pt>
    <dgm:pt modelId="{80085142-7D2E-47C7-92C6-1866863824B8}" type="pres">
      <dgm:prSet presAssocID="{F3BF2B76-F1BF-4DEC-850E-A3521A5E9C18}" presName="level2hierChild" presStyleCnt="0"/>
      <dgm:spPr/>
    </dgm:pt>
    <dgm:pt modelId="{90A68D1A-29B5-472F-8D71-1ECE295AB26F}" type="pres">
      <dgm:prSet presAssocID="{8BC737A2-4E2A-4E1D-A205-F0739BACFEB7}" presName="conn2-1" presStyleLbl="parChTrans1D2" presStyleIdx="7" presStyleCnt="11"/>
      <dgm:spPr/>
    </dgm:pt>
    <dgm:pt modelId="{53A34232-9505-4EC5-8E9A-0AF4F87FEE16}" type="pres">
      <dgm:prSet presAssocID="{8BC737A2-4E2A-4E1D-A205-F0739BACFEB7}" presName="connTx" presStyleLbl="parChTrans1D2" presStyleIdx="7" presStyleCnt="11"/>
      <dgm:spPr/>
    </dgm:pt>
    <dgm:pt modelId="{8FD2EF7D-7736-45E1-92D7-5E525D401D8E}" type="pres">
      <dgm:prSet presAssocID="{DF9F5BBA-4458-4095-9DD3-9E4AC112670A}" presName="root2" presStyleCnt="0"/>
      <dgm:spPr/>
    </dgm:pt>
    <dgm:pt modelId="{B97C0604-A0A4-480E-ACA1-7753E2B93749}" type="pres">
      <dgm:prSet presAssocID="{DF9F5BBA-4458-4095-9DD3-9E4AC112670A}" presName="LevelTwoTextNode" presStyleLbl="node2" presStyleIdx="7" presStyleCnt="11" custScaleX="587180">
        <dgm:presLayoutVars>
          <dgm:chPref val="3"/>
        </dgm:presLayoutVars>
      </dgm:prSet>
      <dgm:spPr/>
    </dgm:pt>
    <dgm:pt modelId="{82518BC1-8C1A-4B9A-932C-930BA74D1A5C}" type="pres">
      <dgm:prSet presAssocID="{DF9F5BBA-4458-4095-9DD3-9E4AC112670A}" presName="level3hierChild" presStyleCnt="0"/>
      <dgm:spPr/>
    </dgm:pt>
    <dgm:pt modelId="{83F63C9E-16D5-44E7-AD9B-13548DB90006}" type="pres">
      <dgm:prSet presAssocID="{6D583FC2-D7AE-4A71-AB40-065C2809A3B7}" presName="conn2-1" presStyleLbl="parChTrans1D2" presStyleIdx="8" presStyleCnt="11"/>
      <dgm:spPr/>
    </dgm:pt>
    <dgm:pt modelId="{7C3AEB4B-F155-4409-8AC2-7DA241BA8D11}" type="pres">
      <dgm:prSet presAssocID="{6D583FC2-D7AE-4A71-AB40-065C2809A3B7}" presName="connTx" presStyleLbl="parChTrans1D2" presStyleIdx="8" presStyleCnt="11"/>
      <dgm:spPr/>
    </dgm:pt>
    <dgm:pt modelId="{631054CF-289B-40DB-A54A-17CA0ABF81DE}" type="pres">
      <dgm:prSet presAssocID="{2902C338-6A3A-42FC-8C5B-538FBC267FF8}" presName="root2" presStyleCnt="0"/>
      <dgm:spPr/>
    </dgm:pt>
    <dgm:pt modelId="{68FF61B1-D61F-4227-A830-FDCF314778C9}" type="pres">
      <dgm:prSet presAssocID="{2902C338-6A3A-42FC-8C5B-538FBC267FF8}" presName="LevelTwoTextNode" presStyleLbl="node2" presStyleIdx="8" presStyleCnt="11" custScaleX="587180">
        <dgm:presLayoutVars>
          <dgm:chPref val="3"/>
        </dgm:presLayoutVars>
      </dgm:prSet>
      <dgm:spPr/>
    </dgm:pt>
    <dgm:pt modelId="{A781D120-FAB9-4A25-AEBF-325C7ABE06A6}" type="pres">
      <dgm:prSet presAssocID="{2902C338-6A3A-42FC-8C5B-538FBC267FF8}" presName="level3hierChild" presStyleCnt="0"/>
      <dgm:spPr/>
    </dgm:pt>
    <dgm:pt modelId="{B479E659-3EEC-4809-A58C-9FEC05EAA932}" type="pres">
      <dgm:prSet presAssocID="{D9536064-2F90-4C1B-A376-821950C00541}" presName="conn2-1" presStyleLbl="parChTrans1D2" presStyleIdx="9" presStyleCnt="11"/>
      <dgm:spPr/>
    </dgm:pt>
    <dgm:pt modelId="{F4DE09A0-60A5-449B-A608-48C10F0B1C09}" type="pres">
      <dgm:prSet presAssocID="{D9536064-2F90-4C1B-A376-821950C00541}" presName="connTx" presStyleLbl="parChTrans1D2" presStyleIdx="9" presStyleCnt="11"/>
      <dgm:spPr/>
    </dgm:pt>
    <dgm:pt modelId="{5356E652-3177-4CAB-872F-61EFA28DBA43}" type="pres">
      <dgm:prSet presAssocID="{C4186AFE-6EB5-4A40-B92D-4769EFE70F51}" presName="root2" presStyleCnt="0"/>
      <dgm:spPr/>
    </dgm:pt>
    <dgm:pt modelId="{B135592C-7F2E-4126-822F-75B9D7A99E98}" type="pres">
      <dgm:prSet presAssocID="{C4186AFE-6EB5-4A40-B92D-4769EFE70F51}" presName="LevelTwoTextNode" presStyleLbl="node2" presStyleIdx="9" presStyleCnt="11" custScaleX="587180">
        <dgm:presLayoutVars>
          <dgm:chPref val="3"/>
        </dgm:presLayoutVars>
      </dgm:prSet>
      <dgm:spPr/>
    </dgm:pt>
    <dgm:pt modelId="{04673C25-C96D-4514-87A7-F99040503881}" type="pres">
      <dgm:prSet presAssocID="{C4186AFE-6EB5-4A40-B92D-4769EFE70F51}" presName="level3hierChild" presStyleCnt="0"/>
      <dgm:spPr/>
    </dgm:pt>
    <dgm:pt modelId="{BE1F5915-696D-4795-AC6F-A7B8E0FB8824}" type="pres">
      <dgm:prSet presAssocID="{A8D5540A-1B5D-4494-8017-63EC9F8D71E0}" presName="conn2-1" presStyleLbl="parChTrans1D2" presStyleIdx="10" presStyleCnt="11"/>
      <dgm:spPr/>
    </dgm:pt>
    <dgm:pt modelId="{B65B5C8C-63E9-4B51-8B77-8C1B3EEB1255}" type="pres">
      <dgm:prSet presAssocID="{A8D5540A-1B5D-4494-8017-63EC9F8D71E0}" presName="connTx" presStyleLbl="parChTrans1D2" presStyleIdx="10" presStyleCnt="11"/>
      <dgm:spPr/>
    </dgm:pt>
    <dgm:pt modelId="{7D1EC92B-E850-46CC-9525-6DA3E9E5B53A}" type="pres">
      <dgm:prSet presAssocID="{67F87A0A-E207-48B4-80B1-8DF333D3958D}" presName="root2" presStyleCnt="0"/>
      <dgm:spPr/>
    </dgm:pt>
    <dgm:pt modelId="{AC399FFD-BCFF-4C90-B89F-B289E63A06AA}" type="pres">
      <dgm:prSet presAssocID="{67F87A0A-E207-48B4-80B1-8DF333D3958D}" presName="LevelTwoTextNode" presStyleLbl="node2" presStyleIdx="10" presStyleCnt="11" custScaleX="587180">
        <dgm:presLayoutVars>
          <dgm:chPref val="3"/>
        </dgm:presLayoutVars>
      </dgm:prSet>
      <dgm:spPr/>
    </dgm:pt>
    <dgm:pt modelId="{21D6C147-FE7F-4809-8695-176B1CACCE7D}" type="pres">
      <dgm:prSet presAssocID="{67F87A0A-E207-48B4-80B1-8DF333D3958D}" presName="level3hierChild" presStyleCnt="0"/>
      <dgm:spPr/>
    </dgm:pt>
  </dgm:ptLst>
  <dgm:cxnLst>
    <dgm:cxn modelId="{CE5CA006-1397-4673-A7F8-8DB9BE3C6189}" srcId="{0D03F389-D01D-43AC-95DA-92F99EFFE88B}" destId="{D273B7AB-4837-4748-844F-94733EA58702}" srcOrd="1" destOrd="0" parTransId="{F4DC64F9-1F5F-4DFA-8CF4-C75D772AB045}" sibTransId="{AEBE6232-4170-4793-8B3E-9872BCB2092A}"/>
    <dgm:cxn modelId="{F02AD90B-B1BA-438E-B520-AC84AC83C6AA}" srcId="{D273B7AB-4837-4748-844F-94733EA58702}" destId="{6A571E2E-733A-4737-A441-01EAEA9225DA}" srcOrd="1" destOrd="0" parTransId="{F503DA5F-5C7E-44D3-AB3D-83A4C1D7ABCA}" sibTransId="{184ABEB9-3B0A-4C45-9C2E-9799DB221AD5}"/>
    <dgm:cxn modelId="{41EEA60E-F2F0-4B93-A600-3BB9962B8A86}" type="presOf" srcId="{A8D5540A-1B5D-4494-8017-63EC9F8D71E0}" destId="{B65B5C8C-63E9-4B51-8B77-8C1B3EEB1255}" srcOrd="1" destOrd="0" presId="urn:microsoft.com/office/officeart/2005/8/layout/hierarchy2"/>
    <dgm:cxn modelId="{DD0BF70E-0AF5-4F6B-8776-FDE2941CA198}" type="presOf" srcId="{359252AC-38D3-4B38-9218-4FFDF0555A6A}" destId="{2A4A5381-6166-4F0B-A013-4C1A9DFDAD67}" srcOrd="0" destOrd="0" presId="urn:microsoft.com/office/officeart/2005/8/layout/hierarchy2"/>
    <dgm:cxn modelId="{0812CE10-286F-4FF9-86DE-E9E6F1CB4E92}" srcId="{0D03F389-D01D-43AC-95DA-92F99EFFE88B}" destId="{F3BF2B76-F1BF-4DEC-850E-A3521A5E9C18}" srcOrd="2" destOrd="0" parTransId="{0CC81A21-DFB0-4C43-B25A-CC3089573E2D}" sibTransId="{EFE9C7DC-5321-4202-B1E1-008B0FE38AAC}"/>
    <dgm:cxn modelId="{0E675911-7525-4002-8332-C458492D6166}" type="presOf" srcId="{68ED938D-31E4-40D8-8020-053B8ED9CFA5}" destId="{21913FF7-2398-426F-8A66-04BC9F755756}" srcOrd="0" destOrd="0" presId="urn:microsoft.com/office/officeart/2005/8/layout/hierarchy2"/>
    <dgm:cxn modelId="{32E8F313-2264-4EC5-B2DA-D90EDF0DFD19}" type="presOf" srcId="{6A571E2E-733A-4737-A441-01EAEA9225DA}" destId="{6837101A-258F-4723-882A-9F52534FDE30}" srcOrd="0" destOrd="0" presId="urn:microsoft.com/office/officeart/2005/8/layout/hierarchy2"/>
    <dgm:cxn modelId="{122EFF15-A2C0-49A7-9750-70EC89F5CEFE}" srcId="{D6A3AE99-E6E6-4C2E-A93F-8B66B265B457}" destId="{359252AC-38D3-4B38-9218-4FFDF0555A6A}" srcOrd="1" destOrd="0" parTransId="{72F3ED8F-6F78-40AE-84EA-363C512321D4}" sibTransId="{A3A543F3-24B1-4412-A579-FA008F0293C8}"/>
    <dgm:cxn modelId="{AA425016-785E-4A81-AA2B-BE4D5AA0C897}" type="presOf" srcId="{2951075C-BA50-4064-A9FA-A80D0B160702}" destId="{E6BD96DC-D67B-405A-8523-BB0BCFE56F85}" srcOrd="0" destOrd="0" presId="urn:microsoft.com/office/officeart/2005/8/layout/hierarchy2"/>
    <dgm:cxn modelId="{9A276A19-2637-48B8-B947-985A71ED8655}" type="presOf" srcId="{6B8F5054-5879-42C8-99FF-350BA71CC8DB}" destId="{1CD3B9A5-CE4E-4995-B564-DE6EAF07A51D}" srcOrd="1" destOrd="0" presId="urn:microsoft.com/office/officeart/2005/8/layout/hierarchy2"/>
    <dgm:cxn modelId="{1A932C26-3E69-4606-B6D1-DCC63736BD0D}" srcId="{D273B7AB-4837-4748-844F-94733EA58702}" destId="{7A872F7C-9A16-42A2-860B-55AEF7789DC5}" srcOrd="3" destOrd="0" parTransId="{A3B1A495-3EBF-4741-9A46-B10F57C4C7C2}" sibTransId="{646BAC2A-FA7F-4CE0-915B-4646B654FCB7}"/>
    <dgm:cxn modelId="{282BAF27-CF0E-4852-B24A-CCCD7292E067}" type="presOf" srcId="{D6A3AE99-E6E6-4C2E-A93F-8B66B265B457}" destId="{D49FECEA-940D-4C44-A191-315A38CE440C}" srcOrd="0" destOrd="0" presId="urn:microsoft.com/office/officeart/2005/8/layout/hierarchy2"/>
    <dgm:cxn modelId="{F0E6982A-29A0-408A-B504-920C08534B1F}" srcId="{F3BF2B76-F1BF-4DEC-850E-A3521A5E9C18}" destId="{DF9F5BBA-4458-4095-9DD3-9E4AC112670A}" srcOrd="0" destOrd="0" parTransId="{8BC737A2-4E2A-4E1D-A205-F0739BACFEB7}" sibTransId="{0A441A59-3574-4FAA-919C-BDAE6CBF1AAE}"/>
    <dgm:cxn modelId="{3BB6042B-2288-4920-8B62-B21A6B86DD54}" type="presOf" srcId="{A3B1A495-3EBF-4741-9A46-B10F57C4C7C2}" destId="{D129E2BF-1910-41CD-B188-215B0C5405EA}" srcOrd="0" destOrd="0" presId="urn:microsoft.com/office/officeart/2005/8/layout/hierarchy2"/>
    <dgm:cxn modelId="{125E2A2F-2543-47FD-98FC-A4547369A5B9}" type="presOf" srcId="{7A872F7C-9A16-42A2-860B-55AEF7789DC5}" destId="{1C4F84CC-454E-4DD9-8C88-F5EF80FEC71B}" srcOrd="0" destOrd="0" presId="urn:microsoft.com/office/officeart/2005/8/layout/hierarchy2"/>
    <dgm:cxn modelId="{14F0AF34-F8BD-4AD9-AF22-917D03627666}" type="presOf" srcId="{72F3ED8F-6F78-40AE-84EA-363C512321D4}" destId="{ED407E81-B352-4D22-AECD-8E3A9C848129}" srcOrd="1" destOrd="0" presId="urn:microsoft.com/office/officeart/2005/8/layout/hierarchy2"/>
    <dgm:cxn modelId="{A8093035-71D0-4A94-B2B0-BD18EEDDA3C5}" type="presOf" srcId="{F503DA5F-5C7E-44D3-AB3D-83A4C1D7ABCA}" destId="{8FC7BA7E-81AE-4837-A37D-8263E5293A8C}" srcOrd="1" destOrd="0" presId="urn:microsoft.com/office/officeart/2005/8/layout/hierarchy2"/>
    <dgm:cxn modelId="{DD23D137-C0B9-40C7-BF9B-00AFACD0D36A}" type="presOf" srcId="{5F5DD052-8583-49D3-BC62-C41D4762C649}" destId="{7595E7E3-469C-4BCE-9881-2AEDB2C68209}" srcOrd="1" destOrd="0" presId="urn:microsoft.com/office/officeart/2005/8/layout/hierarchy2"/>
    <dgm:cxn modelId="{C9E0C63C-09B2-481E-9F63-AB8BA0379B22}" type="presOf" srcId="{8BC737A2-4E2A-4E1D-A205-F0739BACFEB7}" destId="{53A34232-9505-4EC5-8E9A-0AF4F87FEE16}" srcOrd="1" destOrd="0" presId="urn:microsoft.com/office/officeart/2005/8/layout/hierarchy2"/>
    <dgm:cxn modelId="{0025253D-F836-42B4-8481-0EA6AE72AFE8}" type="presOf" srcId="{5F5DD052-8583-49D3-BC62-C41D4762C649}" destId="{2349C867-A61F-4D27-83DF-8075A28079D0}" srcOrd="0" destOrd="0" presId="urn:microsoft.com/office/officeart/2005/8/layout/hierarchy2"/>
    <dgm:cxn modelId="{CC20DB3D-EBD4-480C-BCB2-C07DE30A8E83}" srcId="{D6A3AE99-E6E6-4C2E-A93F-8B66B265B457}" destId="{2951075C-BA50-4064-A9FA-A80D0B160702}" srcOrd="2" destOrd="0" parTransId="{68ED938D-31E4-40D8-8020-053B8ED9CFA5}" sibTransId="{63949EBE-B93B-4A14-BA28-E947F3E9FA2E}"/>
    <dgm:cxn modelId="{8710F85C-9253-4FDC-9A54-A8DA3ED9A18A}" type="presOf" srcId="{F503DA5F-5C7E-44D3-AB3D-83A4C1D7ABCA}" destId="{CA0DD75F-554D-4705-841F-D3FEA4288EC3}" srcOrd="0" destOrd="0" presId="urn:microsoft.com/office/officeart/2005/8/layout/hierarchy2"/>
    <dgm:cxn modelId="{2A588443-AAC6-4C01-A20E-0E2CCF20692B}" type="presOf" srcId="{6D583FC2-D7AE-4A71-AB40-065C2809A3B7}" destId="{83F63C9E-16D5-44E7-AD9B-13548DB90006}" srcOrd="0" destOrd="0" presId="urn:microsoft.com/office/officeart/2005/8/layout/hierarchy2"/>
    <dgm:cxn modelId="{4E494367-240B-4598-BD5F-4927B0D98A7B}" type="presOf" srcId="{8BC737A2-4E2A-4E1D-A205-F0739BACFEB7}" destId="{90A68D1A-29B5-472F-8D71-1ECE295AB26F}" srcOrd="0" destOrd="0" presId="urn:microsoft.com/office/officeart/2005/8/layout/hierarchy2"/>
    <dgm:cxn modelId="{4467F869-E92C-453B-A331-3D51E472C303}" srcId="{0D03F389-D01D-43AC-95DA-92F99EFFE88B}" destId="{D6A3AE99-E6E6-4C2E-A93F-8B66B265B457}" srcOrd="0" destOrd="0" parTransId="{C6C813BD-2C83-459C-9E87-D490EA58C5D5}" sibTransId="{A5677BE7-1435-4E78-9068-A1A6F206C260}"/>
    <dgm:cxn modelId="{60860C6A-02F6-4722-8DA8-9A92AFC96249}" srcId="{F3BF2B76-F1BF-4DEC-850E-A3521A5E9C18}" destId="{C4186AFE-6EB5-4A40-B92D-4769EFE70F51}" srcOrd="2" destOrd="0" parTransId="{D9536064-2F90-4C1B-A376-821950C00541}" sibTransId="{BB37AED1-7826-44EF-8E03-B326118289BA}"/>
    <dgm:cxn modelId="{FCE7BF4E-59BA-495B-ADBE-FF20BF895426}" type="presOf" srcId="{5D977D1D-594F-4056-A79E-FF5D6C5C655A}" destId="{B04D1D0A-3FB5-47B9-876F-50B32D077F59}" srcOrd="1" destOrd="0" presId="urn:microsoft.com/office/officeart/2005/8/layout/hierarchy2"/>
    <dgm:cxn modelId="{7D790F71-CFDF-4EED-91D8-2D0072CE6012}" type="presOf" srcId="{30301323-E15D-4D93-B771-16E529481390}" destId="{EB396AC3-3CAE-404A-AE9A-6E0926A723EA}" srcOrd="0" destOrd="0" presId="urn:microsoft.com/office/officeart/2005/8/layout/hierarchy2"/>
    <dgm:cxn modelId="{CDF41972-459E-4D0A-9AC4-32EDFE2CEF7D}" type="presOf" srcId="{9C174E99-DEE3-40D1-8D0B-C0D0C769E969}" destId="{3081C52A-D082-47E8-9159-C52B45C4F1C1}" srcOrd="0" destOrd="0" presId="urn:microsoft.com/office/officeart/2005/8/layout/hierarchy2"/>
    <dgm:cxn modelId="{58D84774-D102-4D04-AAA7-8128665B44C1}" type="presOf" srcId="{D273B7AB-4837-4748-844F-94733EA58702}" destId="{8DBBC4BB-EBD0-4D90-8F2B-38D674A8E9EE}" srcOrd="0" destOrd="0" presId="urn:microsoft.com/office/officeart/2005/8/layout/hierarchy2"/>
    <dgm:cxn modelId="{B48DE974-44DF-475A-90AC-E3190C6B0A23}" srcId="{D273B7AB-4837-4748-844F-94733EA58702}" destId="{D877E476-3BA9-49FB-896A-2E1DB24494F3}" srcOrd="0" destOrd="0" parTransId="{5F5DD052-8583-49D3-BC62-C41D4762C649}" sibTransId="{E947D222-C451-4EFF-9933-E525B2F8D0D5}"/>
    <dgm:cxn modelId="{2DAF727D-188F-4892-B251-7AA44BEAFC63}" type="presOf" srcId="{6D583FC2-D7AE-4A71-AB40-065C2809A3B7}" destId="{7C3AEB4B-F155-4409-8AC2-7DA241BA8D11}" srcOrd="1" destOrd="0" presId="urn:microsoft.com/office/officeart/2005/8/layout/hierarchy2"/>
    <dgm:cxn modelId="{CD0EAF7E-817A-44A8-A231-4511DE5DB9AF}" type="presOf" srcId="{DF9F5BBA-4458-4095-9DD3-9E4AC112670A}" destId="{B97C0604-A0A4-480E-ACA1-7753E2B93749}" srcOrd="0" destOrd="0" presId="urn:microsoft.com/office/officeart/2005/8/layout/hierarchy2"/>
    <dgm:cxn modelId="{F0AEC183-90DF-4EC2-9A32-59557D773C29}" type="presOf" srcId="{67F87A0A-E207-48B4-80B1-8DF333D3958D}" destId="{AC399FFD-BCFF-4C90-B89F-B289E63A06AA}" srcOrd="0" destOrd="0" presId="urn:microsoft.com/office/officeart/2005/8/layout/hierarchy2"/>
    <dgm:cxn modelId="{D021F488-36A2-4257-9DB4-DCC3413E19D0}" type="presOf" srcId="{6B8F5054-5879-42C8-99FF-350BA71CC8DB}" destId="{D295DCD0-3FC0-4B74-8CA7-B14B2C065BA9}" srcOrd="0" destOrd="0" presId="urn:microsoft.com/office/officeart/2005/8/layout/hierarchy2"/>
    <dgm:cxn modelId="{EAB61791-3310-4DF4-977E-A2E6943375D4}" type="presOf" srcId="{C4186AFE-6EB5-4A40-B92D-4769EFE70F51}" destId="{B135592C-7F2E-4126-822F-75B9D7A99E98}" srcOrd="0" destOrd="0" presId="urn:microsoft.com/office/officeart/2005/8/layout/hierarchy2"/>
    <dgm:cxn modelId="{C3DD2293-77FB-4D7D-9B83-BCA20D147417}" type="presOf" srcId="{F3BF2B76-F1BF-4DEC-850E-A3521A5E9C18}" destId="{C4F842C9-464A-4C65-8D6C-15E6B36FF330}" srcOrd="0" destOrd="0" presId="urn:microsoft.com/office/officeart/2005/8/layout/hierarchy2"/>
    <dgm:cxn modelId="{1C4FE3B1-7656-46F0-AF98-57DC25445734}" type="presOf" srcId="{D9536064-2F90-4C1B-A376-821950C00541}" destId="{F4DE09A0-60A5-449B-A608-48C10F0B1C09}" srcOrd="1" destOrd="0" presId="urn:microsoft.com/office/officeart/2005/8/layout/hierarchy2"/>
    <dgm:cxn modelId="{0FA59DB4-8940-43A4-9DE5-C1F35B24B6F4}" srcId="{D273B7AB-4837-4748-844F-94733EA58702}" destId="{9C174E99-DEE3-40D1-8D0B-C0D0C769E969}" srcOrd="2" destOrd="0" parTransId="{5D977D1D-594F-4056-A79E-FF5D6C5C655A}" sibTransId="{E15C604B-E8EB-40EE-8E32-82E07FC18CF2}"/>
    <dgm:cxn modelId="{B1E16BB8-9044-4B3A-B401-2780C922DAB2}" srcId="{F3BF2B76-F1BF-4DEC-850E-A3521A5E9C18}" destId="{2902C338-6A3A-42FC-8C5B-538FBC267FF8}" srcOrd="1" destOrd="0" parTransId="{6D583FC2-D7AE-4A71-AB40-065C2809A3B7}" sibTransId="{37164201-A648-4A0A-AC26-254AC55E2C17}"/>
    <dgm:cxn modelId="{FA7A27BE-12EC-4BDF-B54F-6B7F7FCF0ABF}" type="presOf" srcId="{2902C338-6A3A-42FC-8C5B-538FBC267FF8}" destId="{68FF61B1-D61F-4227-A830-FDCF314778C9}" srcOrd="0" destOrd="0" presId="urn:microsoft.com/office/officeart/2005/8/layout/hierarchy2"/>
    <dgm:cxn modelId="{1AA256CB-BAD8-411F-A29A-DA72FF68365A}" type="presOf" srcId="{5D977D1D-594F-4056-A79E-FF5D6C5C655A}" destId="{3FC18802-461C-4A5C-A18C-86777DF3DCBA}" srcOrd="0" destOrd="0" presId="urn:microsoft.com/office/officeart/2005/8/layout/hierarchy2"/>
    <dgm:cxn modelId="{A2AB97CC-F6B5-47DF-8F37-F3E263EB28EB}" type="presOf" srcId="{A8D5540A-1B5D-4494-8017-63EC9F8D71E0}" destId="{BE1F5915-696D-4795-AC6F-A7B8E0FB8824}" srcOrd="0" destOrd="0" presId="urn:microsoft.com/office/officeart/2005/8/layout/hierarchy2"/>
    <dgm:cxn modelId="{649ABCDA-0892-4541-B0E8-5C886E835B8F}" type="presOf" srcId="{68ED938D-31E4-40D8-8020-053B8ED9CFA5}" destId="{967A5207-94A2-4363-AF71-5F080E08C647}" srcOrd="1" destOrd="0" presId="urn:microsoft.com/office/officeart/2005/8/layout/hierarchy2"/>
    <dgm:cxn modelId="{47143DDD-34FB-4485-A403-CCD882085770}" type="presOf" srcId="{A3B1A495-3EBF-4741-9A46-B10F57C4C7C2}" destId="{B730CBAF-ABE4-45AD-9A87-E14B7B676294}" srcOrd="1" destOrd="0" presId="urn:microsoft.com/office/officeart/2005/8/layout/hierarchy2"/>
    <dgm:cxn modelId="{AE4EEBE2-C5EA-43C8-9A9A-C26A703DBC2C}" type="presOf" srcId="{D877E476-3BA9-49FB-896A-2E1DB24494F3}" destId="{72DFDADD-D662-48E6-A9A6-09AE36D0BEA7}" srcOrd="0" destOrd="0" presId="urn:microsoft.com/office/officeart/2005/8/layout/hierarchy2"/>
    <dgm:cxn modelId="{B1303AE3-98F2-4192-844B-35DD39A025C1}" type="presOf" srcId="{D9536064-2F90-4C1B-A376-821950C00541}" destId="{B479E659-3EEC-4809-A58C-9FEC05EAA932}" srcOrd="0" destOrd="0" presId="urn:microsoft.com/office/officeart/2005/8/layout/hierarchy2"/>
    <dgm:cxn modelId="{AA8E5DEB-9E25-4119-B360-2458B8100133}" srcId="{D6A3AE99-E6E6-4C2E-A93F-8B66B265B457}" destId="{30301323-E15D-4D93-B771-16E529481390}" srcOrd="0" destOrd="0" parTransId="{6B8F5054-5879-42C8-99FF-350BA71CC8DB}" sibTransId="{D98CF9D6-DD54-433C-941E-99887431AB06}"/>
    <dgm:cxn modelId="{4E4E3DEE-26C7-4904-9198-5F4D9B1B1CE3}" srcId="{F3BF2B76-F1BF-4DEC-850E-A3521A5E9C18}" destId="{67F87A0A-E207-48B4-80B1-8DF333D3958D}" srcOrd="3" destOrd="0" parTransId="{A8D5540A-1B5D-4494-8017-63EC9F8D71E0}" sibTransId="{9C99B73E-0EF3-478D-8472-3DAE4FEC3AA5}"/>
    <dgm:cxn modelId="{0AA831F3-FFD7-4173-92C6-1EBDA66D2773}" type="presOf" srcId="{72F3ED8F-6F78-40AE-84EA-363C512321D4}" destId="{45D35B69-E9C7-47BF-940F-7CC3E5EC6120}" srcOrd="0" destOrd="0" presId="urn:microsoft.com/office/officeart/2005/8/layout/hierarchy2"/>
    <dgm:cxn modelId="{0F7ADEFF-AA92-4BAE-B6F4-DAE0CE0EB04D}" type="presOf" srcId="{0D03F389-D01D-43AC-95DA-92F99EFFE88B}" destId="{9DFDE53C-A29D-4829-993B-A9EB4130CA11}" srcOrd="0" destOrd="0" presId="urn:microsoft.com/office/officeart/2005/8/layout/hierarchy2"/>
    <dgm:cxn modelId="{20394029-13AE-469B-92D6-3D1D95A37A14}" type="presParOf" srcId="{9DFDE53C-A29D-4829-993B-A9EB4130CA11}" destId="{A8C225E9-DF30-4661-A33A-3395071FC558}" srcOrd="0" destOrd="0" presId="urn:microsoft.com/office/officeart/2005/8/layout/hierarchy2"/>
    <dgm:cxn modelId="{DC64674E-8D5B-416B-9697-4DDBB8F64FBE}" type="presParOf" srcId="{A8C225E9-DF30-4661-A33A-3395071FC558}" destId="{D49FECEA-940D-4C44-A191-315A38CE440C}" srcOrd="0" destOrd="0" presId="urn:microsoft.com/office/officeart/2005/8/layout/hierarchy2"/>
    <dgm:cxn modelId="{0E892FF8-6F4D-437F-AC64-5C5E1B8BE4E6}" type="presParOf" srcId="{A8C225E9-DF30-4661-A33A-3395071FC558}" destId="{EDB1289A-3850-489D-970E-053CC63D1302}" srcOrd="1" destOrd="0" presId="urn:microsoft.com/office/officeart/2005/8/layout/hierarchy2"/>
    <dgm:cxn modelId="{13CA51C8-7467-48F4-BA42-3A9BA2C18CB9}" type="presParOf" srcId="{EDB1289A-3850-489D-970E-053CC63D1302}" destId="{D295DCD0-3FC0-4B74-8CA7-B14B2C065BA9}" srcOrd="0" destOrd="0" presId="urn:microsoft.com/office/officeart/2005/8/layout/hierarchy2"/>
    <dgm:cxn modelId="{92CB098F-5344-4D76-B2D5-631C42C46D56}" type="presParOf" srcId="{D295DCD0-3FC0-4B74-8CA7-B14B2C065BA9}" destId="{1CD3B9A5-CE4E-4995-B564-DE6EAF07A51D}" srcOrd="0" destOrd="0" presId="urn:microsoft.com/office/officeart/2005/8/layout/hierarchy2"/>
    <dgm:cxn modelId="{F4F3966F-1856-47BF-998F-369517A11BF2}" type="presParOf" srcId="{EDB1289A-3850-489D-970E-053CC63D1302}" destId="{EA24E275-5883-4144-BDE6-446FED362465}" srcOrd="1" destOrd="0" presId="urn:microsoft.com/office/officeart/2005/8/layout/hierarchy2"/>
    <dgm:cxn modelId="{20001C7C-8119-43E0-A1BF-333A0F8CB5E0}" type="presParOf" srcId="{EA24E275-5883-4144-BDE6-446FED362465}" destId="{EB396AC3-3CAE-404A-AE9A-6E0926A723EA}" srcOrd="0" destOrd="0" presId="urn:microsoft.com/office/officeart/2005/8/layout/hierarchy2"/>
    <dgm:cxn modelId="{448E5637-0E52-43D0-85B1-4FD8F2262280}" type="presParOf" srcId="{EA24E275-5883-4144-BDE6-446FED362465}" destId="{545FF7EE-0CF5-4923-B95E-74B0C260DDCC}" srcOrd="1" destOrd="0" presId="urn:microsoft.com/office/officeart/2005/8/layout/hierarchy2"/>
    <dgm:cxn modelId="{A7FA7D34-B43C-4D9E-A052-5F2C6A898388}" type="presParOf" srcId="{EDB1289A-3850-489D-970E-053CC63D1302}" destId="{45D35B69-E9C7-47BF-940F-7CC3E5EC6120}" srcOrd="2" destOrd="0" presId="urn:microsoft.com/office/officeart/2005/8/layout/hierarchy2"/>
    <dgm:cxn modelId="{76C4E3E7-41C9-494C-83C9-C8E0A62BC29E}" type="presParOf" srcId="{45D35B69-E9C7-47BF-940F-7CC3E5EC6120}" destId="{ED407E81-B352-4D22-AECD-8E3A9C848129}" srcOrd="0" destOrd="0" presId="urn:microsoft.com/office/officeart/2005/8/layout/hierarchy2"/>
    <dgm:cxn modelId="{627834DC-CAE7-47D6-ACCC-7F21012A4270}" type="presParOf" srcId="{EDB1289A-3850-489D-970E-053CC63D1302}" destId="{8D83665F-B57E-457D-9830-FD51DB0F1A4C}" srcOrd="3" destOrd="0" presId="urn:microsoft.com/office/officeart/2005/8/layout/hierarchy2"/>
    <dgm:cxn modelId="{BAEF55E1-688C-4B12-99FA-701E7C0889DE}" type="presParOf" srcId="{8D83665F-B57E-457D-9830-FD51DB0F1A4C}" destId="{2A4A5381-6166-4F0B-A013-4C1A9DFDAD67}" srcOrd="0" destOrd="0" presId="urn:microsoft.com/office/officeart/2005/8/layout/hierarchy2"/>
    <dgm:cxn modelId="{AA467481-DA9C-47A5-BD89-52E72DEC5B2A}" type="presParOf" srcId="{8D83665F-B57E-457D-9830-FD51DB0F1A4C}" destId="{E8A024B9-C297-4358-B4F1-0457599C5894}" srcOrd="1" destOrd="0" presId="urn:microsoft.com/office/officeart/2005/8/layout/hierarchy2"/>
    <dgm:cxn modelId="{4728D453-5989-4147-93FD-0D83DF6E4405}" type="presParOf" srcId="{EDB1289A-3850-489D-970E-053CC63D1302}" destId="{21913FF7-2398-426F-8A66-04BC9F755756}" srcOrd="4" destOrd="0" presId="urn:microsoft.com/office/officeart/2005/8/layout/hierarchy2"/>
    <dgm:cxn modelId="{99F5D52B-4671-4247-93A0-DEBA0B0C4945}" type="presParOf" srcId="{21913FF7-2398-426F-8A66-04BC9F755756}" destId="{967A5207-94A2-4363-AF71-5F080E08C647}" srcOrd="0" destOrd="0" presId="urn:microsoft.com/office/officeart/2005/8/layout/hierarchy2"/>
    <dgm:cxn modelId="{0794174E-6397-41C1-A2CC-C016BD4769DD}" type="presParOf" srcId="{EDB1289A-3850-489D-970E-053CC63D1302}" destId="{D7ADA4F3-6840-445A-9051-5728248DE144}" srcOrd="5" destOrd="0" presId="urn:microsoft.com/office/officeart/2005/8/layout/hierarchy2"/>
    <dgm:cxn modelId="{DFC42250-10EA-429E-94CC-04FE757CEB19}" type="presParOf" srcId="{D7ADA4F3-6840-445A-9051-5728248DE144}" destId="{E6BD96DC-D67B-405A-8523-BB0BCFE56F85}" srcOrd="0" destOrd="0" presId="urn:microsoft.com/office/officeart/2005/8/layout/hierarchy2"/>
    <dgm:cxn modelId="{82F81CF9-A1F9-4039-9B25-C91F13017D8A}" type="presParOf" srcId="{D7ADA4F3-6840-445A-9051-5728248DE144}" destId="{4D75C5E6-CC7E-45D7-97CB-BBE2055A5A6D}" srcOrd="1" destOrd="0" presId="urn:microsoft.com/office/officeart/2005/8/layout/hierarchy2"/>
    <dgm:cxn modelId="{80F72AF5-AD37-4029-B211-2A13E5D52B6E}" type="presParOf" srcId="{9DFDE53C-A29D-4829-993B-A9EB4130CA11}" destId="{5FC0D690-9008-4708-B60C-54C2FB59F593}" srcOrd="1" destOrd="0" presId="urn:microsoft.com/office/officeart/2005/8/layout/hierarchy2"/>
    <dgm:cxn modelId="{4EF85669-09C0-4AE3-9AFA-8D76B02E4B59}" type="presParOf" srcId="{5FC0D690-9008-4708-B60C-54C2FB59F593}" destId="{8DBBC4BB-EBD0-4D90-8F2B-38D674A8E9EE}" srcOrd="0" destOrd="0" presId="urn:microsoft.com/office/officeart/2005/8/layout/hierarchy2"/>
    <dgm:cxn modelId="{86936BF2-EDAD-45F0-95D8-D0AEE8E73C8A}" type="presParOf" srcId="{5FC0D690-9008-4708-B60C-54C2FB59F593}" destId="{8D19415C-0EC5-47EC-BF47-9D3A192A4780}" srcOrd="1" destOrd="0" presId="urn:microsoft.com/office/officeart/2005/8/layout/hierarchy2"/>
    <dgm:cxn modelId="{B6AD490E-4F29-429F-8EBE-C98E52DFE08A}" type="presParOf" srcId="{8D19415C-0EC5-47EC-BF47-9D3A192A4780}" destId="{2349C867-A61F-4D27-83DF-8075A28079D0}" srcOrd="0" destOrd="0" presId="urn:microsoft.com/office/officeart/2005/8/layout/hierarchy2"/>
    <dgm:cxn modelId="{45438DDD-6ECF-4A71-84E7-A867FC42910B}" type="presParOf" srcId="{2349C867-A61F-4D27-83DF-8075A28079D0}" destId="{7595E7E3-469C-4BCE-9881-2AEDB2C68209}" srcOrd="0" destOrd="0" presId="urn:microsoft.com/office/officeart/2005/8/layout/hierarchy2"/>
    <dgm:cxn modelId="{3DFB13DD-529A-4C62-9002-E6D29109E80F}" type="presParOf" srcId="{8D19415C-0EC5-47EC-BF47-9D3A192A4780}" destId="{C51F2E21-CC62-4A6E-AB42-49F87FE3E42E}" srcOrd="1" destOrd="0" presId="urn:microsoft.com/office/officeart/2005/8/layout/hierarchy2"/>
    <dgm:cxn modelId="{C6B17A68-A975-41E3-BEBA-9817BD0E236B}" type="presParOf" srcId="{C51F2E21-CC62-4A6E-AB42-49F87FE3E42E}" destId="{72DFDADD-D662-48E6-A9A6-09AE36D0BEA7}" srcOrd="0" destOrd="0" presId="urn:microsoft.com/office/officeart/2005/8/layout/hierarchy2"/>
    <dgm:cxn modelId="{D19C1354-622B-485D-B532-56F141A8A355}" type="presParOf" srcId="{C51F2E21-CC62-4A6E-AB42-49F87FE3E42E}" destId="{CEE638AF-81CC-460F-BBF7-27755C2D00FE}" srcOrd="1" destOrd="0" presId="urn:microsoft.com/office/officeart/2005/8/layout/hierarchy2"/>
    <dgm:cxn modelId="{73E86325-A1DB-411B-A2E6-D0B4A4CB5629}" type="presParOf" srcId="{8D19415C-0EC5-47EC-BF47-9D3A192A4780}" destId="{CA0DD75F-554D-4705-841F-D3FEA4288EC3}" srcOrd="2" destOrd="0" presId="urn:microsoft.com/office/officeart/2005/8/layout/hierarchy2"/>
    <dgm:cxn modelId="{240DFDB8-3136-427A-9445-C2B03B04E490}" type="presParOf" srcId="{CA0DD75F-554D-4705-841F-D3FEA4288EC3}" destId="{8FC7BA7E-81AE-4837-A37D-8263E5293A8C}" srcOrd="0" destOrd="0" presId="urn:microsoft.com/office/officeart/2005/8/layout/hierarchy2"/>
    <dgm:cxn modelId="{0B6214C2-D3F4-416F-87E0-A1809E2BFA38}" type="presParOf" srcId="{8D19415C-0EC5-47EC-BF47-9D3A192A4780}" destId="{E23A7C23-C235-4543-BEA1-C95D723A9976}" srcOrd="3" destOrd="0" presId="urn:microsoft.com/office/officeart/2005/8/layout/hierarchy2"/>
    <dgm:cxn modelId="{DAD85BB6-9D0B-4BB5-A7AA-7AAAE301FC4A}" type="presParOf" srcId="{E23A7C23-C235-4543-BEA1-C95D723A9976}" destId="{6837101A-258F-4723-882A-9F52534FDE30}" srcOrd="0" destOrd="0" presId="urn:microsoft.com/office/officeart/2005/8/layout/hierarchy2"/>
    <dgm:cxn modelId="{565143B7-0F1B-4919-926C-7271BE0074FB}" type="presParOf" srcId="{E23A7C23-C235-4543-BEA1-C95D723A9976}" destId="{B3E18434-E377-4D9E-B717-6C2532933A40}" srcOrd="1" destOrd="0" presId="urn:microsoft.com/office/officeart/2005/8/layout/hierarchy2"/>
    <dgm:cxn modelId="{5C4310CB-8982-479A-AD7B-31AE24A4AEDD}" type="presParOf" srcId="{8D19415C-0EC5-47EC-BF47-9D3A192A4780}" destId="{3FC18802-461C-4A5C-A18C-86777DF3DCBA}" srcOrd="4" destOrd="0" presId="urn:microsoft.com/office/officeart/2005/8/layout/hierarchy2"/>
    <dgm:cxn modelId="{ABC9487A-81CA-4AA8-A2C5-C58FAE4463FF}" type="presParOf" srcId="{3FC18802-461C-4A5C-A18C-86777DF3DCBA}" destId="{B04D1D0A-3FB5-47B9-876F-50B32D077F59}" srcOrd="0" destOrd="0" presId="urn:microsoft.com/office/officeart/2005/8/layout/hierarchy2"/>
    <dgm:cxn modelId="{B6C11F18-5615-4C20-B517-CE82960E91A1}" type="presParOf" srcId="{8D19415C-0EC5-47EC-BF47-9D3A192A4780}" destId="{69BD48EA-A9A6-469D-A2C9-4C9FAA5A0401}" srcOrd="5" destOrd="0" presId="urn:microsoft.com/office/officeart/2005/8/layout/hierarchy2"/>
    <dgm:cxn modelId="{E5994C08-00FF-4449-9FA7-FA9523AB6FE2}" type="presParOf" srcId="{69BD48EA-A9A6-469D-A2C9-4C9FAA5A0401}" destId="{3081C52A-D082-47E8-9159-C52B45C4F1C1}" srcOrd="0" destOrd="0" presId="urn:microsoft.com/office/officeart/2005/8/layout/hierarchy2"/>
    <dgm:cxn modelId="{82819213-57ED-4061-86C2-8D2DEADC84E8}" type="presParOf" srcId="{69BD48EA-A9A6-469D-A2C9-4C9FAA5A0401}" destId="{C1A7131E-4821-447C-8986-05FF5C8FD781}" srcOrd="1" destOrd="0" presId="urn:microsoft.com/office/officeart/2005/8/layout/hierarchy2"/>
    <dgm:cxn modelId="{61E4A511-6349-4FFC-9CE1-90597A773807}" type="presParOf" srcId="{8D19415C-0EC5-47EC-BF47-9D3A192A4780}" destId="{D129E2BF-1910-41CD-B188-215B0C5405EA}" srcOrd="6" destOrd="0" presId="urn:microsoft.com/office/officeart/2005/8/layout/hierarchy2"/>
    <dgm:cxn modelId="{F21A6CB0-9056-4290-96EA-4E12AE775C52}" type="presParOf" srcId="{D129E2BF-1910-41CD-B188-215B0C5405EA}" destId="{B730CBAF-ABE4-45AD-9A87-E14B7B676294}" srcOrd="0" destOrd="0" presId="urn:microsoft.com/office/officeart/2005/8/layout/hierarchy2"/>
    <dgm:cxn modelId="{49B00499-3BEF-459C-B3D1-2EE0D049F1DF}" type="presParOf" srcId="{8D19415C-0EC5-47EC-BF47-9D3A192A4780}" destId="{B75DC0FC-AA59-42BB-B143-3381C763CC71}" srcOrd="7" destOrd="0" presId="urn:microsoft.com/office/officeart/2005/8/layout/hierarchy2"/>
    <dgm:cxn modelId="{41D0E6B7-D7BD-40C3-94EC-B55C4EA05668}" type="presParOf" srcId="{B75DC0FC-AA59-42BB-B143-3381C763CC71}" destId="{1C4F84CC-454E-4DD9-8C88-F5EF80FEC71B}" srcOrd="0" destOrd="0" presId="urn:microsoft.com/office/officeart/2005/8/layout/hierarchy2"/>
    <dgm:cxn modelId="{138616B1-39CF-4A32-B01C-8081D3301114}" type="presParOf" srcId="{B75DC0FC-AA59-42BB-B143-3381C763CC71}" destId="{73AC74A9-2990-47BE-BA3C-7A5F2E134C1F}" srcOrd="1" destOrd="0" presId="urn:microsoft.com/office/officeart/2005/8/layout/hierarchy2"/>
    <dgm:cxn modelId="{EF662104-8D66-4A46-BFFB-0978B3DF00E2}" type="presParOf" srcId="{9DFDE53C-A29D-4829-993B-A9EB4130CA11}" destId="{9D41F3FD-0CA7-4786-869F-670D7CFF603C}" srcOrd="2" destOrd="0" presId="urn:microsoft.com/office/officeart/2005/8/layout/hierarchy2"/>
    <dgm:cxn modelId="{4BE8907D-E1A3-427C-9290-7800792B6978}" type="presParOf" srcId="{9D41F3FD-0CA7-4786-869F-670D7CFF603C}" destId="{C4F842C9-464A-4C65-8D6C-15E6B36FF330}" srcOrd="0" destOrd="0" presId="urn:microsoft.com/office/officeart/2005/8/layout/hierarchy2"/>
    <dgm:cxn modelId="{C1B846FC-768A-4D41-B4FF-A19C2EF458A3}" type="presParOf" srcId="{9D41F3FD-0CA7-4786-869F-670D7CFF603C}" destId="{80085142-7D2E-47C7-92C6-1866863824B8}" srcOrd="1" destOrd="0" presId="urn:microsoft.com/office/officeart/2005/8/layout/hierarchy2"/>
    <dgm:cxn modelId="{45269433-7FBE-4C93-BCFC-8B67CBD770DC}" type="presParOf" srcId="{80085142-7D2E-47C7-92C6-1866863824B8}" destId="{90A68D1A-29B5-472F-8D71-1ECE295AB26F}" srcOrd="0" destOrd="0" presId="urn:microsoft.com/office/officeart/2005/8/layout/hierarchy2"/>
    <dgm:cxn modelId="{EBEB8BDB-15A1-4C63-8B98-F16C07C4C7D2}" type="presParOf" srcId="{90A68D1A-29B5-472F-8D71-1ECE295AB26F}" destId="{53A34232-9505-4EC5-8E9A-0AF4F87FEE16}" srcOrd="0" destOrd="0" presId="urn:microsoft.com/office/officeart/2005/8/layout/hierarchy2"/>
    <dgm:cxn modelId="{AF8C3FBB-4E62-4FEA-B8AB-59C20456D5DC}" type="presParOf" srcId="{80085142-7D2E-47C7-92C6-1866863824B8}" destId="{8FD2EF7D-7736-45E1-92D7-5E525D401D8E}" srcOrd="1" destOrd="0" presId="urn:microsoft.com/office/officeart/2005/8/layout/hierarchy2"/>
    <dgm:cxn modelId="{F4D20159-822F-4E0C-8812-BF577276FAEA}" type="presParOf" srcId="{8FD2EF7D-7736-45E1-92D7-5E525D401D8E}" destId="{B97C0604-A0A4-480E-ACA1-7753E2B93749}" srcOrd="0" destOrd="0" presId="urn:microsoft.com/office/officeart/2005/8/layout/hierarchy2"/>
    <dgm:cxn modelId="{C4D60366-44C7-4570-8E61-5ED403B99ED1}" type="presParOf" srcId="{8FD2EF7D-7736-45E1-92D7-5E525D401D8E}" destId="{82518BC1-8C1A-4B9A-932C-930BA74D1A5C}" srcOrd="1" destOrd="0" presId="urn:microsoft.com/office/officeart/2005/8/layout/hierarchy2"/>
    <dgm:cxn modelId="{E7077EB0-A59E-44E2-9AB1-9EBF398E6493}" type="presParOf" srcId="{80085142-7D2E-47C7-92C6-1866863824B8}" destId="{83F63C9E-16D5-44E7-AD9B-13548DB90006}" srcOrd="2" destOrd="0" presId="urn:microsoft.com/office/officeart/2005/8/layout/hierarchy2"/>
    <dgm:cxn modelId="{A7403E88-885B-48E8-9189-F04D4C73A67B}" type="presParOf" srcId="{83F63C9E-16D5-44E7-AD9B-13548DB90006}" destId="{7C3AEB4B-F155-4409-8AC2-7DA241BA8D11}" srcOrd="0" destOrd="0" presId="urn:microsoft.com/office/officeart/2005/8/layout/hierarchy2"/>
    <dgm:cxn modelId="{7FBB005F-4D4A-4DAB-86DB-0E19CE834217}" type="presParOf" srcId="{80085142-7D2E-47C7-92C6-1866863824B8}" destId="{631054CF-289B-40DB-A54A-17CA0ABF81DE}" srcOrd="3" destOrd="0" presId="urn:microsoft.com/office/officeart/2005/8/layout/hierarchy2"/>
    <dgm:cxn modelId="{46EBCB06-7285-4A5A-9549-2539AB37A0F5}" type="presParOf" srcId="{631054CF-289B-40DB-A54A-17CA0ABF81DE}" destId="{68FF61B1-D61F-4227-A830-FDCF314778C9}" srcOrd="0" destOrd="0" presId="urn:microsoft.com/office/officeart/2005/8/layout/hierarchy2"/>
    <dgm:cxn modelId="{424A1139-E1F3-40A6-9966-D68ECAAF14E4}" type="presParOf" srcId="{631054CF-289B-40DB-A54A-17CA0ABF81DE}" destId="{A781D120-FAB9-4A25-AEBF-325C7ABE06A6}" srcOrd="1" destOrd="0" presId="urn:microsoft.com/office/officeart/2005/8/layout/hierarchy2"/>
    <dgm:cxn modelId="{20131905-173A-4F1A-B8EE-CDD349FA3DBE}" type="presParOf" srcId="{80085142-7D2E-47C7-92C6-1866863824B8}" destId="{B479E659-3EEC-4809-A58C-9FEC05EAA932}" srcOrd="4" destOrd="0" presId="urn:microsoft.com/office/officeart/2005/8/layout/hierarchy2"/>
    <dgm:cxn modelId="{40099CF7-3AE0-48EF-9C0D-B7A977434816}" type="presParOf" srcId="{B479E659-3EEC-4809-A58C-9FEC05EAA932}" destId="{F4DE09A0-60A5-449B-A608-48C10F0B1C09}" srcOrd="0" destOrd="0" presId="urn:microsoft.com/office/officeart/2005/8/layout/hierarchy2"/>
    <dgm:cxn modelId="{BA8CB073-416F-4672-8F8B-BE7EEA4652CA}" type="presParOf" srcId="{80085142-7D2E-47C7-92C6-1866863824B8}" destId="{5356E652-3177-4CAB-872F-61EFA28DBA43}" srcOrd="5" destOrd="0" presId="urn:microsoft.com/office/officeart/2005/8/layout/hierarchy2"/>
    <dgm:cxn modelId="{7CE58B2F-20C2-45F0-8992-9DFE9155E0DF}" type="presParOf" srcId="{5356E652-3177-4CAB-872F-61EFA28DBA43}" destId="{B135592C-7F2E-4126-822F-75B9D7A99E98}" srcOrd="0" destOrd="0" presId="urn:microsoft.com/office/officeart/2005/8/layout/hierarchy2"/>
    <dgm:cxn modelId="{53403216-B713-4743-B178-E1B7A3EF46CD}" type="presParOf" srcId="{5356E652-3177-4CAB-872F-61EFA28DBA43}" destId="{04673C25-C96D-4514-87A7-F99040503881}" srcOrd="1" destOrd="0" presId="urn:microsoft.com/office/officeart/2005/8/layout/hierarchy2"/>
    <dgm:cxn modelId="{1CD9D404-5E6F-41DB-ABF4-037A4B18E75D}" type="presParOf" srcId="{80085142-7D2E-47C7-92C6-1866863824B8}" destId="{BE1F5915-696D-4795-AC6F-A7B8E0FB8824}" srcOrd="6" destOrd="0" presId="urn:microsoft.com/office/officeart/2005/8/layout/hierarchy2"/>
    <dgm:cxn modelId="{F6B2E0A8-D489-41B4-B166-2BB077002FFA}" type="presParOf" srcId="{BE1F5915-696D-4795-AC6F-A7B8E0FB8824}" destId="{B65B5C8C-63E9-4B51-8B77-8C1B3EEB1255}" srcOrd="0" destOrd="0" presId="urn:microsoft.com/office/officeart/2005/8/layout/hierarchy2"/>
    <dgm:cxn modelId="{C5C2B181-6216-487F-B72C-D1AC1D68A1C4}" type="presParOf" srcId="{80085142-7D2E-47C7-92C6-1866863824B8}" destId="{7D1EC92B-E850-46CC-9525-6DA3E9E5B53A}" srcOrd="7" destOrd="0" presId="urn:microsoft.com/office/officeart/2005/8/layout/hierarchy2"/>
    <dgm:cxn modelId="{09C8ABDB-541E-438A-B4A8-589A400607FC}" type="presParOf" srcId="{7D1EC92B-E850-46CC-9525-6DA3E9E5B53A}" destId="{AC399FFD-BCFF-4C90-B89F-B289E63A06AA}" srcOrd="0" destOrd="0" presId="urn:microsoft.com/office/officeart/2005/8/layout/hierarchy2"/>
    <dgm:cxn modelId="{C3920FDF-8568-4EE3-B8B8-14419FF2FFCF}" type="presParOf" srcId="{7D1EC92B-E850-46CC-9525-6DA3E9E5B53A}" destId="{21D6C147-FE7F-4809-8695-176B1CACCE7D}"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03F389-D01D-43AC-95DA-92F99EFFE88B}" type="doc">
      <dgm:prSet loTypeId="urn:microsoft.com/office/officeart/2005/8/layout/hierarchy2" loCatId="hierarchy" qsTypeId="urn:microsoft.com/office/officeart/2005/8/quickstyle/simple2" qsCatId="simple" csTypeId="urn:microsoft.com/office/officeart/2005/8/colors/colorful1" csCatId="colorful" phldr="1"/>
      <dgm:spPr/>
      <dgm:t>
        <a:bodyPr/>
        <a:lstStyle/>
        <a:p>
          <a:endParaRPr lang="en-GB"/>
        </a:p>
      </dgm:t>
    </dgm:pt>
    <dgm:pt modelId="{D6A3AE99-E6E6-4C2E-A93F-8B66B265B457}">
      <dgm:prSet phldrT="[Text]" custT="1"/>
      <dgm:spPr>
        <a:solidFill>
          <a:srgbClr val="4472C4"/>
        </a:solidFill>
      </dgm:spPr>
      <dgm:t>
        <a:bodyPr/>
        <a:lstStyle/>
        <a:p>
          <a:pPr marL="87313" indent="0" algn="l"/>
          <a:r>
            <a:rPr lang="en-GB" sz="1200">
              <a:latin typeface="Arial" panose="020B0604020202020204" pitchFamily="34" charset="0"/>
              <a:cs typeface="Arial" panose="020B0604020202020204" pitchFamily="34" charset="0"/>
            </a:rPr>
            <a:t>Previous and current Preceptorship programmes</a:t>
          </a:r>
        </a:p>
      </dgm:t>
    </dgm:pt>
    <dgm:pt modelId="{C6C813BD-2C83-459C-9E87-D490EA58C5D5}" type="parTrans" cxnId="{4467F869-E92C-453B-A331-3D51E472C303}">
      <dgm:prSet/>
      <dgm:spPr/>
      <dgm:t>
        <a:bodyPr/>
        <a:lstStyle/>
        <a:p>
          <a:pPr algn="l"/>
          <a:endParaRPr lang="en-GB">
            <a:latin typeface="Arial" panose="020B0604020202020204" pitchFamily="34" charset="0"/>
            <a:cs typeface="Arial" panose="020B0604020202020204" pitchFamily="34" charset="0"/>
          </a:endParaRPr>
        </a:p>
      </dgm:t>
    </dgm:pt>
    <dgm:pt modelId="{A5677BE7-1435-4E78-9068-A1A6F206C260}" type="sibTrans" cxnId="{4467F869-E92C-453B-A331-3D51E472C303}">
      <dgm:prSet/>
      <dgm:spPr/>
      <dgm:t>
        <a:bodyPr/>
        <a:lstStyle/>
        <a:p>
          <a:pPr algn="l"/>
          <a:endParaRPr lang="en-GB">
            <a:latin typeface="Arial" panose="020B0604020202020204" pitchFamily="34" charset="0"/>
            <a:cs typeface="Arial" panose="020B0604020202020204" pitchFamily="34" charset="0"/>
          </a:endParaRPr>
        </a:p>
      </dgm:t>
    </dgm:pt>
    <dgm:pt modelId="{D877E476-3BA9-49FB-896A-2E1DB24494F3}">
      <dgm:prSet phldrT="[Text]" custT="1"/>
      <dgm:spPr>
        <a:solidFill>
          <a:srgbClr val="C3E5EB"/>
        </a:solidFill>
      </dgm:spPr>
      <dgm:t>
        <a:bodyPr/>
        <a:lstStyle/>
        <a:p>
          <a:pPr marL="0" indent="87313" algn="l"/>
          <a:r>
            <a:rPr lang="en-GB" sz="1200">
              <a:solidFill>
                <a:schemeClr val="tx1"/>
              </a:solidFill>
              <a:latin typeface="Arial" panose="020B0604020202020204" pitchFamily="34" charset="0"/>
              <a:cs typeface="Arial" panose="020B0604020202020204" pitchFamily="34" charset="0"/>
            </a:rPr>
            <a:t>Barts Health and HEE Preceptorship Policy</a:t>
          </a:r>
        </a:p>
      </dgm:t>
    </dgm:pt>
    <dgm:pt modelId="{5F5DD052-8583-49D3-BC62-C41D4762C649}" type="parTrans" cxnId="{B48DE974-44DF-475A-90AC-E3190C6B0A23}">
      <dgm:prSet/>
      <dgm:spPr>
        <a:ln>
          <a:solidFill>
            <a:srgbClr val="70AD47"/>
          </a:solidFill>
        </a:ln>
      </dgm:spPr>
      <dgm:t>
        <a:bodyPr/>
        <a:lstStyle/>
        <a:p>
          <a:pPr algn="l"/>
          <a:endParaRPr lang="en-GB">
            <a:latin typeface="Arial" panose="020B0604020202020204" pitchFamily="34" charset="0"/>
            <a:cs typeface="Arial" panose="020B0604020202020204" pitchFamily="34" charset="0"/>
          </a:endParaRPr>
        </a:p>
      </dgm:t>
    </dgm:pt>
    <dgm:pt modelId="{E947D222-C451-4EFF-9933-E525B2F8D0D5}" type="sibTrans" cxnId="{B48DE974-44DF-475A-90AC-E3190C6B0A23}">
      <dgm:prSet/>
      <dgm:spPr/>
      <dgm:t>
        <a:bodyPr/>
        <a:lstStyle/>
        <a:p>
          <a:pPr algn="l"/>
          <a:endParaRPr lang="en-GB">
            <a:latin typeface="Arial" panose="020B0604020202020204" pitchFamily="34" charset="0"/>
            <a:cs typeface="Arial" panose="020B0604020202020204" pitchFamily="34" charset="0"/>
          </a:endParaRPr>
        </a:p>
      </dgm:t>
    </dgm:pt>
    <dgm:pt modelId="{6A571E2E-733A-4737-A441-01EAEA9225DA}">
      <dgm:prSet phldrT="[Text]" custT="1"/>
      <dgm:spPr>
        <a:solidFill>
          <a:srgbClr val="C3E5EB"/>
        </a:solidFill>
      </dgm:spPr>
      <dgm:t>
        <a:bodyPr/>
        <a:lstStyle/>
        <a:p>
          <a:pPr marL="0" indent="87313" algn="l"/>
          <a:r>
            <a:rPr lang="en-GB" sz="1200">
              <a:solidFill>
                <a:schemeClr val="tx1"/>
              </a:solidFill>
              <a:latin typeface="Arial" panose="020B0604020202020204" pitchFamily="34" charset="0"/>
              <a:cs typeface="Arial" panose="020B0604020202020204" pitchFamily="34" charset="0"/>
            </a:rPr>
            <a:t>Barts Health Values</a:t>
          </a:r>
        </a:p>
      </dgm:t>
    </dgm:pt>
    <dgm:pt modelId="{F503DA5F-5C7E-44D3-AB3D-83A4C1D7ABCA}" type="parTrans" cxnId="{F02AD90B-B1BA-438E-B520-AC84AC83C6AA}">
      <dgm:prSet/>
      <dgm:spPr>
        <a:ln>
          <a:solidFill>
            <a:srgbClr val="70AD47"/>
          </a:solidFill>
        </a:ln>
      </dgm:spPr>
      <dgm:t>
        <a:bodyPr/>
        <a:lstStyle/>
        <a:p>
          <a:pPr algn="l"/>
          <a:endParaRPr lang="en-GB">
            <a:latin typeface="Arial" panose="020B0604020202020204" pitchFamily="34" charset="0"/>
            <a:cs typeface="Arial" panose="020B0604020202020204" pitchFamily="34" charset="0"/>
          </a:endParaRPr>
        </a:p>
      </dgm:t>
    </dgm:pt>
    <dgm:pt modelId="{184ABEB9-3B0A-4C45-9C2E-9799DB221AD5}" type="sibTrans" cxnId="{F02AD90B-B1BA-438E-B520-AC84AC83C6AA}">
      <dgm:prSet/>
      <dgm:spPr/>
      <dgm:t>
        <a:bodyPr/>
        <a:lstStyle/>
        <a:p>
          <a:pPr algn="l"/>
          <a:endParaRPr lang="en-GB">
            <a:latin typeface="Arial" panose="020B0604020202020204" pitchFamily="34" charset="0"/>
            <a:cs typeface="Arial" panose="020B0604020202020204" pitchFamily="34" charset="0"/>
          </a:endParaRPr>
        </a:p>
      </dgm:t>
    </dgm:pt>
    <dgm:pt modelId="{9C174E99-DEE3-40D1-8D0B-C0D0C769E969}">
      <dgm:prSet phldrT="[Text]" custT="1"/>
      <dgm:spPr>
        <a:solidFill>
          <a:srgbClr val="C3E5EB"/>
        </a:solidFill>
      </dgm:spPr>
      <dgm:t>
        <a:bodyPr/>
        <a:lstStyle/>
        <a:p>
          <a:pPr marL="0" indent="87313" algn="l"/>
          <a:r>
            <a:rPr lang="en-GB" sz="1200">
              <a:solidFill>
                <a:schemeClr val="tx1"/>
              </a:solidFill>
              <a:latin typeface="Arial" panose="020B0604020202020204" pitchFamily="34" charset="0"/>
              <a:cs typeface="Arial" panose="020B0604020202020204" pitchFamily="34" charset="0"/>
            </a:rPr>
            <a:t>HCPC standards</a:t>
          </a:r>
        </a:p>
      </dgm:t>
    </dgm:pt>
    <dgm:pt modelId="{5D977D1D-594F-4056-A79E-FF5D6C5C655A}" type="parTrans" cxnId="{0FA59DB4-8940-43A4-9DE5-C1F35B24B6F4}">
      <dgm:prSet/>
      <dgm:spPr>
        <a:ln>
          <a:solidFill>
            <a:srgbClr val="70AD47"/>
          </a:solidFill>
        </a:ln>
      </dgm:spPr>
      <dgm:t>
        <a:bodyPr/>
        <a:lstStyle/>
        <a:p>
          <a:pPr algn="l"/>
          <a:endParaRPr lang="en-GB">
            <a:latin typeface="Arial" panose="020B0604020202020204" pitchFamily="34" charset="0"/>
            <a:cs typeface="Arial" panose="020B0604020202020204" pitchFamily="34" charset="0"/>
          </a:endParaRPr>
        </a:p>
      </dgm:t>
    </dgm:pt>
    <dgm:pt modelId="{E15C604B-E8EB-40EE-8E32-82E07FC18CF2}" type="sibTrans" cxnId="{0FA59DB4-8940-43A4-9DE5-C1F35B24B6F4}">
      <dgm:prSet/>
      <dgm:spPr/>
      <dgm:t>
        <a:bodyPr/>
        <a:lstStyle/>
        <a:p>
          <a:pPr algn="l"/>
          <a:endParaRPr lang="en-GB">
            <a:latin typeface="Arial" panose="020B0604020202020204" pitchFamily="34" charset="0"/>
            <a:cs typeface="Arial" panose="020B0604020202020204" pitchFamily="34" charset="0"/>
          </a:endParaRPr>
        </a:p>
      </dgm:t>
    </dgm:pt>
    <dgm:pt modelId="{C4186AFE-6EB5-4A40-B92D-4769EFE70F51}">
      <dgm:prSet phldrT="[Text]" custT="1"/>
      <dgm:spPr>
        <a:solidFill>
          <a:srgbClr val="C6D9F1"/>
        </a:solidFill>
      </dgm:spPr>
      <dgm:t>
        <a:bodyPr/>
        <a:lstStyle/>
        <a:p>
          <a:pPr marL="0" indent="87313" algn="l"/>
          <a:r>
            <a:rPr lang="en-GB" sz="1200">
              <a:solidFill>
                <a:schemeClr val="tx1"/>
              </a:solidFill>
              <a:latin typeface="Arial" panose="020B0604020202020204" pitchFamily="34" charset="0"/>
              <a:cs typeface="Arial" panose="020B0604020202020204" pitchFamily="34" charset="0"/>
            </a:rPr>
            <a:t>Consulted for agreed commitment</a:t>
          </a:r>
        </a:p>
      </dgm:t>
    </dgm:pt>
    <dgm:pt modelId="{D9536064-2F90-4C1B-A376-821950C00541}" type="parTrans" cxnId="{60860C6A-02F6-4722-8DA8-9A92AFC96249}">
      <dgm:prSet/>
      <dgm:spPr>
        <a:ln>
          <a:solidFill>
            <a:srgbClr val="70AD47"/>
          </a:solidFill>
        </a:ln>
      </dgm:spPr>
      <dgm:t>
        <a:bodyPr/>
        <a:lstStyle/>
        <a:p>
          <a:pPr algn="l"/>
          <a:endParaRPr lang="en-GB">
            <a:latin typeface="Arial" panose="020B0604020202020204" pitchFamily="34" charset="0"/>
            <a:cs typeface="Arial" panose="020B0604020202020204" pitchFamily="34" charset="0"/>
          </a:endParaRPr>
        </a:p>
      </dgm:t>
    </dgm:pt>
    <dgm:pt modelId="{BB37AED1-7826-44EF-8E03-B326118289BA}" type="sibTrans" cxnId="{60860C6A-02F6-4722-8DA8-9A92AFC96249}">
      <dgm:prSet/>
      <dgm:spPr/>
      <dgm:t>
        <a:bodyPr/>
        <a:lstStyle/>
        <a:p>
          <a:pPr algn="l"/>
          <a:endParaRPr lang="en-GB">
            <a:latin typeface="Arial" panose="020B0604020202020204" pitchFamily="34" charset="0"/>
            <a:cs typeface="Arial" panose="020B0604020202020204" pitchFamily="34" charset="0"/>
          </a:endParaRPr>
        </a:p>
      </dgm:t>
    </dgm:pt>
    <dgm:pt modelId="{A365459C-A065-42CD-A2CC-FE64CB428BCF}">
      <dgm:prSet phldrT="[Text]" custT="1"/>
      <dgm:spPr>
        <a:solidFill>
          <a:srgbClr val="4472C4"/>
        </a:solidFill>
      </dgm:spPr>
      <dgm:t>
        <a:bodyPr/>
        <a:lstStyle/>
        <a:p>
          <a:pPr marL="87313" indent="0" algn="l"/>
          <a:r>
            <a:rPr lang="en-GB" sz="1200">
              <a:latin typeface="Arial" panose="020B0604020202020204" pitchFamily="34" charset="0"/>
              <a:cs typeface="Arial" panose="020B0604020202020204" pitchFamily="34" charset="0"/>
            </a:rPr>
            <a:t>NHS Priorities and relevant research findings</a:t>
          </a:r>
        </a:p>
      </dgm:t>
    </dgm:pt>
    <dgm:pt modelId="{6CBC8839-B5F4-4B0A-894F-BD9BB4E3BD81}" type="parTrans" cxnId="{BE3C48A6-707D-4097-8BF6-2410877AE4FF}">
      <dgm:prSet/>
      <dgm:spPr/>
      <dgm:t>
        <a:bodyPr/>
        <a:lstStyle/>
        <a:p>
          <a:pPr algn="l"/>
          <a:endParaRPr lang="en-GB">
            <a:latin typeface="Arial" panose="020B0604020202020204" pitchFamily="34" charset="0"/>
            <a:cs typeface="Arial" panose="020B0604020202020204" pitchFamily="34" charset="0"/>
          </a:endParaRPr>
        </a:p>
      </dgm:t>
    </dgm:pt>
    <dgm:pt modelId="{2D9D51BB-FFDD-4763-9AAA-0177B3E48FBE}" type="sibTrans" cxnId="{BE3C48A6-707D-4097-8BF6-2410877AE4FF}">
      <dgm:prSet/>
      <dgm:spPr/>
      <dgm:t>
        <a:bodyPr/>
        <a:lstStyle/>
        <a:p>
          <a:pPr algn="l"/>
          <a:endParaRPr lang="en-GB">
            <a:latin typeface="Arial" panose="020B0604020202020204" pitchFamily="34" charset="0"/>
            <a:cs typeface="Arial" panose="020B0604020202020204" pitchFamily="34" charset="0"/>
          </a:endParaRPr>
        </a:p>
      </dgm:t>
    </dgm:pt>
    <dgm:pt modelId="{D273B7AB-4837-4748-844F-94733EA58702}">
      <dgm:prSet phldrT="[Text]" custT="1"/>
      <dgm:spPr>
        <a:solidFill>
          <a:srgbClr val="43AFC0"/>
        </a:solidFill>
      </dgm:spPr>
      <dgm:t>
        <a:bodyPr/>
        <a:lstStyle/>
        <a:p>
          <a:pPr marL="87313" indent="0" algn="l" rtl="0"/>
          <a:r>
            <a:rPr lang="en-GB" sz="1200">
              <a:latin typeface="Arial" panose="020B0604020202020204" pitchFamily="34" charset="0"/>
              <a:cs typeface="Arial" panose="020B0604020202020204" pitchFamily="34" charset="0"/>
            </a:rPr>
            <a:t> Policy and standards</a:t>
          </a:r>
        </a:p>
      </dgm:t>
    </dgm:pt>
    <dgm:pt modelId="{F4DC64F9-1F5F-4DFA-8CF4-C75D772AB045}" type="parTrans" cxnId="{CE5CA006-1397-4673-A7F8-8DB9BE3C6189}">
      <dgm:prSet/>
      <dgm:spPr/>
      <dgm:t>
        <a:bodyPr/>
        <a:lstStyle/>
        <a:p>
          <a:pPr algn="l"/>
          <a:endParaRPr lang="en-GB">
            <a:latin typeface="Arial" panose="020B0604020202020204" pitchFamily="34" charset="0"/>
            <a:cs typeface="Arial" panose="020B0604020202020204" pitchFamily="34" charset="0"/>
          </a:endParaRPr>
        </a:p>
      </dgm:t>
    </dgm:pt>
    <dgm:pt modelId="{AEBE6232-4170-4793-8B3E-9872BCB2092A}" type="sibTrans" cxnId="{CE5CA006-1397-4673-A7F8-8DB9BE3C6189}">
      <dgm:prSet/>
      <dgm:spPr/>
      <dgm:t>
        <a:bodyPr/>
        <a:lstStyle/>
        <a:p>
          <a:pPr algn="l"/>
          <a:endParaRPr lang="en-GB">
            <a:latin typeface="Arial" panose="020B0604020202020204" pitchFamily="34" charset="0"/>
            <a:cs typeface="Arial" panose="020B0604020202020204" pitchFamily="34" charset="0"/>
          </a:endParaRPr>
        </a:p>
      </dgm:t>
    </dgm:pt>
    <dgm:pt modelId="{2951075C-BA50-4064-A9FA-A80D0B160702}">
      <dgm:prSet phldrT="[Text]" custT="1"/>
      <dgm:spPr>
        <a:solidFill>
          <a:srgbClr val="C6D9F1"/>
        </a:solidFill>
      </dgm:spPr>
      <dgm:t>
        <a:bodyPr/>
        <a:lstStyle/>
        <a:p>
          <a:pPr marL="0" indent="87313" algn="l"/>
          <a:r>
            <a:rPr lang="en-GB" sz="1200">
              <a:solidFill>
                <a:schemeClr val="tx1"/>
              </a:solidFill>
              <a:latin typeface="Arial" panose="020B0604020202020204" pitchFamily="34" charset="0"/>
              <a:cs typeface="Arial" panose="020B0604020202020204" pitchFamily="34" charset="0"/>
            </a:rPr>
            <a:t>Current General Preceptorship</a:t>
          </a:r>
        </a:p>
      </dgm:t>
    </dgm:pt>
    <dgm:pt modelId="{68ED938D-31E4-40D8-8020-053B8ED9CFA5}" type="parTrans" cxnId="{CC20DB3D-EBD4-480C-BCB2-C07DE30A8E83}">
      <dgm:prSet/>
      <dgm:spPr>
        <a:ln>
          <a:solidFill>
            <a:srgbClr val="70AD47"/>
          </a:solidFill>
        </a:ln>
      </dgm:spPr>
      <dgm:t>
        <a:bodyPr/>
        <a:lstStyle/>
        <a:p>
          <a:pPr algn="l"/>
          <a:endParaRPr lang="en-GB">
            <a:latin typeface="Arial" panose="020B0604020202020204" pitchFamily="34" charset="0"/>
            <a:cs typeface="Arial" panose="020B0604020202020204" pitchFamily="34" charset="0"/>
          </a:endParaRPr>
        </a:p>
      </dgm:t>
    </dgm:pt>
    <dgm:pt modelId="{63949EBE-B93B-4A14-BA28-E947F3E9FA2E}" type="sibTrans" cxnId="{CC20DB3D-EBD4-480C-BCB2-C07DE30A8E83}">
      <dgm:prSet/>
      <dgm:spPr/>
      <dgm:t>
        <a:bodyPr/>
        <a:lstStyle/>
        <a:p>
          <a:pPr algn="l"/>
          <a:endParaRPr lang="en-GB">
            <a:latin typeface="Arial" panose="020B0604020202020204" pitchFamily="34" charset="0"/>
            <a:cs typeface="Arial" panose="020B0604020202020204" pitchFamily="34" charset="0"/>
          </a:endParaRPr>
        </a:p>
      </dgm:t>
    </dgm:pt>
    <dgm:pt modelId="{30301323-E15D-4D93-B771-16E529481390}">
      <dgm:prSet phldrT="[Text]" custT="1"/>
      <dgm:spPr>
        <a:solidFill>
          <a:srgbClr val="C6D9F1"/>
        </a:solidFill>
      </dgm:spPr>
      <dgm:t>
        <a:bodyPr/>
        <a:lstStyle/>
        <a:p>
          <a:pPr marL="0" indent="87313" algn="l"/>
          <a:r>
            <a:rPr lang="en-GB" sz="1200">
              <a:solidFill>
                <a:schemeClr val="tx1"/>
              </a:solidFill>
              <a:latin typeface="Arial" panose="020B0604020202020204" pitchFamily="34" charset="0"/>
              <a:cs typeface="Arial" panose="020B0604020202020204" pitchFamily="34" charset="0"/>
            </a:rPr>
            <a:t>Accelerated AHP Preceptorship</a:t>
          </a:r>
        </a:p>
      </dgm:t>
    </dgm:pt>
    <dgm:pt modelId="{6B8F5054-5879-42C8-99FF-350BA71CC8DB}" type="parTrans" cxnId="{AA8E5DEB-9E25-4119-B360-2458B8100133}">
      <dgm:prSet/>
      <dgm:spPr>
        <a:ln>
          <a:solidFill>
            <a:srgbClr val="70AD47"/>
          </a:solidFill>
        </a:ln>
      </dgm:spPr>
      <dgm:t>
        <a:bodyPr/>
        <a:lstStyle/>
        <a:p>
          <a:pPr algn="l"/>
          <a:endParaRPr lang="en-GB">
            <a:latin typeface="Arial" panose="020B0604020202020204" pitchFamily="34" charset="0"/>
            <a:cs typeface="Arial" panose="020B0604020202020204" pitchFamily="34" charset="0"/>
          </a:endParaRPr>
        </a:p>
      </dgm:t>
    </dgm:pt>
    <dgm:pt modelId="{D98CF9D6-DD54-433C-941E-99887431AB06}" type="sibTrans" cxnId="{AA8E5DEB-9E25-4119-B360-2458B8100133}">
      <dgm:prSet/>
      <dgm:spPr/>
      <dgm:t>
        <a:bodyPr/>
        <a:lstStyle/>
        <a:p>
          <a:pPr algn="l"/>
          <a:endParaRPr lang="en-GB">
            <a:latin typeface="Arial" panose="020B0604020202020204" pitchFamily="34" charset="0"/>
            <a:cs typeface="Arial" panose="020B0604020202020204" pitchFamily="34" charset="0"/>
          </a:endParaRPr>
        </a:p>
      </dgm:t>
    </dgm:pt>
    <dgm:pt modelId="{F3BF2B76-F1BF-4DEC-850E-A3521A5E9C18}">
      <dgm:prSet phldrT="[Text]" custT="1"/>
      <dgm:spPr>
        <a:solidFill>
          <a:srgbClr val="4472C4"/>
        </a:solidFill>
      </dgm:spPr>
      <dgm:t>
        <a:bodyPr/>
        <a:lstStyle/>
        <a:p>
          <a:pPr marL="87313" indent="0" algn="l"/>
          <a:r>
            <a:rPr lang="en-GB" sz="1200">
              <a:latin typeface="Arial" panose="020B0604020202020204" pitchFamily="34" charset="0"/>
              <a:cs typeface="Arial" panose="020B0604020202020204" pitchFamily="34" charset="0"/>
            </a:rPr>
            <a:t>AHP Stakeholder Group</a:t>
          </a:r>
        </a:p>
      </dgm:t>
    </dgm:pt>
    <dgm:pt modelId="{0CC81A21-DFB0-4C43-B25A-CC3089573E2D}" type="parTrans" cxnId="{0812CE10-286F-4FF9-86DE-E9E6F1CB4E92}">
      <dgm:prSet/>
      <dgm:spPr/>
      <dgm:t>
        <a:bodyPr/>
        <a:lstStyle/>
        <a:p>
          <a:pPr algn="l"/>
          <a:endParaRPr lang="en-GB">
            <a:latin typeface="Arial" panose="020B0604020202020204" pitchFamily="34" charset="0"/>
            <a:cs typeface="Arial" panose="020B0604020202020204" pitchFamily="34" charset="0"/>
          </a:endParaRPr>
        </a:p>
      </dgm:t>
    </dgm:pt>
    <dgm:pt modelId="{EFE9C7DC-5321-4202-B1E1-008B0FE38AAC}" type="sibTrans" cxnId="{0812CE10-286F-4FF9-86DE-E9E6F1CB4E92}">
      <dgm:prSet/>
      <dgm:spPr/>
      <dgm:t>
        <a:bodyPr/>
        <a:lstStyle/>
        <a:p>
          <a:pPr algn="l"/>
          <a:endParaRPr lang="en-GB">
            <a:latin typeface="Arial" panose="020B0604020202020204" pitchFamily="34" charset="0"/>
            <a:cs typeface="Arial" panose="020B0604020202020204" pitchFamily="34" charset="0"/>
          </a:endParaRPr>
        </a:p>
      </dgm:t>
    </dgm:pt>
    <dgm:pt modelId="{254A9495-40DB-49C3-8EEF-921E0287C17A}">
      <dgm:prSet phldrT="[Text]" custT="1"/>
      <dgm:spPr>
        <a:solidFill>
          <a:srgbClr val="43AFC0"/>
        </a:solidFill>
      </dgm:spPr>
      <dgm:t>
        <a:bodyPr/>
        <a:lstStyle/>
        <a:p>
          <a:pPr marL="87313" indent="0" algn="l"/>
          <a:r>
            <a:rPr lang="en-GB" sz="1200">
              <a:latin typeface="Arial" panose="020B0604020202020204" pitchFamily="34" charset="0"/>
              <a:cs typeface="Arial" panose="020B0604020202020204" pitchFamily="34" charset="0"/>
            </a:rPr>
            <a:t>AHP Preceptorship outside of our trust</a:t>
          </a:r>
        </a:p>
      </dgm:t>
    </dgm:pt>
    <dgm:pt modelId="{BE615010-DA23-4ADE-84A4-3EFABD4BCEDC}" type="parTrans" cxnId="{0E63C6E4-C426-471B-B4F0-7E04AE153388}">
      <dgm:prSet/>
      <dgm:spPr/>
      <dgm:t>
        <a:bodyPr/>
        <a:lstStyle/>
        <a:p>
          <a:pPr algn="l"/>
          <a:endParaRPr lang="en-GB">
            <a:latin typeface="Arial" panose="020B0604020202020204" pitchFamily="34" charset="0"/>
            <a:cs typeface="Arial" panose="020B0604020202020204" pitchFamily="34" charset="0"/>
          </a:endParaRPr>
        </a:p>
      </dgm:t>
    </dgm:pt>
    <dgm:pt modelId="{E5940A49-FFDF-472E-86F9-291DEE4F8943}" type="sibTrans" cxnId="{0E63C6E4-C426-471B-B4F0-7E04AE153388}">
      <dgm:prSet/>
      <dgm:spPr/>
      <dgm:t>
        <a:bodyPr/>
        <a:lstStyle/>
        <a:p>
          <a:pPr algn="l"/>
          <a:endParaRPr lang="en-GB">
            <a:latin typeface="Arial" panose="020B0604020202020204" pitchFamily="34" charset="0"/>
            <a:cs typeface="Arial" panose="020B0604020202020204" pitchFamily="34" charset="0"/>
          </a:endParaRPr>
        </a:p>
      </dgm:t>
    </dgm:pt>
    <dgm:pt modelId="{DF9F5BBA-4458-4095-9DD3-9E4AC112670A}">
      <dgm:prSet phldrT="[Text]" custT="1"/>
      <dgm:spPr>
        <a:solidFill>
          <a:srgbClr val="C6D9F1"/>
        </a:solidFill>
      </dgm:spPr>
      <dgm:t>
        <a:bodyPr/>
        <a:lstStyle/>
        <a:p>
          <a:pPr marL="0" indent="87313" algn="l"/>
          <a:r>
            <a:rPr lang="en-GB" sz="1200">
              <a:solidFill>
                <a:schemeClr val="tx1"/>
              </a:solidFill>
              <a:latin typeface="Arial" panose="020B0604020202020204" pitchFamily="34" charset="0"/>
              <a:cs typeface="Arial" panose="020B0604020202020204" pitchFamily="34" charset="0"/>
            </a:rPr>
            <a:t>Requested content topics</a:t>
          </a:r>
        </a:p>
      </dgm:t>
    </dgm:pt>
    <dgm:pt modelId="{8BC737A2-4E2A-4E1D-A205-F0739BACFEB7}" type="parTrans" cxnId="{F0E6982A-29A0-408A-B504-920C08534B1F}">
      <dgm:prSet/>
      <dgm:spPr>
        <a:ln>
          <a:solidFill>
            <a:srgbClr val="70AD47"/>
          </a:solidFill>
        </a:ln>
      </dgm:spPr>
      <dgm:t>
        <a:bodyPr/>
        <a:lstStyle/>
        <a:p>
          <a:pPr algn="l"/>
          <a:endParaRPr lang="en-GB">
            <a:latin typeface="Arial" panose="020B0604020202020204" pitchFamily="34" charset="0"/>
            <a:cs typeface="Arial" panose="020B0604020202020204" pitchFamily="34" charset="0"/>
          </a:endParaRPr>
        </a:p>
      </dgm:t>
    </dgm:pt>
    <dgm:pt modelId="{0A441A59-3574-4FAA-919C-BDAE6CBF1AAE}" type="sibTrans" cxnId="{F0E6982A-29A0-408A-B504-920C08534B1F}">
      <dgm:prSet/>
      <dgm:spPr/>
      <dgm:t>
        <a:bodyPr/>
        <a:lstStyle/>
        <a:p>
          <a:pPr algn="l"/>
          <a:endParaRPr lang="en-GB">
            <a:latin typeface="Arial" panose="020B0604020202020204" pitchFamily="34" charset="0"/>
            <a:cs typeface="Arial" panose="020B0604020202020204" pitchFamily="34" charset="0"/>
          </a:endParaRPr>
        </a:p>
      </dgm:t>
    </dgm:pt>
    <dgm:pt modelId="{359252AC-38D3-4B38-9218-4FFDF0555A6A}">
      <dgm:prSet phldrT="[Text]" custT="1"/>
      <dgm:spPr>
        <a:solidFill>
          <a:srgbClr val="C6D9F1"/>
        </a:solidFill>
      </dgm:spPr>
      <dgm:t>
        <a:bodyPr/>
        <a:lstStyle/>
        <a:p>
          <a:pPr marL="87313" indent="0" algn="l" rtl="0"/>
          <a:r>
            <a:rPr lang="en-GB" sz="1200">
              <a:solidFill>
                <a:schemeClr val="tx1"/>
              </a:solidFill>
              <a:latin typeface="Arial" panose="020B0604020202020204" pitchFamily="34" charset="0"/>
              <a:cs typeface="Arial" panose="020B0604020202020204" pitchFamily="34" charset="0"/>
            </a:rPr>
            <a:t>Integrated Radiography and General Preceptorship  </a:t>
          </a:r>
        </a:p>
      </dgm:t>
    </dgm:pt>
    <dgm:pt modelId="{72F3ED8F-6F78-40AE-84EA-363C512321D4}" type="parTrans" cxnId="{122EFF15-A2C0-49A7-9750-70EC89F5CEFE}">
      <dgm:prSet/>
      <dgm:spPr>
        <a:ln>
          <a:solidFill>
            <a:srgbClr val="70AD47"/>
          </a:solidFill>
        </a:ln>
      </dgm:spPr>
      <dgm:t>
        <a:bodyPr/>
        <a:lstStyle/>
        <a:p>
          <a:pPr algn="l"/>
          <a:endParaRPr lang="en-GB">
            <a:latin typeface="Arial" panose="020B0604020202020204" pitchFamily="34" charset="0"/>
            <a:cs typeface="Arial" panose="020B0604020202020204" pitchFamily="34" charset="0"/>
          </a:endParaRPr>
        </a:p>
      </dgm:t>
    </dgm:pt>
    <dgm:pt modelId="{A3A543F3-24B1-4412-A579-FA008F0293C8}" type="sibTrans" cxnId="{122EFF15-A2C0-49A7-9750-70EC89F5CEFE}">
      <dgm:prSet/>
      <dgm:spPr/>
      <dgm:t>
        <a:bodyPr/>
        <a:lstStyle/>
        <a:p>
          <a:pPr algn="l"/>
          <a:endParaRPr lang="en-GB">
            <a:latin typeface="Arial" panose="020B0604020202020204" pitchFamily="34" charset="0"/>
            <a:cs typeface="Arial" panose="020B0604020202020204" pitchFamily="34" charset="0"/>
          </a:endParaRPr>
        </a:p>
      </dgm:t>
    </dgm:pt>
    <dgm:pt modelId="{2902C338-6A3A-42FC-8C5B-538FBC267FF8}">
      <dgm:prSet phldrT="[Text]" custT="1"/>
      <dgm:spPr>
        <a:solidFill>
          <a:srgbClr val="C6D9F1"/>
        </a:solidFill>
      </dgm:spPr>
      <dgm:t>
        <a:bodyPr/>
        <a:lstStyle/>
        <a:p>
          <a:pPr marL="0" indent="87313" algn="l"/>
          <a:r>
            <a:rPr lang="en-GB" sz="1200">
              <a:solidFill>
                <a:schemeClr val="tx1"/>
              </a:solidFill>
              <a:latin typeface="Arial" panose="020B0604020202020204" pitchFamily="34" charset="0"/>
              <a:cs typeface="Arial" panose="020B0604020202020204" pitchFamily="34" charset="0"/>
            </a:rPr>
            <a:t>Consulted for agreement on content</a:t>
          </a:r>
        </a:p>
      </dgm:t>
    </dgm:pt>
    <dgm:pt modelId="{6D583FC2-D7AE-4A71-AB40-065C2809A3B7}" type="parTrans" cxnId="{B1E16BB8-9044-4B3A-B401-2780C922DAB2}">
      <dgm:prSet/>
      <dgm:spPr>
        <a:ln>
          <a:solidFill>
            <a:srgbClr val="70AD47"/>
          </a:solidFill>
        </a:ln>
      </dgm:spPr>
      <dgm:t>
        <a:bodyPr/>
        <a:lstStyle/>
        <a:p>
          <a:pPr algn="l"/>
          <a:endParaRPr lang="en-GB">
            <a:latin typeface="Arial" panose="020B0604020202020204" pitchFamily="34" charset="0"/>
            <a:cs typeface="Arial" panose="020B0604020202020204" pitchFamily="34" charset="0"/>
          </a:endParaRPr>
        </a:p>
      </dgm:t>
    </dgm:pt>
    <dgm:pt modelId="{37164201-A648-4A0A-AC26-254AC55E2C17}" type="sibTrans" cxnId="{B1E16BB8-9044-4B3A-B401-2780C922DAB2}">
      <dgm:prSet/>
      <dgm:spPr/>
      <dgm:t>
        <a:bodyPr/>
        <a:lstStyle/>
        <a:p>
          <a:pPr algn="l"/>
          <a:endParaRPr lang="en-GB">
            <a:latin typeface="Arial" panose="020B0604020202020204" pitchFamily="34" charset="0"/>
            <a:cs typeface="Arial" panose="020B0604020202020204" pitchFamily="34" charset="0"/>
          </a:endParaRPr>
        </a:p>
      </dgm:t>
    </dgm:pt>
    <dgm:pt modelId="{98745C59-2EC8-439D-93B3-99770973F321}">
      <dgm:prSet phldrT="[Text]" custT="1"/>
      <dgm:spPr>
        <a:solidFill>
          <a:srgbClr val="C3E5EB"/>
        </a:solidFill>
      </dgm:spPr>
      <dgm:t>
        <a:bodyPr/>
        <a:lstStyle/>
        <a:p>
          <a:pPr marL="0" indent="87313" algn="l"/>
          <a:r>
            <a:rPr lang="en-GB" sz="1200">
              <a:solidFill>
                <a:schemeClr val="tx1"/>
              </a:solidFill>
              <a:latin typeface="Arial" panose="020B0604020202020204" pitchFamily="34" charset="0"/>
              <a:cs typeface="Arial" panose="020B0604020202020204" pitchFamily="34" charset="0"/>
            </a:rPr>
            <a:t>Capital Nurse Preceptorship</a:t>
          </a:r>
        </a:p>
      </dgm:t>
    </dgm:pt>
    <dgm:pt modelId="{BC8DB884-F25C-44A2-8B43-66842E025BCB}" type="parTrans" cxnId="{5E364CCB-1A5A-4FEF-9D11-CD36A775C257}">
      <dgm:prSet/>
      <dgm:spPr>
        <a:ln>
          <a:solidFill>
            <a:srgbClr val="70AD47"/>
          </a:solidFill>
        </a:ln>
      </dgm:spPr>
      <dgm:t>
        <a:bodyPr/>
        <a:lstStyle/>
        <a:p>
          <a:pPr algn="l"/>
          <a:endParaRPr lang="en-GB">
            <a:latin typeface="Arial" panose="020B0604020202020204" pitchFamily="34" charset="0"/>
            <a:cs typeface="Arial" panose="020B0604020202020204" pitchFamily="34" charset="0"/>
          </a:endParaRPr>
        </a:p>
      </dgm:t>
    </dgm:pt>
    <dgm:pt modelId="{34B043E3-9FCD-47F8-AD3A-4B5A2FF4A66F}" type="sibTrans" cxnId="{5E364CCB-1A5A-4FEF-9D11-CD36A775C257}">
      <dgm:prSet/>
      <dgm:spPr/>
      <dgm:t>
        <a:bodyPr/>
        <a:lstStyle/>
        <a:p>
          <a:pPr algn="l"/>
          <a:endParaRPr lang="en-GB">
            <a:latin typeface="Arial" panose="020B0604020202020204" pitchFamily="34" charset="0"/>
            <a:cs typeface="Arial" panose="020B0604020202020204" pitchFamily="34" charset="0"/>
          </a:endParaRPr>
        </a:p>
      </dgm:t>
    </dgm:pt>
    <dgm:pt modelId="{03F15EFC-0BDC-4D98-9BF0-069F6398744F}">
      <dgm:prSet phldrT="[Text]" custT="1"/>
      <dgm:spPr>
        <a:solidFill>
          <a:srgbClr val="C3E5EB"/>
        </a:solidFill>
      </dgm:spPr>
      <dgm:t>
        <a:bodyPr/>
        <a:lstStyle/>
        <a:p>
          <a:pPr marL="0" indent="87313" algn="l"/>
          <a:r>
            <a:rPr lang="en-GB" sz="1200">
              <a:solidFill>
                <a:schemeClr val="tx1"/>
              </a:solidFill>
              <a:latin typeface="Arial" panose="020B0604020202020204" pitchFamily="34" charset="0"/>
              <a:cs typeface="Arial" panose="020B0604020202020204" pitchFamily="34" charset="0"/>
            </a:rPr>
            <a:t>Preceptorship Steering groups</a:t>
          </a:r>
        </a:p>
      </dgm:t>
    </dgm:pt>
    <dgm:pt modelId="{5E846852-13DD-433C-BC43-2375BBC82E09}" type="parTrans" cxnId="{A8A2EA96-AF90-484E-B6D7-091D6719A921}">
      <dgm:prSet/>
      <dgm:spPr>
        <a:ln>
          <a:solidFill>
            <a:srgbClr val="70AD47"/>
          </a:solidFill>
        </a:ln>
      </dgm:spPr>
      <dgm:t>
        <a:bodyPr/>
        <a:lstStyle/>
        <a:p>
          <a:pPr algn="l"/>
          <a:endParaRPr lang="en-GB">
            <a:latin typeface="Arial" panose="020B0604020202020204" pitchFamily="34" charset="0"/>
            <a:cs typeface="Arial" panose="020B0604020202020204" pitchFamily="34" charset="0"/>
          </a:endParaRPr>
        </a:p>
      </dgm:t>
    </dgm:pt>
    <dgm:pt modelId="{9C1708FF-9227-40FC-87DA-6DDBD69F6464}" type="sibTrans" cxnId="{A8A2EA96-AF90-484E-B6D7-091D6719A921}">
      <dgm:prSet/>
      <dgm:spPr/>
      <dgm:t>
        <a:bodyPr/>
        <a:lstStyle/>
        <a:p>
          <a:pPr algn="l"/>
          <a:endParaRPr lang="en-GB">
            <a:latin typeface="Arial" panose="020B0604020202020204" pitchFamily="34" charset="0"/>
            <a:cs typeface="Arial" panose="020B0604020202020204" pitchFamily="34" charset="0"/>
          </a:endParaRPr>
        </a:p>
      </dgm:t>
    </dgm:pt>
    <dgm:pt modelId="{DAF16AA2-BFD7-4311-83B1-C1BB7D6F7037}">
      <dgm:prSet phldrT="[Text]" custT="1"/>
      <dgm:spPr>
        <a:solidFill>
          <a:srgbClr val="C6D9F1"/>
        </a:solidFill>
      </dgm:spPr>
      <dgm:t>
        <a:bodyPr/>
        <a:lstStyle/>
        <a:p>
          <a:pPr marL="0" indent="87313" algn="l"/>
          <a:r>
            <a:rPr lang="en-GB" sz="1200">
              <a:solidFill>
                <a:schemeClr val="tx1"/>
              </a:solidFill>
              <a:latin typeface="Arial" panose="020B0604020202020204" pitchFamily="34" charset="0"/>
              <a:cs typeface="Arial" panose="020B0604020202020204" pitchFamily="34" charset="0"/>
            </a:rPr>
            <a:t>COVID</a:t>
          </a:r>
        </a:p>
      </dgm:t>
    </dgm:pt>
    <dgm:pt modelId="{5CF3261C-4D60-418E-AED0-76BFB3D7BD3C}" type="parTrans" cxnId="{A591E5DE-F938-4DA0-BE38-862DCEC8F847}">
      <dgm:prSet/>
      <dgm:spPr>
        <a:ln>
          <a:solidFill>
            <a:srgbClr val="70AD47"/>
          </a:solidFill>
        </a:ln>
      </dgm:spPr>
      <dgm:t>
        <a:bodyPr/>
        <a:lstStyle/>
        <a:p>
          <a:pPr algn="l"/>
          <a:endParaRPr lang="en-GB">
            <a:latin typeface="Arial" panose="020B0604020202020204" pitchFamily="34" charset="0"/>
            <a:cs typeface="Arial" panose="020B0604020202020204" pitchFamily="34" charset="0"/>
          </a:endParaRPr>
        </a:p>
      </dgm:t>
    </dgm:pt>
    <dgm:pt modelId="{99855A3D-E86B-4FB9-9FA9-ADB3D62F8BAF}" type="sibTrans" cxnId="{A591E5DE-F938-4DA0-BE38-862DCEC8F847}">
      <dgm:prSet/>
      <dgm:spPr/>
      <dgm:t>
        <a:bodyPr/>
        <a:lstStyle/>
        <a:p>
          <a:pPr algn="l"/>
          <a:endParaRPr lang="en-GB">
            <a:latin typeface="Arial" panose="020B0604020202020204" pitchFamily="34" charset="0"/>
            <a:cs typeface="Arial" panose="020B0604020202020204" pitchFamily="34" charset="0"/>
          </a:endParaRPr>
        </a:p>
      </dgm:t>
    </dgm:pt>
    <dgm:pt modelId="{0622110F-E860-4063-9323-8AF807D36BF5}">
      <dgm:prSet phldrT="[Text]" custT="1"/>
      <dgm:spPr>
        <a:solidFill>
          <a:srgbClr val="C6D9F1"/>
        </a:solidFill>
      </dgm:spPr>
      <dgm:t>
        <a:bodyPr/>
        <a:lstStyle/>
        <a:p>
          <a:pPr marL="0" indent="87313" algn="l"/>
          <a:r>
            <a:rPr lang="en-GB" sz="1200" err="1">
              <a:solidFill>
                <a:schemeClr val="tx1"/>
              </a:solidFill>
              <a:latin typeface="Arial" panose="020B0604020202020204" pitchFamily="34" charset="0"/>
              <a:cs typeface="Arial" panose="020B0604020202020204" pitchFamily="34" charset="0"/>
            </a:rPr>
            <a:t>RePAIR</a:t>
          </a:r>
          <a:endParaRPr lang="en-GB" sz="1200">
            <a:solidFill>
              <a:schemeClr val="tx1"/>
            </a:solidFill>
            <a:latin typeface="Arial" panose="020B0604020202020204" pitchFamily="34" charset="0"/>
            <a:cs typeface="Arial" panose="020B0604020202020204" pitchFamily="34" charset="0"/>
          </a:endParaRPr>
        </a:p>
      </dgm:t>
    </dgm:pt>
    <dgm:pt modelId="{51C28383-070B-4C56-B2A2-859AF5392250}" type="parTrans" cxnId="{209D5D30-5028-4936-B900-56D382F38910}">
      <dgm:prSet/>
      <dgm:spPr>
        <a:ln>
          <a:solidFill>
            <a:srgbClr val="70AD47"/>
          </a:solidFill>
        </a:ln>
      </dgm:spPr>
      <dgm:t>
        <a:bodyPr/>
        <a:lstStyle/>
        <a:p>
          <a:pPr algn="l"/>
          <a:endParaRPr lang="en-GB">
            <a:latin typeface="Arial" panose="020B0604020202020204" pitchFamily="34" charset="0"/>
            <a:cs typeface="Arial" panose="020B0604020202020204" pitchFamily="34" charset="0"/>
          </a:endParaRPr>
        </a:p>
      </dgm:t>
    </dgm:pt>
    <dgm:pt modelId="{5E751925-3DD6-448E-9C40-08C700A65B6D}" type="sibTrans" cxnId="{209D5D30-5028-4936-B900-56D382F38910}">
      <dgm:prSet/>
      <dgm:spPr/>
      <dgm:t>
        <a:bodyPr/>
        <a:lstStyle/>
        <a:p>
          <a:pPr algn="l"/>
          <a:endParaRPr lang="en-GB">
            <a:latin typeface="Arial" panose="020B0604020202020204" pitchFamily="34" charset="0"/>
            <a:cs typeface="Arial" panose="020B0604020202020204" pitchFamily="34" charset="0"/>
          </a:endParaRPr>
        </a:p>
      </dgm:t>
    </dgm:pt>
    <dgm:pt modelId="{EE533AF6-AFF9-4D5C-86EA-6CB9C122B4D1}">
      <dgm:prSet phldrT="[Text]" custT="1"/>
      <dgm:spPr>
        <a:solidFill>
          <a:srgbClr val="43AFC0"/>
        </a:solidFill>
      </dgm:spPr>
      <dgm:t>
        <a:bodyPr/>
        <a:lstStyle/>
        <a:p>
          <a:pPr marL="87313" indent="0" algn="l"/>
          <a:r>
            <a:rPr lang="en-GB" sz="1100">
              <a:latin typeface="Arial" panose="020B0604020202020204" pitchFamily="34" charset="0"/>
              <a:cs typeface="Arial" panose="020B0604020202020204" pitchFamily="34" charset="0"/>
            </a:rPr>
            <a:t>Specialist education teams</a:t>
          </a:r>
        </a:p>
      </dgm:t>
    </dgm:pt>
    <dgm:pt modelId="{32EF2C8C-27E9-495F-8002-D118657D9879}" type="parTrans" cxnId="{66C0DF97-75B4-4ED0-B697-F3B82E1677EA}">
      <dgm:prSet/>
      <dgm:spPr/>
      <dgm:t>
        <a:bodyPr/>
        <a:lstStyle/>
        <a:p>
          <a:pPr algn="l"/>
          <a:endParaRPr lang="en-GB">
            <a:latin typeface="Arial" panose="020B0604020202020204" pitchFamily="34" charset="0"/>
            <a:cs typeface="Arial" panose="020B0604020202020204" pitchFamily="34" charset="0"/>
          </a:endParaRPr>
        </a:p>
      </dgm:t>
    </dgm:pt>
    <dgm:pt modelId="{DCC19975-358F-4D4A-B1E6-D10CE5B68980}" type="sibTrans" cxnId="{66C0DF97-75B4-4ED0-B697-F3B82E1677EA}">
      <dgm:prSet/>
      <dgm:spPr/>
      <dgm:t>
        <a:bodyPr/>
        <a:lstStyle/>
        <a:p>
          <a:pPr algn="l"/>
          <a:endParaRPr lang="en-GB">
            <a:latin typeface="Arial" panose="020B0604020202020204" pitchFamily="34" charset="0"/>
            <a:cs typeface="Arial" panose="020B0604020202020204" pitchFamily="34" charset="0"/>
          </a:endParaRPr>
        </a:p>
      </dgm:t>
    </dgm:pt>
    <dgm:pt modelId="{D20EC113-4A7B-40D6-968D-A585D84D4618}">
      <dgm:prSet phldrT="[Text]" custT="1"/>
      <dgm:spPr>
        <a:solidFill>
          <a:srgbClr val="C3E5EB"/>
        </a:solidFill>
      </dgm:spPr>
      <dgm:t>
        <a:bodyPr/>
        <a:lstStyle/>
        <a:p>
          <a:pPr marL="87313" indent="0" algn="l"/>
          <a:r>
            <a:rPr lang="en-GB" sz="1200">
              <a:solidFill>
                <a:schemeClr val="tx1"/>
              </a:solidFill>
              <a:latin typeface="Arial" panose="020B0604020202020204" pitchFamily="34" charset="0"/>
              <a:cs typeface="Arial" panose="020B0604020202020204" pitchFamily="34" charset="0"/>
            </a:rPr>
            <a:t>External education providers: After thought, Always consult</a:t>
          </a:r>
        </a:p>
      </dgm:t>
    </dgm:pt>
    <dgm:pt modelId="{C287F7F3-B956-40D0-9389-07906188A0B8}" type="parTrans" cxnId="{F1A35649-DA9B-4222-A680-45C084495C32}">
      <dgm:prSet/>
      <dgm:spPr>
        <a:ln>
          <a:solidFill>
            <a:srgbClr val="70AD47"/>
          </a:solidFill>
        </a:ln>
      </dgm:spPr>
      <dgm:t>
        <a:bodyPr/>
        <a:lstStyle/>
        <a:p>
          <a:pPr algn="l"/>
          <a:endParaRPr lang="en-GB">
            <a:latin typeface="Arial" panose="020B0604020202020204" pitchFamily="34" charset="0"/>
            <a:cs typeface="Arial" panose="020B0604020202020204" pitchFamily="34" charset="0"/>
          </a:endParaRPr>
        </a:p>
      </dgm:t>
    </dgm:pt>
    <dgm:pt modelId="{0762AFED-74D0-4480-83DB-EAF63DA02B14}" type="sibTrans" cxnId="{F1A35649-DA9B-4222-A680-45C084495C32}">
      <dgm:prSet/>
      <dgm:spPr/>
      <dgm:t>
        <a:bodyPr/>
        <a:lstStyle/>
        <a:p>
          <a:pPr algn="l"/>
          <a:endParaRPr lang="en-GB">
            <a:latin typeface="Arial" panose="020B0604020202020204" pitchFamily="34" charset="0"/>
            <a:cs typeface="Arial" panose="020B0604020202020204" pitchFamily="34" charset="0"/>
          </a:endParaRPr>
        </a:p>
      </dgm:t>
    </dgm:pt>
    <dgm:pt modelId="{8ABEE3C3-8F6F-441C-94E1-8FDCE1A1331A}">
      <dgm:prSet phldrT="[Text]" custT="1"/>
      <dgm:spPr>
        <a:solidFill>
          <a:srgbClr val="C3E5EB"/>
        </a:solidFill>
      </dgm:spPr>
      <dgm:t>
        <a:bodyPr/>
        <a:lstStyle/>
        <a:p>
          <a:pPr marL="87313" indent="0" algn="l"/>
          <a:r>
            <a:rPr lang="en-GB" sz="1100" dirty="0">
              <a:solidFill>
                <a:schemeClr val="tx1"/>
              </a:solidFill>
              <a:latin typeface="Arial" panose="020B0604020202020204" pitchFamily="34" charset="0"/>
              <a:cs typeface="Arial" panose="020B0604020202020204" pitchFamily="34" charset="0"/>
            </a:rPr>
            <a:t>Trust wide specialist teams: End of Life care (EOL), Dementia and Delirium (D and D), Quality Improvement (QI), Learning Disabilities (LD), Frailty</a:t>
          </a:r>
        </a:p>
      </dgm:t>
    </dgm:pt>
    <dgm:pt modelId="{88BF86CC-E934-48FB-A6BD-4157E388F5C2}" type="parTrans" cxnId="{02F45BD6-C194-4AF4-9FC1-504C90A9488D}">
      <dgm:prSet/>
      <dgm:spPr>
        <a:ln>
          <a:solidFill>
            <a:srgbClr val="70AD47"/>
          </a:solidFill>
        </a:ln>
      </dgm:spPr>
      <dgm:t>
        <a:bodyPr/>
        <a:lstStyle/>
        <a:p>
          <a:pPr algn="l"/>
          <a:endParaRPr lang="en-GB">
            <a:latin typeface="Arial" panose="020B0604020202020204" pitchFamily="34" charset="0"/>
            <a:cs typeface="Arial" panose="020B0604020202020204" pitchFamily="34" charset="0"/>
          </a:endParaRPr>
        </a:p>
      </dgm:t>
    </dgm:pt>
    <dgm:pt modelId="{41B95EDD-25B4-4F35-96C5-69171657EA27}" type="sibTrans" cxnId="{02F45BD6-C194-4AF4-9FC1-504C90A9488D}">
      <dgm:prSet/>
      <dgm:spPr/>
      <dgm:t>
        <a:bodyPr/>
        <a:lstStyle/>
        <a:p>
          <a:pPr algn="l"/>
          <a:endParaRPr lang="en-GB">
            <a:latin typeface="Arial" panose="020B0604020202020204" pitchFamily="34" charset="0"/>
            <a:cs typeface="Arial" panose="020B0604020202020204" pitchFamily="34" charset="0"/>
          </a:endParaRPr>
        </a:p>
      </dgm:t>
    </dgm:pt>
    <dgm:pt modelId="{58F32F34-EA47-468B-8CC5-D92D07DD9947}">
      <dgm:prSet phldrT="[Text]" custT="1"/>
      <dgm:spPr>
        <a:solidFill>
          <a:srgbClr val="C6D9F1"/>
        </a:solidFill>
      </dgm:spPr>
      <dgm:t>
        <a:bodyPr/>
        <a:lstStyle/>
        <a:p>
          <a:pPr marL="0" indent="87313" algn="l"/>
          <a:r>
            <a:rPr lang="en-GB" sz="1200">
              <a:solidFill>
                <a:schemeClr val="tx1"/>
              </a:solidFill>
              <a:latin typeface="Arial" panose="020B0604020202020204" pitchFamily="34" charset="0"/>
              <a:cs typeface="Arial" panose="020B0604020202020204" pitchFamily="34" charset="0"/>
            </a:rPr>
            <a:t>Accelerated preceptorship report</a:t>
          </a:r>
        </a:p>
      </dgm:t>
    </dgm:pt>
    <dgm:pt modelId="{C30003BD-56E4-4B45-8796-9A3B9CCA02A6}" type="parTrans" cxnId="{9E742695-9F26-4C3E-9031-B507720BD645}">
      <dgm:prSet/>
      <dgm:spPr>
        <a:ln>
          <a:solidFill>
            <a:srgbClr val="70AD47"/>
          </a:solidFill>
        </a:ln>
      </dgm:spPr>
      <dgm:t>
        <a:bodyPr/>
        <a:lstStyle/>
        <a:p>
          <a:pPr algn="l"/>
          <a:endParaRPr lang="en-GB">
            <a:latin typeface="Arial" panose="020B0604020202020204" pitchFamily="34" charset="0"/>
            <a:cs typeface="Arial" panose="020B0604020202020204" pitchFamily="34" charset="0"/>
          </a:endParaRPr>
        </a:p>
      </dgm:t>
    </dgm:pt>
    <dgm:pt modelId="{0D769ADE-8EDD-4D76-9F66-9880AD37CB36}" type="sibTrans" cxnId="{9E742695-9F26-4C3E-9031-B507720BD645}">
      <dgm:prSet/>
      <dgm:spPr/>
      <dgm:t>
        <a:bodyPr/>
        <a:lstStyle/>
        <a:p>
          <a:pPr algn="l"/>
          <a:endParaRPr lang="en-GB">
            <a:latin typeface="Arial" panose="020B0604020202020204" pitchFamily="34" charset="0"/>
            <a:cs typeface="Arial" panose="020B0604020202020204" pitchFamily="34" charset="0"/>
          </a:endParaRPr>
        </a:p>
      </dgm:t>
    </dgm:pt>
    <dgm:pt modelId="{9DFDE53C-A29D-4829-993B-A9EB4130CA11}" type="pres">
      <dgm:prSet presAssocID="{0D03F389-D01D-43AC-95DA-92F99EFFE88B}" presName="diagram" presStyleCnt="0">
        <dgm:presLayoutVars>
          <dgm:chPref val="1"/>
          <dgm:dir/>
          <dgm:animOne val="branch"/>
          <dgm:animLvl val="lvl"/>
          <dgm:resizeHandles val="exact"/>
        </dgm:presLayoutVars>
      </dgm:prSet>
      <dgm:spPr/>
    </dgm:pt>
    <dgm:pt modelId="{A8C225E9-DF30-4661-A33A-3395071FC558}" type="pres">
      <dgm:prSet presAssocID="{D6A3AE99-E6E6-4C2E-A93F-8B66B265B457}" presName="root1" presStyleCnt="0"/>
      <dgm:spPr/>
    </dgm:pt>
    <dgm:pt modelId="{D49FECEA-940D-4C44-A191-315A38CE440C}" type="pres">
      <dgm:prSet presAssocID="{D6A3AE99-E6E6-4C2E-A93F-8B66B265B457}" presName="LevelOneTextNode" presStyleLbl="node0" presStyleIdx="0" presStyleCnt="6" custScaleX="742820" custScaleY="172090">
        <dgm:presLayoutVars>
          <dgm:chPref val="3"/>
        </dgm:presLayoutVars>
      </dgm:prSet>
      <dgm:spPr/>
    </dgm:pt>
    <dgm:pt modelId="{EDB1289A-3850-489D-970E-053CC63D1302}" type="pres">
      <dgm:prSet presAssocID="{D6A3AE99-E6E6-4C2E-A93F-8B66B265B457}" presName="level2hierChild" presStyleCnt="0"/>
      <dgm:spPr/>
    </dgm:pt>
    <dgm:pt modelId="{D295DCD0-3FC0-4B74-8CA7-B14B2C065BA9}" type="pres">
      <dgm:prSet presAssocID="{6B8F5054-5879-42C8-99FF-350BA71CC8DB}" presName="conn2-1" presStyleLbl="parChTrans1D2" presStyleIdx="0" presStyleCnt="16"/>
      <dgm:spPr/>
    </dgm:pt>
    <dgm:pt modelId="{1CD3B9A5-CE4E-4995-B564-DE6EAF07A51D}" type="pres">
      <dgm:prSet presAssocID="{6B8F5054-5879-42C8-99FF-350BA71CC8DB}" presName="connTx" presStyleLbl="parChTrans1D2" presStyleIdx="0" presStyleCnt="16"/>
      <dgm:spPr/>
    </dgm:pt>
    <dgm:pt modelId="{EA24E275-5883-4144-BDE6-446FED362465}" type="pres">
      <dgm:prSet presAssocID="{30301323-E15D-4D93-B771-16E529481390}" presName="root2" presStyleCnt="0"/>
      <dgm:spPr/>
    </dgm:pt>
    <dgm:pt modelId="{EB396AC3-3CAE-404A-AE9A-6E0926A723EA}" type="pres">
      <dgm:prSet presAssocID="{30301323-E15D-4D93-B771-16E529481390}" presName="LevelTwoTextNode" presStyleLbl="node2" presStyleIdx="0" presStyleCnt="16" custScaleX="1004538">
        <dgm:presLayoutVars>
          <dgm:chPref val="3"/>
        </dgm:presLayoutVars>
      </dgm:prSet>
      <dgm:spPr/>
    </dgm:pt>
    <dgm:pt modelId="{545FF7EE-0CF5-4923-B95E-74B0C260DDCC}" type="pres">
      <dgm:prSet presAssocID="{30301323-E15D-4D93-B771-16E529481390}" presName="level3hierChild" presStyleCnt="0"/>
      <dgm:spPr/>
    </dgm:pt>
    <dgm:pt modelId="{45D35B69-E9C7-47BF-940F-7CC3E5EC6120}" type="pres">
      <dgm:prSet presAssocID="{72F3ED8F-6F78-40AE-84EA-363C512321D4}" presName="conn2-1" presStyleLbl="parChTrans1D2" presStyleIdx="1" presStyleCnt="16"/>
      <dgm:spPr/>
    </dgm:pt>
    <dgm:pt modelId="{ED407E81-B352-4D22-AECD-8E3A9C848129}" type="pres">
      <dgm:prSet presAssocID="{72F3ED8F-6F78-40AE-84EA-363C512321D4}" presName="connTx" presStyleLbl="parChTrans1D2" presStyleIdx="1" presStyleCnt="16"/>
      <dgm:spPr/>
    </dgm:pt>
    <dgm:pt modelId="{8D83665F-B57E-457D-9830-FD51DB0F1A4C}" type="pres">
      <dgm:prSet presAssocID="{359252AC-38D3-4B38-9218-4FFDF0555A6A}" presName="root2" presStyleCnt="0"/>
      <dgm:spPr/>
    </dgm:pt>
    <dgm:pt modelId="{2A4A5381-6166-4F0B-A013-4C1A9DFDAD67}" type="pres">
      <dgm:prSet presAssocID="{359252AC-38D3-4B38-9218-4FFDF0555A6A}" presName="LevelTwoTextNode" presStyleLbl="node2" presStyleIdx="1" presStyleCnt="16" custScaleX="1004538" custLinFactNeighborX="968">
        <dgm:presLayoutVars>
          <dgm:chPref val="3"/>
        </dgm:presLayoutVars>
      </dgm:prSet>
      <dgm:spPr/>
    </dgm:pt>
    <dgm:pt modelId="{E8A024B9-C297-4358-B4F1-0457599C5894}" type="pres">
      <dgm:prSet presAssocID="{359252AC-38D3-4B38-9218-4FFDF0555A6A}" presName="level3hierChild" presStyleCnt="0"/>
      <dgm:spPr/>
    </dgm:pt>
    <dgm:pt modelId="{21913FF7-2398-426F-8A66-04BC9F755756}" type="pres">
      <dgm:prSet presAssocID="{68ED938D-31E4-40D8-8020-053B8ED9CFA5}" presName="conn2-1" presStyleLbl="parChTrans1D2" presStyleIdx="2" presStyleCnt="16"/>
      <dgm:spPr/>
    </dgm:pt>
    <dgm:pt modelId="{967A5207-94A2-4363-AF71-5F080E08C647}" type="pres">
      <dgm:prSet presAssocID="{68ED938D-31E4-40D8-8020-053B8ED9CFA5}" presName="connTx" presStyleLbl="parChTrans1D2" presStyleIdx="2" presStyleCnt="16"/>
      <dgm:spPr/>
    </dgm:pt>
    <dgm:pt modelId="{D7ADA4F3-6840-445A-9051-5728248DE144}" type="pres">
      <dgm:prSet presAssocID="{2951075C-BA50-4064-A9FA-A80D0B160702}" presName="root2" presStyleCnt="0"/>
      <dgm:spPr/>
    </dgm:pt>
    <dgm:pt modelId="{E6BD96DC-D67B-405A-8523-BB0BCFE56F85}" type="pres">
      <dgm:prSet presAssocID="{2951075C-BA50-4064-A9FA-A80D0B160702}" presName="LevelTwoTextNode" presStyleLbl="node2" presStyleIdx="2" presStyleCnt="16" custScaleX="1004538">
        <dgm:presLayoutVars>
          <dgm:chPref val="3"/>
        </dgm:presLayoutVars>
      </dgm:prSet>
      <dgm:spPr/>
    </dgm:pt>
    <dgm:pt modelId="{4D75C5E6-CC7E-45D7-97CB-BBE2055A5A6D}" type="pres">
      <dgm:prSet presAssocID="{2951075C-BA50-4064-A9FA-A80D0B160702}" presName="level3hierChild" presStyleCnt="0"/>
      <dgm:spPr/>
    </dgm:pt>
    <dgm:pt modelId="{5FC0D690-9008-4708-B60C-54C2FB59F593}" type="pres">
      <dgm:prSet presAssocID="{D273B7AB-4837-4748-844F-94733EA58702}" presName="root1" presStyleCnt="0"/>
      <dgm:spPr/>
    </dgm:pt>
    <dgm:pt modelId="{8DBBC4BB-EBD0-4D90-8F2B-38D674A8E9EE}" type="pres">
      <dgm:prSet presAssocID="{D273B7AB-4837-4748-844F-94733EA58702}" presName="LevelOneTextNode" presStyleLbl="node0" presStyleIdx="1" presStyleCnt="6" custScaleX="742820" custScaleY="172090">
        <dgm:presLayoutVars>
          <dgm:chPref val="3"/>
        </dgm:presLayoutVars>
      </dgm:prSet>
      <dgm:spPr/>
    </dgm:pt>
    <dgm:pt modelId="{8D19415C-0EC5-47EC-BF47-9D3A192A4780}" type="pres">
      <dgm:prSet presAssocID="{D273B7AB-4837-4748-844F-94733EA58702}" presName="level2hierChild" presStyleCnt="0"/>
      <dgm:spPr/>
    </dgm:pt>
    <dgm:pt modelId="{2349C867-A61F-4D27-83DF-8075A28079D0}" type="pres">
      <dgm:prSet presAssocID="{5F5DD052-8583-49D3-BC62-C41D4762C649}" presName="conn2-1" presStyleLbl="parChTrans1D2" presStyleIdx="3" presStyleCnt="16"/>
      <dgm:spPr/>
    </dgm:pt>
    <dgm:pt modelId="{7595E7E3-469C-4BCE-9881-2AEDB2C68209}" type="pres">
      <dgm:prSet presAssocID="{5F5DD052-8583-49D3-BC62-C41D4762C649}" presName="connTx" presStyleLbl="parChTrans1D2" presStyleIdx="3" presStyleCnt="16"/>
      <dgm:spPr/>
    </dgm:pt>
    <dgm:pt modelId="{C51F2E21-CC62-4A6E-AB42-49F87FE3E42E}" type="pres">
      <dgm:prSet presAssocID="{D877E476-3BA9-49FB-896A-2E1DB24494F3}" presName="root2" presStyleCnt="0"/>
      <dgm:spPr/>
    </dgm:pt>
    <dgm:pt modelId="{72DFDADD-D662-48E6-A9A6-09AE36D0BEA7}" type="pres">
      <dgm:prSet presAssocID="{D877E476-3BA9-49FB-896A-2E1DB24494F3}" presName="LevelTwoTextNode" presStyleLbl="node2" presStyleIdx="3" presStyleCnt="16" custScaleX="1004538">
        <dgm:presLayoutVars>
          <dgm:chPref val="3"/>
        </dgm:presLayoutVars>
      </dgm:prSet>
      <dgm:spPr/>
    </dgm:pt>
    <dgm:pt modelId="{CEE638AF-81CC-460F-BBF7-27755C2D00FE}" type="pres">
      <dgm:prSet presAssocID="{D877E476-3BA9-49FB-896A-2E1DB24494F3}" presName="level3hierChild" presStyleCnt="0"/>
      <dgm:spPr/>
    </dgm:pt>
    <dgm:pt modelId="{CA0DD75F-554D-4705-841F-D3FEA4288EC3}" type="pres">
      <dgm:prSet presAssocID="{F503DA5F-5C7E-44D3-AB3D-83A4C1D7ABCA}" presName="conn2-1" presStyleLbl="parChTrans1D2" presStyleIdx="4" presStyleCnt="16"/>
      <dgm:spPr/>
    </dgm:pt>
    <dgm:pt modelId="{8FC7BA7E-81AE-4837-A37D-8263E5293A8C}" type="pres">
      <dgm:prSet presAssocID="{F503DA5F-5C7E-44D3-AB3D-83A4C1D7ABCA}" presName="connTx" presStyleLbl="parChTrans1D2" presStyleIdx="4" presStyleCnt="16"/>
      <dgm:spPr/>
    </dgm:pt>
    <dgm:pt modelId="{E23A7C23-C235-4543-BEA1-C95D723A9976}" type="pres">
      <dgm:prSet presAssocID="{6A571E2E-733A-4737-A441-01EAEA9225DA}" presName="root2" presStyleCnt="0"/>
      <dgm:spPr/>
    </dgm:pt>
    <dgm:pt modelId="{6837101A-258F-4723-882A-9F52534FDE30}" type="pres">
      <dgm:prSet presAssocID="{6A571E2E-733A-4737-A441-01EAEA9225DA}" presName="LevelTwoTextNode" presStyleLbl="node2" presStyleIdx="4" presStyleCnt="16" custScaleX="1004538">
        <dgm:presLayoutVars>
          <dgm:chPref val="3"/>
        </dgm:presLayoutVars>
      </dgm:prSet>
      <dgm:spPr/>
    </dgm:pt>
    <dgm:pt modelId="{B3E18434-E377-4D9E-B717-6C2532933A40}" type="pres">
      <dgm:prSet presAssocID="{6A571E2E-733A-4737-A441-01EAEA9225DA}" presName="level3hierChild" presStyleCnt="0"/>
      <dgm:spPr/>
    </dgm:pt>
    <dgm:pt modelId="{3FC18802-461C-4A5C-A18C-86777DF3DCBA}" type="pres">
      <dgm:prSet presAssocID="{5D977D1D-594F-4056-A79E-FF5D6C5C655A}" presName="conn2-1" presStyleLbl="parChTrans1D2" presStyleIdx="5" presStyleCnt="16"/>
      <dgm:spPr/>
    </dgm:pt>
    <dgm:pt modelId="{B04D1D0A-3FB5-47B9-876F-50B32D077F59}" type="pres">
      <dgm:prSet presAssocID="{5D977D1D-594F-4056-A79E-FF5D6C5C655A}" presName="connTx" presStyleLbl="parChTrans1D2" presStyleIdx="5" presStyleCnt="16"/>
      <dgm:spPr/>
    </dgm:pt>
    <dgm:pt modelId="{69BD48EA-A9A6-469D-A2C9-4C9FAA5A0401}" type="pres">
      <dgm:prSet presAssocID="{9C174E99-DEE3-40D1-8D0B-C0D0C769E969}" presName="root2" presStyleCnt="0"/>
      <dgm:spPr/>
    </dgm:pt>
    <dgm:pt modelId="{3081C52A-D082-47E8-9159-C52B45C4F1C1}" type="pres">
      <dgm:prSet presAssocID="{9C174E99-DEE3-40D1-8D0B-C0D0C769E969}" presName="LevelTwoTextNode" presStyleLbl="node2" presStyleIdx="5" presStyleCnt="16" custScaleX="1004538">
        <dgm:presLayoutVars>
          <dgm:chPref val="3"/>
        </dgm:presLayoutVars>
      </dgm:prSet>
      <dgm:spPr/>
    </dgm:pt>
    <dgm:pt modelId="{C1A7131E-4821-447C-8986-05FF5C8FD781}" type="pres">
      <dgm:prSet presAssocID="{9C174E99-DEE3-40D1-8D0B-C0D0C769E969}" presName="level3hierChild" presStyleCnt="0"/>
      <dgm:spPr/>
    </dgm:pt>
    <dgm:pt modelId="{9D41F3FD-0CA7-4786-869F-670D7CFF603C}" type="pres">
      <dgm:prSet presAssocID="{F3BF2B76-F1BF-4DEC-850E-A3521A5E9C18}" presName="root1" presStyleCnt="0"/>
      <dgm:spPr/>
    </dgm:pt>
    <dgm:pt modelId="{C4F842C9-464A-4C65-8D6C-15E6B36FF330}" type="pres">
      <dgm:prSet presAssocID="{F3BF2B76-F1BF-4DEC-850E-A3521A5E9C18}" presName="LevelOneTextNode" presStyleLbl="node0" presStyleIdx="2" presStyleCnt="6" custScaleX="742820" custScaleY="172090">
        <dgm:presLayoutVars>
          <dgm:chPref val="3"/>
        </dgm:presLayoutVars>
      </dgm:prSet>
      <dgm:spPr/>
    </dgm:pt>
    <dgm:pt modelId="{80085142-7D2E-47C7-92C6-1866863824B8}" type="pres">
      <dgm:prSet presAssocID="{F3BF2B76-F1BF-4DEC-850E-A3521A5E9C18}" presName="level2hierChild" presStyleCnt="0"/>
      <dgm:spPr/>
    </dgm:pt>
    <dgm:pt modelId="{90A68D1A-29B5-472F-8D71-1ECE295AB26F}" type="pres">
      <dgm:prSet presAssocID="{8BC737A2-4E2A-4E1D-A205-F0739BACFEB7}" presName="conn2-1" presStyleLbl="parChTrans1D2" presStyleIdx="6" presStyleCnt="16"/>
      <dgm:spPr/>
    </dgm:pt>
    <dgm:pt modelId="{53A34232-9505-4EC5-8E9A-0AF4F87FEE16}" type="pres">
      <dgm:prSet presAssocID="{8BC737A2-4E2A-4E1D-A205-F0739BACFEB7}" presName="connTx" presStyleLbl="parChTrans1D2" presStyleIdx="6" presStyleCnt="16"/>
      <dgm:spPr/>
    </dgm:pt>
    <dgm:pt modelId="{8FD2EF7D-7736-45E1-92D7-5E525D401D8E}" type="pres">
      <dgm:prSet presAssocID="{DF9F5BBA-4458-4095-9DD3-9E4AC112670A}" presName="root2" presStyleCnt="0"/>
      <dgm:spPr/>
    </dgm:pt>
    <dgm:pt modelId="{B97C0604-A0A4-480E-ACA1-7753E2B93749}" type="pres">
      <dgm:prSet presAssocID="{DF9F5BBA-4458-4095-9DD3-9E4AC112670A}" presName="LevelTwoTextNode" presStyleLbl="node2" presStyleIdx="6" presStyleCnt="16" custScaleX="1004538">
        <dgm:presLayoutVars>
          <dgm:chPref val="3"/>
        </dgm:presLayoutVars>
      </dgm:prSet>
      <dgm:spPr/>
    </dgm:pt>
    <dgm:pt modelId="{82518BC1-8C1A-4B9A-932C-930BA74D1A5C}" type="pres">
      <dgm:prSet presAssocID="{DF9F5BBA-4458-4095-9DD3-9E4AC112670A}" presName="level3hierChild" presStyleCnt="0"/>
      <dgm:spPr/>
    </dgm:pt>
    <dgm:pt modelId="{83F63C9E-16D5-44E7-AD9B-13548DB90006}" type="pres">
      <dgm:prSet presAssocID="{6D583FC2-D7AE-4A71-AB40-065C2809A3B7}" presName="conn2-1" presStyleLbl="parChTrans1D2" presStyleIdx="7" presStyleCnt="16"/>
      <dgm:spPr/>
    </dgm:pt>
    <dgm:pt modelId="{7C3AEB4B-F155-4409-8AC2-7DA241BA8D11}" type="pres">
      <dgm:prSet presAssocID="{6D583FC2-D7AE-4A71-AB40-065C2809A3B7}" presName="connTx" presStyleLbl="parChTrans1D2" presStyleIdx="7" presStyleCnt="16"/>
      <dgm:spPr/>
    </dgm:pt>
    <dgm:pt modelId="{631054CF-289B-40DB-A54A-17CA0ABF81DE}" type="pres">
      <dgm:prSet presAssocID="{2902C338-6A3A-42FC-8C5B-538FBC267FF8}" presName="root2" presStyleCnt="0"/>
      <dgm:spPr/>
    </dgm:pt>
    <dgm:pt modelId="{68FF61B1-D61F-4227-A830-FDCF314778C9}" type="pres">
      <dgm:prSet presAssocID="{2902C338-6A3A-42FC-8C5B-538FBC267FF8}" presName="LevelTwoTextNode" presStyleLbl="node2" presStyleIdx="7" presStyleCnt="16" custScaleX="1004538">
        <dgm:presLayoutVars>
          <dgm:chPref val="3"/>
        </dgm:presLayoutVars>
      </dgm:prSet>
      <dgm:spPr/>
    </dgm:pt>
    <dgm:pt modelId="{A781D120-FAB9-4A25-AEBF-325C7ABE06A6}" type="pres">
      <dgm:prSet presAssocID="{2902C338-6A3A-42FC-8C5B-538FBC267FF8}" presName="level3hierChild" presStyleCnt="0"/>
      <dgm:spPr/>
    </dgm:pt>
    <dgm:pt modelId="{B479E659-3EEC-4809-A58C-9FEC05EAA932}" type="pres">
      <dgm:prSet presAssocID="{D9536064-2F90-4C1B-A376-821950C00541}" presName="conn2-1" presStyleLbl="parChTrans1D2" presStyleIdx="8" presStyleCnt="16"/>
      <dgm:spPr/>
    </dgm:pt>
    <dgm:pt modelId="{F4DE09A0-60A5-449B-A608-48C10F0B1C09}" type="pres">
      <dgm:prSet presAssocID="{D9536064-2F90-4C1B-A376-821950C00541}" presName="connTx" presStyleLbl="parChTrans1D2" presStyleIdx="8" presStyleCnt="16"/>
      <dgm:spPr/>
    </dgm:pt>
    <dgm:pt modelId="{5356E652-3177-4CAB-872F-61EFA28DBA43}" type="pres">
      <dgm:prSet presAssocID="{C4186AFE-6EB5-4A40-B92D-4769EFE70F51}" presName="root2" presStyleCnt="0"/>
      <dgm:spPr/>
    </dgm:pt>
    <dgm:pt modelId="{B135592C-7F2E-4126-822F-75B9D7A99E98}" type="pres">
      <dgm:prSet presAssocID="{C4186AFE-6EB5-4A40-B92D-4769EFE70F51}" presName="LevelTwoTextNode" presStyleLbl="node2" presStyleIdx="8" presStyleCnt="16" custScaleX="1004538">
        <dgm:presLayoutVars>
          <dgm:chPref val="3"/>
        </dgm:presLayoutVars>
      </dgm:prSet>
      <dgm:spPr/>
    </dgm:pt>
    <dgm:pt modelId="{04673C25-C96D-4514-87A7-F99040503881}" type="pres">
      <dgm:prSet presAssocID="{C4186AFE-6EB5-4A40-B92D-4769EFE70F51}" presName="level3hierChild" presStyleCnt="0"/>
      <dgm:spPr/>
    </dgm:pt>
    <dgm:pt modelId="{301DB77A-86A0-4EE9-99C8-10102EB07FF6}" type="pres">
      <dgm:prSet presAssocID="{254A9495-40DB-49C3-8EEF-921E0287C17A}" presName="root1" presStyleCnt="0"/>
      <dgm:spPr/>
    </dgm:pt>
    <dgm:pt modelId="{B2955F7B-AAA9-4C76-9EE3-141858DEAB79}" type="pres">
      <dgm:prSet presAssocID="{254A9495-40DB-49C3-8EEF-921E0287C17A}" presName="LevelOneTextNode" presStyleLbl="node0" presStyleIdx="3" presStyleCnt="6" custScaleX="742820" custScaleY="172090">
        <dgm:presLayoutVars>
          <dgm:chPref val="3"/>
        </dgm:presLayoutVars>
      </dgm:prSet>
      <dgm:spPr/>
    </dgm:pt>
    <dgm:pt modelId="{81D5458A-519B-4361-A9E3-C16F8B6100B9}" type="pres">
      <dgm:prSet presAssocID="{254A9495-40DB-49C3-8EEF-921E0287C17A}" presName="level2hierChild" presStyleCnt="0"/>
      <dgm:spPr/>
    </dgm:pt>
    <dgm:pt modelId="{E39B504B-4097-4746-AD27-283743857ED3}" type="pres">
      <dgm:prSet presAssocID="{BC8DB884-F25C-44A2-8B43-66842E025BCB}" presName="conn2-1" presStyleLbl="parChTrans1D2" presStyleIdx="9" presStyleCnt="16"/>
      <dgm:spPr/>
    </dgm:pt>
    <dgm:pt modelId="{B68CE630-5594-43B0-99F3-07358BC14AD9}" type="pres">
      <dgm:prSet presAssocID="{BC8DB884-F25C-44A2-8B43-66842E025BCB}" presName="connTx" presStyleLbl="parChTrans1D2" presStyleIdx="9" presStyleCnt="16"/>
      <dgm:spPr/>
    </dgm:pt>
    <dgm:pt modelId="{E3DD0834-3D34-412F-80F9-105D38377E3A}" type="pres">
      <dgm:prSet presAssocID="{98745C59-2EC8-439D-93B3-99770973F321}" presName="root2" presStyleCnt="0"/>
      <dgm:spPr/>
    </dgm:pt>
    <dgm:pt modelId="{734CA7CD-332A-4C4E-9EB0-79EE01865EDB}" type="pres">
      <dgm:prSet presAssocID="{98745C59-2EC8-439D-93B3-99770973F321}" presName="LevelTwoTextNode" presStyleLbl="node2" presStyleIdx="9" presStyleCnt="16" custScaleX="1004538">
        <dgm:presLayoutVars>
          <dgm:chPref val="3"/>
        </dgm:presLayoutVars>
      </dgm:prSet>
      <dgm:spPr/>
    </dgm:pt>
    <dgm:pt modelId="{5AFEA055-91AA-4DA0-A11F-F96F81683999}" type="pres">
      <dgm:prSet presAssocID="{98745C59-2EC8-439D-93B3-99770973F321}" presName="level3hierChild" presStyleCnt="0"/>
      <dgm:spPr/>
    </dgm:pt>
    <dgm:pt modelId="{FBF1C0A4-1284-4E8C-B559-44A944BC8F7A}" type="pres">
      <dgm:prSet presAssocID="{5E846852-13DD-433C-BC43-2375BBC82E09}" presName="conn2-1" presStyleLbl="parChTrans1D2" presStyleIdx="10" presStyleCnt="16"/>
      <dgm:spPr/>
    </dgm:pt>
    <dgm:pt modelId="{BB6E059B-4FBE-4FAC-AA61-CAABB734EF96}" type="pres">
      <dgm:prSet presAssocID="{5E846852-13DD-433C-BC43-2375BBC82E09}" presName="connTx" presStyleLbl="parChTrans1D2" presStyleIdx="10" presStyleCnt="16"/>
      <dgm:spPr/>
    </dgm:pt>
    <dgm:pt modelId="{07450F54-8FE7-4C40-85AF-01BDF06812DA}" type="pres">
      <dgm:prSet presAssocID="{03F15EFC-0BDC-4D98-9BF0-069F6398744F}" presName="root2" presStyleCnt="0"/>
      <dgm:spPr/>
    </dgm:pt>
    <dgm:pt modelId="{23B796EE-A5B3-4D07-8FF6-CE436B07963E}" type="pres">
      <dgm:prSet presAssocID="{03F15EFC-0BDC-4D98-9BF0-069F6398744F}" presName="LevelTwoTextNode" presStyleLbl="node2" presStyleIdx="10" presStyleCnt="16" custScaleX="1004538">
        <dgm:presLayoutVars>
          <dgm:chPref val="3"/>
        </dgm:presLayoutVars>
      </dgm:prSet>
      <dgm:spPr/>
    </dgm:pt>
    <dgm:pt modelId="{76E10F97-BD10-4DBA-AC3E-78DC369EF66F}" type="pres">
      <dgm:prSet presAssocID="{03F15EFC-0BDC-4D98-9BF0-069F6398744F}" presName="level3hierChild" presStyleCnt="0"/>
      <dgm:spPr/>
    </dgm:pt>
    <dgm:pt modelId="{81770B95-F688-4E03-8C76-A60E8149A743}" type="pres">
      <dgm:prSet presAssocID="{A365459C-A065-42CD-A2CC-FE64CB428BCF}" presName="root1" presStyleCnt="0"/>
      <dgm:spPr/>
    </dgm:pt>
    <dgm:pt modelId="{DA8ACD8C-F020-4DBF-8B48-4D00FACC0BAA}" type="pres">
      <dgm:prSet presAssocID="{A365459C-A065-42CD-A2CC-FE64CB428BCF}" presName="LevelOneTextNode" presStyleLbl="node0" presStyleIdx="4" presStyleCnt="6" custScaleX="742820" custScaleY="172090">
        <dgm:presLayoutVars>
          <dgm:chPref val="3"/>
        </dgm:presLayoutVars>
      </dgm:prSet>
      <dgm:spPr/>
    </dgm:pt>
    <dgm:pt modelId="{2C6C7F8C-66CB-40A2-AE42-B6D95A527189}" type="pres">
      <dgm:prSet presAssocID="{A365459C-A065-42CD-A2CC-FE64CB428BCF}" presName="level2hierChild" presStyleCnt="0"/>
      <dgm:spPr/>
    </dgm:pt>
    <dgm:pt modelId="{EB9FEC1A-3498-4D3E-8568-28C4EBB8FBCB}" type="pres">
      <dgm:prSet presAssocID="{5CF3261C-4D60-418E-AED0-76BFB3D7BD3C}" presName="conn2-1" presStyleLbl="parChTrans1D2" presStyleIdx="11" presStyleCnt="16"/>
      <dgm:spPr/>
    </dgm:pt>
    <dgm:pt modelId="{29E28950-4D97-4FAF-AB8F-AE719C9840FA}" type="pres">
      <dgm:prSet presAssocID="{5CF3261C-4D60-418E-AED0-76BFB3D7BD3C}" presName="connTx" presStyleLbl="parChTrans1D2" presStyleIdx="11" presStyleCnt="16"/>
      <dgm:spPr/>
    </dgm:pt>
    <dgm:pt modelId="{F198DC87-F6D6-4DE8-8A5A-2DB24BDBA26F}" type="pres">
      <dgm:prSet presAssocID="{DAF16AA2-BFD7-4311-83B1-C1BB7D6F7037}" presName="root2" presStyleCnt="0"/>
      <dgm:spPr/>
    </dgm:pt>
    <dgm:pt modelId="{F41E144B-D61B-454F-A99D-1D7637CEC9B8}" type="pres">
      <dgm:prSet presAssocID="{DAF16AA2-BFD7-4311-83B1-C1BB7D6F7037}" presName="LevelTwoTextNode" presStyleLbl="node2" presStyleIdx="11" presStyleCnt="16" custScaleX="1004538">
        <dgm:presLayoutVars>
          <dgm:chPref val="3"/>
        </dgm:presLayoutVars>
      </dgm:prSet>
      <dgm:spPr/>
    </dgm:pt>
    <dgm:pt modelId="{BED1EAA2-79DB-4800-8388-D364DA98AFB1}" type="pres">
      <dgm:prSet presAssocID="{DAF16AA2-BFD7-4311-83B1-C1BB7D6F7037}" presName="level3hierChild" presStyleCnt="0"/>
      <dgm:spPr/>
    </dgm:pt>
    <dgm:pt modelId="{4D7E2081-58FD-4D5F-A0E9-0C362E93E459}" type="pres">
      <dgm:prSet presAssocID="{C30003BD-56E4-4B45-8796-9A3B9CCA02A6}" presName="conn2-1" presStyleLbl="parChTrans1D2" presStyleIdx="12" presStyleCnt="16"/>
      <dgm:spPr/>
    </dgm:pt>
    <dgm:pt modelId="{9AC74010-8814-4DA4-963F-D9B9E4AEB835}" type="pres">
      <dgm:prSet presAssocID="{C30003BD-56E4-4B45-8796-9A3B9CCA02A6}" presName="connTx" presStyleLbl="parChTrans1D2" presStyleIdx="12" presStyleCnt="16"/>
      <dgm:spPr/>
    </dgm:pt>
    <dgm:pt modelId="{CD27A953-436F-4CC9-A3BD-AEBF3C57277A}" type="pres">
      <dgm:prSet presAssocID="{58F32F34-EA47-468B-8CC5-D92D07DD9947}" presName="root2" presStyleCnt="0"/>
      <dgm:spPr/>
    </dgm:pt>
    <dgm:pt modelId="{37106355-DE10-40A1-8092-87D87B2E1DBE}" type="pres">
      <dgm:prSet presAssocID="{58F32F34-EA47-468B-8CC5-D92D07DD9947}" presName="LevelTwoTextNode" presStyleLbl="node2" presStyleIdx="12" presStyleCnt="16" custScaleX="1004538">
        <dgm:presLayoutVars>
          <dgm:chPref val="3"/>
        </dgm:presLayoutVars>
      </dgm:prSet>
      <dgm:spPr/>
    </dgm:pt>
    <dgm:pt modelId="{3316878A-F439-4225-97B4-7CA44278B29B}" type="pres">
      <dgm:prSet presAssocID="{58F32F34-EA47-468B-8CC5-D92D07DD9947}" presName="level3hierChild" presStyleCnt="0"/>
      <dgm:spPr/>
    </dgm:pt>
    <dgm:pt modelId="{32CE591D-E92E-4B5D-9C78-3DBDA1BAEDE6}" type="pres">
      <dgm:prSet presAssocID="{51C28383-070B-4C56-B2A2-859AF5392250}" presName="conn2-1" presStyleLbl="parChTrans1D2" presStyleIdx="13" presStyleCnt="16"/>
      <dgm:spPr/>
    </dgm:pt>
    <dgm:pt modelId="{66CEE14C-24AE-48AC-BF6C-F6D184AE26A9}" type="pres">
      <dgm:prSet presAssocID="{51C28383-070B-4C56-B2A2-859AF5392250}" presName="connTx" presStyleLbl="parChTrans1D2" presStyleIdx="13" presStyleCnt="16"/>
      <dgm:spPr/>
    </dgm:pt>
    <dgm:pt modelId="{DF14B34A-659D-44FB-822D-8C5B90DE60A8}" type="pres">
      <dgm:prSet presAssocID="{0622110F-E860-4063-9323-8AF807D36BF5}" presName="root2" presStyleCnt="0"/>
      <dgm:spPr/>
    </dgm:pt>
    <dgm:pt modelId="{14E00DE4-7882-4CE2-A9A7-5F22B6FEB01B}" type="pres">
      <dgm:prSet presAssocID="{0622110F-E860-4063-9323-8AF807D36BF5}" presName="LevelTwoTextNode" presStyleLbl="node2" presStyleIdx="13" presStyleCnt="16" custScaleX="1004538">
        <dgm:presLayoutVars>
          <dgm:chPref val="3"/>
        </dgm:presLayoutVars>
      </dgm:prSet>
      <dgm:spPr/>
    </dgm:pt>
    <dgm:pt modelId="{8858CDCF-9961-4640-BC98-DA4EF4906A78}" type="pres">
      <dgm:prSet presAssocID="{0622110F-E860-4063-9323-8AF807D36BF5}" presName="level3hierChild" presStyleCnt="0"/>
      <dgm:spPr/>
    </dgm:pt>
    <dgm:pt modelId="{BCDD8552-DE83-45BE-B92E-360472C6A129}" type="pres">
      <dgm:prSet presAssocID="{EE533AF6-AFF9-4D5C-86EA-6CB9C122B4D1}" presName="root1" presStyleCnt="0"/>
      <dgm:spPr/>
    </dgm:pt>
    <dgm:pt modelId="{5B465BC6-6896-473A-88F8-61DE103593F9}" type="pres">
      <dgm:prSet presAssocID="{EE533AF6-AFF9-4D5C-86EA-6CB9C122B4D1}" presName="LevelOneTextNode" presStyleLbl="node0" presStyleIdx="5" presStyleCnt="6" custScaleX="742820" custScaleY="138384" custLinFactNeighborX="2354" custLinFactNeighborY="1690">
        <dgm:presLayoutVars>
          <dgm:chPref val="3"/>
        </dgm:presLayoutVars>
      </dgm:prSet>
      <dgm:spPr/>
    </dgm:pt>
    <dgm:pt modelId="{95B7BC55-658B-4B69-B350-5538BCD58C3E}" type="pres">
      <dgm:prSet presAssocID="{EE533AF6-AFF9-4D5C-86EA-6CB9C122B4D1}" presName="level2hierChild" presStyleCnt="0"/>
      <dgm:spPr/>
    </dgm:pt>
    <dgm:pt modelId="{0B67E417-C492-41A5-A356-0E114C4F2359}" type="pres">
      <dgm:prSet presAssocID="{C287F7F3-B956-40D0-9389-07906188A0B8}" presName="conn2-1" presStyleLbl="parChTrans1D2" presStyleIdx="14" presStyleCnt="16"/>
      <dgm:spPr/>
    </dgm:pt>
    <dgm:pt modelId="{BFA08A10-A1B4-4FED-B47A-9625BA2D000F}" type="pres">
      <dgm:prSet presAssocID="{C287F7F3-B956-40D0-9389-07906188A0B8}" presName="connTx" presStyleLbl="parChTrans1D2" presStyleIdx="14" presStyleCnt="16"/>
      <dgm:spPr/>
    </dgm:pt>
    <dgm:pt modelId="{FDF73010-86FB-42F8-8CB5-EBD312E460CC}" type="pres">
      <dgm:prSet presAssocID="{D20EC113-4A7B-40D6-968D-A585D84D4618}" presName="root2" presStyleCnt="0"/>
      <dgm:spPr/>
    </dgm:pt>
    <dgm:pt modelId="{32ECA6C4-9831-46AB-8C30-6C2905628404}" type="pres">
      <dgm:prSet presAssocID="{D20EC113-4A7B-40D6-968D-A585D84D4618}" presName="LevelTwoTextNode" presStyleLbl="node2" presStyleIdx="14" presStyleCnt="16" custScaleX="1004538">
        <dgm:presLayoutVars>
          <dgm:chPref val="3"/>
        </dgm:presLayoutVars>
      </dgm:prSet>
      <dgm:spPr/>
    </dgm:pt>
    <dgm:pt modelId="{8445CEBD-35DF-4B5F-BEBA-CAF1905A75F9}" type="pres">
      <dgm:prSet presAssocID="{D20EC113-4A7B-40D6-968D-A585D84D4618}" presName="level3hierChild" presStyleCnt="0"/>
      <dgm:spPr/>
    </dgm:pt>
    <dgm:pt modelId="{BB28AAA6-769B-4D54-8564-20206CECA1E7}" type="pres">
      <dgm:prSet presAssocID="{88BF86CC-E934-48FB-A6BD-4157E388F5C2}" presName="conn2-1" presStyleLbl="parChTrans1D2" presStyleIdx="15" presStyleCnt="16"/>
      <dgm:spPr/>
    </dgm:pt>
    <dgm:pt modelId="{10DE308B-1A13-4C66-844D-A5B79B8C4C8F}" type="pres">
      <dgm:prSet presAssocID="{88BF86CC-E934-48FB-A6BD-4157E388F5C2}" presName="connTx" presStyleLbl="parChTrans1D2" presStyleIdx="15" presStyleCnt="16"/>
      <dgm:spPr/>
    </dgm:pt>
    <dgm:pt modelId="{067B957A-B944-4CEA-8066-3F9F24FEA68C}" type="pres">
      <dgm:prSet presAssocID="{8ABEE3C3-8F6F-441C-94E1-8FDCE1A1331A}" presName="root2" presStyleCnt="0"/>
      <dgm:spPr/>
    </dgm:pt>
    <dgm:pt modelId="{65E6AD31-19B6-4710-BEC6-E4BAF51AD62E}" type="pres">
      <dgm:prSet presAssocID="{8ABEE3C3-8F6F-441C-94E1-8FDCE1A1331A}" presName="LevelTwoTextNode" presStyleLbl="node2" presStyleIdx="15" presStyleCnt="16" custScaleX="1004538" custScaleY="154544">
        <dgm:presLayoutVars>
          <dgm:chPref val="3"/>
        </dgm:presLayoutVars>
      </dgm:prSet>
      <dgm:spPr/>
    </dgm:pt>
    <dgm:pt modelId="{C759BE44-2B3B-4FB8-AC20-174586EBE8A5}" type="pres">
      <dgm:prSet presAssocID="{8ABEE3C3-8F6F-441C-94E1-8FDCE1A1331A}" presName="level3hierChild" presStyleCnt="0"/>
      <dgm:spPr/>
    </dgm:pt>
  </dgm:ptLst>
  <dgm:cxnLst>
    <dgm:cxn modelId="{CE5CA006-1397-4673-A7F8-8DB9BE3C6189}" srcId="{0D03F389-D01D-43AC-95DA-92F99EFFE88B}" destId="{D273B7AB-4837-4748-844F-94733EA58702}" srcOrd="1" destOrd="0" parTransId="{F4DC64F9-1F5F-4DFA-8CF4-C75D772AB045}" sibTransId="{AEBE6232-4170-4793-8B3E-9872BCB2092A}"/>
    <dgm:cxn modelId="{F02AD90B-B1BA-438E-B520-AC84AC83C6AA}" srcId="{D273B7AB-4837-4748-844F-94733EA58702}" destId="{6A571E2E-733A-4737-A441-01EAEA9225DA}" srcOrd="1" destOrd="0" parTransId="{F503DA5F-5C7E-44D3-AB3D-83A4C1D7ABCA}" sibTransId="{184ABEB9-3B0A-4C45-9C2E-9799DB221AD5}"/>
    <dgm:cxn modelId="{DD0BF70E-0AF5-4F6B-8776-FDE2941CA198}" type="presOf" srcId="{359252AC-38D3-4B38-9218-4FFDF0555A6A}" destId="{2A4A5381-6166-4F0B-A013-4C1A9DFDAD67}" srcOrd="0" destOrd="0" presId="urn:microsoft.com/office/officeart/2005/8/layout/hierarchy2"/>
    <dgm:cxn modelId="{0812CE10-286F-4FF9-86DE-E9E6F1CB4E92}" srcId="{0D03F389-D01D-43AC-95DA-92F99EFFE88B}" destId="{F3BF2B76-F1BF-4DEC-850E-A3521A5E9C18}" srcOrd="2" destOrd="0" parTransId="{0CC81A21-DFB0-4C43-B25A-CC3089573E2D}" sibTransId="{EFE9C7DC-5321-4202-B1E1-008B0FE38AAC}"/>
    <dgm:cxn modelId="{0E675911-7525-4002-8332-C458492D6166}" type="presOf" srcId="{68ED938D-31E4-40D8-8020-053B8ED9CFA5}" destId="{21913FF7-2398-426F-8A66-04BC9F755756}" srcOrd="0" destOrd="0" presId="urn:microsoft.com/office/officeart/2005/8/layout/hierarchy2"/>
    <dgm:cxn modelId="{502AB211-9863-4412-9F5B-C52B92DA1CE3}" type="presOf" srcId="{A365459C-A065-42CD-A2CC-FE64CB428BCF}" destId="{DA8ACD8C-F020-4DBF-8B48-4D00FACC0BAA}" srcOrd="0" destOrd="0" presId="urn:microsoft.com/office/officeart/2005/8/layout/hierarchy2"/>
    <dgm:cxn modelId="{32E8F313-2264-4EC5-B2DA-D90EDF0DFD19}" type="presOf" srcId="{6A571E2E-733A-4737-A441-01EAEA9225DA}" destId="{6837101A-258F-4723-882A-9F52534FDE30}" srcOrd="0" destOrd="0" presId="urn:microsoft.com/office/officeart/2005/8/layout/hierarchy2"/>
    <dgm:cxn modelId="{122EFF15-A2C0-49A7-9750-70EC89F5CEFE}" srcId="{D6A3AE99-E6E6-4C2E-A93F-8B66B265B457}" destId="{359252AC-38D3-4B38-9218-4FFDF0555A6A}" srcOrd="1" destOrd="0" parTransId="{72F3ED8F-6F78-40AE-84EA-363C512321D4}" sibTransId="{A3A543F3-24B1-4412-A579-FA008F0293C8}"/>
    <dgm:cxn modelId="{AA425016-785E-4A81-AA2B-BE4D5AA0C897}" type="presOf" srcId="{2951075C-BA50-4064-A9FA-A80D0B160702}" destId="{E6BD96DC-D67B-405A-8523-BB0BCFE56F85}" srcOrd="0" destOrd="0" presId="urn:microsoft.com/office/officeart/2005/8/layout/hierarchy2"/>
    <dgm:cxn modelId="{9A276A19-2637-48B8-B947-985A71ED8655}" type="presOf" srcId="{6B8F5054-5879-42C8-99FF-350BA71CC8DB}" destId="{1CD3B9A5-CE4E-4995-B564-DE6EAF07A51D}" srcOrd="1" destOrd="0" presId="urn:microsoft.com/office/officeart/2005/8/layout/hierarchy2"/>
    <dgm:cxn modelId="{8552391D-A972-4AF6-8D06-B06DA3F2A38D}" type="presOf" srcId="{0622110F-E860-4063-9323-8AF807D36BF5}" destId="{14E00DE4-7882-4CE2-A9A7-5F22B6FEB01B}" srcOrd="0" destOrd="0" presId="urn:microsoft.com/office/officeart/2005/8/layout/hierarchy2"/>
    <dgm:cxn modelId="{B539E11D-E816-4DC2-AE6A-F4E098317E88}" type="presOf" srcId="{C287F7F3-B956-40D0-9389-07906188A0B8}" destId="{0B67E417-C492-41A5-A356-0E114C4F2359}" srcOrd="0" destOrd="0" presId="urn:microsoft.com/office/officeart/2005/8/layout/hierarchy2"/>
    <dgm:cxn modelId="{88D56C1F-DBB5-41B0-8739-E68C4053C6D0}" type="presOf" srcId="{5E846852-13DD-433C-BC43-2375BBC82E09}" destId="{BB6E059B-4FBE-4FAC-AA61-CAABB734EF96}" srcOrd="1" destOrd="0" presId="urn:microsoft.com/office/officeart/2005/8/layout/hierarchy2"/>
    <dgm:cxn modelId="{282BAF27-CF0E-4852-B24A-CCCD7292E067}" type="presOf" srcId="{D6A3AE99-E6E6-4C2E-A93F-8B66B265B457}" destId="{D49FECEA-940D-4C44-A191-315A38CE440C}" srcOrd="0" destOrd="0" presId="urn:microsoft.com/office/officeart/2005/8/layout/hierarchy2"/>
    <dgm:cxn modelId="{F0E6982A-29A0-408A-B504-920C08534B1F}" srcId="{F3BF2B76-F1BF-4DEC-850E-A3521A5E9C18}" destId="{DF9F5BBA-4458-4095-9DD3-9E4AC112670A}" srcOrd="0" destOrd="0" parTransId="{8BC737A2-4E2A-4E1D-A205-F0739BACFEB7}" sibTransId="{0A441A59-3574-4FAA-919C-BDAE6CBF1AAE}"/>
    <dgm:cxn modelId="{AABFB42A-FC04-4667-A6CC-3F7BFABABB4A}" type="presOf" srcId="{03F15EFC-0BDC-4D98-9BF0-069F6398744F}" destId="{23B796EE-A5B3-4D07-8FF6-CE436B07963E}" srcOrd="0" destOrd="0" presId="urn:microsoft.com/office/officeart/2005/8/layout/hierarchy2"/>
    <dgm:cxn modelId="{CA09E52A-1826-4326-A767-90E3AC40C864}" type="presOf" srcId="{BC8DB884-F25C-44A2-8B43-66842E025BCB}" destId="{B68CE630-5594-43B0-99F3-07358BC14AD9}" srcOrd="1" destOrd="0" presId="urn:microsoft.com/office/officeart/2005/8/layout/hierarchy2"/>
    <dgm:cxn modelId="{209D5D30-5028-4936-B900-56D382F38910}" srcId="{A365459C-A065-42CD-A2CC-FE64CB428BCF}" destId="{0622110F-E860-4063-9323-8AF807D36BF5}" srcOrd="2" destOrd="0" parTransId="{51C28383-070B-4C56-B2A2-859AF5392250}" sibTransId="{5E751925-3DD6-448E-9C40-08C700A65B6D}"/>
    <dgm:cxn modelId="{14F0AF34-F8BD-4AD9-AF22-917D03627666}" type="presOf" srcId="{72F3ED8F-6F78-40AE-84EA-363C512321D4}" destId="{ED407E81-B352-4D22-AECD-8E3A9C848129}" srcOrd="1" destOrd="0" presId="urn:microsoft.com/office/officeart/2005/8/layout/hierarchy2"/>
    <dgm:cxn modelId="{A8093035-71D0-4A94-B2B0-BD18EEDDA3C5}" type="presOf" srcId="{F503DA5F-5C7E-44D3-AB3D-83A4C1D7ABCA}" destId="{8FC7BA7E-81AE-4837-A37D-8263E5293A8C}" srcOrd="1" destOrd="0" presId="urn:microsoft.com/office/officeart/2005/8/layout/hierarchy2"/>
    <dgm:cxn modelId="{DD23D137-C0B9-40C7-BF9B-00AFACD0D36A}" type="presOf" srcId="{5F5DD052-8583-49D3-BC62-C41D4762C649}" destId="{7595E7E3-469C-4BCE-9881-2AEDB2C68209}" srcOrd="1" destOrd="0" presId="urn:microsoft.com/office/officeart/2005/8/layout/hierarchy2"/>
    <dgm:cxn modelId="{E5AD2A38-8A07-48B5-8118-760308314F8D}" type="presOf" srcId="{C287F7F3-B956-40D0-9389-07906188A0B8}" destId="{BFA08A10-A1B4-4FED-B47A-9625BA2D000F}" srcOrd="1" destOrd="0" presId="urn:microsoft.com/office/officeart/2005/8/layout/hierarchy2"/>
    <dgm:cxn modelId="{C9E0C63C-09B2-481E-9F63-AB8BA0379B22}" type="presOf" srcId="{8BC737A2-4E2A-4E1D-A205-F0739BACFEB7}" destId="{53A34232-9505-4EC5-8E9A-0AF4F87FEE16}" srcOrd="1" destOrd="0" presId="urn:microsoft.com/office/officeart/2005/8/layout/hierarchy2"/>
    <dgm:cxn modelId="{0025253D-F836-42B4-8481-0EA6AE72AFE8}" type="presOf" srcId="{5F5DD052-8583-49D3-BC62-C41D4762C649}" destId="{2349C867-A61F-4D27-83DF-8075A28079D0}" srcOrd="0" destOrd="0" presId="urn:microsoft.com/office/officeart/2005/8/layout/hierarchy2"/>
    <dgm:cxn modelId="{CC20DB3D-EBD4-480C-BCB2-C07DE30A8E83}" srcId="{D6A3AE99-E6E6-4C2E-A93F-8B66B265B457}" destId="{2951075C-BA50-4064-A9FA-A80D0B160702}" srcOrd="2" destOrd="0" parTransId="{68ED938D-31E4-40D8-8020-053B8ED9CFA5}" sibTransId="{63949EBE-B93B-4A14-BA28-E947F3E9FA2E}"/>
    <dgm:cxn modelId="{1E04F45B-BB24-4DBA-93A9-61763D26B120}" type="presOf" srcId="{DAF16AA2-BFD7-4311-83B1-C1BB7D6F7037}" destId="{F41E144B-D61B-454F-A99D-1D7637CEC9B8}" srcOrd="0" destOrd="0" presId="urn:microsoft.com/office/officeart/2005/8/layout/hierarchy2"/>
    <dgm:cxn modelId="{8710F85C-9253-4FDC-9A54-A8DA3ED9A18A}" type="presOf" srcId="{F503DA5F-5C7E-44D3-AB3D-83A4C1D7ABCA}" destId="{CA0DD75F-554D-4705-841F-D3FEA4288EC3}" srcOrd="0" destOrd="0" presId="urn:microsoft.com/office/officeart/2005/8/layout/hierarchy2"/>
    <dgm:cxn modelId="{2A588443-AAC6-4C01-A20E-0E2CCF20692B}" type="presOf" srcId="{6D583FC2-D7AE-4A71-AB40-065C2809A3B7}" destId="{83F63C9E-16D5-44E7-AD9B-13548DB90006}" srcOrd="0" destOrd="0" presId="urn:microsoft.com/office/officeart/2005/8/layout/hierarchy2"/>
    <dgm:cxn modelId="{4E494367-240B-4598-BD5F-4927B0D98A7B}" type="presOf" srcId="{8BC737A2-4E2A-4E1D-A205-F0739BACFEB7}" destId="{90A68D1A-29B5-472F-8D71-1ECE295AB26F}" srcOrd="0" destOrd="0" presId="urn:microsoft.com/office/officeart/2005/8/layout/hierarchy2"/>
    <dgm:cxn modelId="{3CF53C49-3E87-4A52-857B-86D9904824AA}" type="presOf" srcId="{EE533AF6-AFF9-4D5C-86EA-6CB9C122B4D1}" destId="{5B465BC6-6896-473A-88F8-61DE103593F9}" srcOrd="0" destOrd="0" presId="urn:microsoft.com/office/officeart/2005/8/layout/hierarchy2"/>
    <dgm:cxn modelId="{F1A35649-DA9B-4222-A680-45C084495C32}" srcId="{EE533AF6-AFF9-4D5C-86EA-6CB9C122B4D1}" destId="{D20EC113-4A7B-40D6-968D-A585D84D4618}" srcOrd="0" destOrd="0" parTransId="{C287F7F3-B956-40D0-9389-07906188A0B8}" sibTransId="{0762AFED-74D0-4480-83DB-EAF63DA02B14}"/>
    <dgm:cxn modelId="{4467F869-E92C-453B-A331-3D51E472C303}" srcId="{0D03F389-D01D-43AC-95DA-92F99EFFE88B}" destId="{D6A3AE99-E6E6-4C2E-A93F-8B66B265B457}" srcOrd="0" destOrd="0" parTransId="{C6C813BD-2C83-459C-9E87-D490EA58C5D5}" sibTransId="{A5677BE7-1435-4E78-9068-A1A6F206C260}"/>
    <dgm:cxn modelId="{60860C6A-02F6-4722-8DA8-9A92AFC96249}" srcId="{F3BF2B76-F1BF-4DEC-850E-A3521A5E9C18}" destId="{C4186AFE-6EB5-4A40-B92D-4769EFE70F51}" srcOrd="2" destOrd="0" parTransId="{D9536064-2F90-4C1B-A376-821950C00541}" sibTransId="{BB37AED1-7826-44EF-8E03-B326118289BA}"/>
    <dgm:cxn modelId="{FCE7BF4E-59BA-495B-ADBE-FF20BF895426}" type="presOf" srcId="{5D977D1D-594F-4056-A79E-FF5D6C5C655A}" destId="{B04D1D0A-3FB5-47B9-876F-50B32D077F59}" srcOrd="1" destOrd="0" presId="urn:microsoft.com/office/officeart/2005/8/layout/hierarchy2"/>
    <dgm:cxn modelId="{7D790F71-CFDF-4EED-91D8-2D0072CE6012}" type="presOf" srcId="{30301323-E15D-4D93-B771-16E529481390}" destId="{EB396AC3-3CAE-404A-AE9A-6E0926A723EA}" srcOrd="0" destOrd="0" presId="urn:microsoft.com/office/officeart/2005/8/layout/hierarchy2"/>
    <dgm:cxn modelId="{CDF41972-459E-4D0A-9AC4-32EDFE2CEF7D}" type="presOf" srcId="{9C174E99-DEE3-40D1-8D0B-C0D0C769E969}" destId="{3081C52A-D082-47E8-9159-C52B45C4F1C1}" srcOrd="0" destOrd="0" presId="urn:microsoft.com/office/officeart/2005/8/layout/hierarchy2"/>
    <dgm:cxn modelId="{CA38F472-177B-4410-8D89-454889C0CF1E}" type="presOf" srcId="{5E846852-13DD-433C-BC43-2375BBC82E09}" destId="{FBF1C0A4-1284-4E8C-B559-44A944BC8F7A}" srcOrd="0" destOrd="0" presId="urn:microsoft.com/office/officeart/2005/8/layout/hierarchy2"/>
    <dgm:cxn modelId="{58D84774-D102-4D04-AAA7-8128665B44C1}" type="presOf" srcId="{D273B7AB-4837-4748-844F-94733EA58702}" destId="{8DBBC4BB-EBD0-4D90-8F2B-38D674A8E9EE}" srcOrd="0" destOrd="0" presId="urn:microsoft.com/office/officeart/2005/8/layout/hierarchy2"/>
    <dgm:cxn modelId="{B48DE974-44DF-475A-90AC-E3190C6B0A23}" srcId="{D273B7AB-4837-4748-844F-94733EA58702}" destId="{D877E476-3BA9-49FB-896A-2E1DB24494F3}" srcOrd="0" destOrd="0" parTransId="{5F5DD052-8583-49D3-BC62-C41D4762C649}" sibTransId="{E947D222-C451-4EFF-9933-E525B2F8D0D5}"/>
    <dgm:cxn modelId="{54A69E7C-E48B-4251-B589-B83BC1FC36FD}" type="presOf" srcId="{C30003BD-56E4-4B45-8796-9A3B9CCA02A6}" destId="{9AC74010-8814-4DA4-963F-D9B9E4AEB835}" srcOrd="1" destOrd="0" presId="urn:microsoft.com/office/officeart/2005/8/layout/hierarchy2"/>
    <dgm:cxn modelId="{2DAF727D-188F-4892-B251-7AA44BEAFC63}" type="presOf" srcId="{6D583FC2-D7AE-4A71-AB40-065C2809A3B7}" destId="{7C3AEB4B-F155-4409-8AC2-7DA241BA8D11}" srcOrd="1" destOrd="0" presId="urn:microsoft.com/office/officeart/2005/8/layout/hierarchy2"/>
    <dgm:cxn modelId="{CD0EAF7E-817A-44A8-A231-4511DE5DB9AF}" type="presOf" srcId="{DF9F5BBA-4458-4095-9DD3-9E4AC112670A}" destId="{B97C0604-A0A4-480E-ACA1-7753E2B93749}" srcOrd="0" destOrd="0" presId="urn:microsoft.com/office/officeart/2005/8/layout/hierarchy2"/>
    <dgm:cxn modelId="{D021F488-36A2-4257-9DB4-DCC3413E19D0}" type="presOf" srcId="{6B8F5054-5879-42C8-99FF-350BA71CC8DB}" destId="{D295DCD0-3FC0-4B74-8CA7-B14B2C065BA9}" srcOrd="0" destOrd="0" presId="urn:microsoft.com/office/officeart/2005/8/layout/hierarchy2"/>
    <dgm:cxn modelId="{EAB61791-3310-4DF4-977E-A2E6943375D4}" type="presOf" srcId="{C4186AFE-6EB5-4A40-B92D-4769EFE70F51}" destId="{B135592C-7F2E-4126-822F-75B9D7A99E98}" srcOrd="0" destOrd="0" presId="urn:microsoft.com/office/officeart/2005/8/layout/hierarchy2"/>
    <dgm:cxn modelId="{C3DD2293-77FB-4D7D-9B83-BCA20D147417}" type="presOf" srcId="{F3BF2B76-F1BF-4DEC-850E-A3521A5E9C18}" destId="{C4F842C9-464A-4C65-8D6C-15E6B36FF330}" srcOrd="0" destOrd="0" presId="urn:microsoft.com/office/officeart/2005/8/layout/hierarchy2"/>
    <dgm:cxn modelId="{8CD22495-0FDA-43D6-85AC-6E7DDEBE0DCC}" type="presOf" srcId="{88BF86CC-E934-48FB-A6BD-4157E388F5C2}" destId="{BB28AAA6-769B-4D54-8564-20206CECA1E7}" srcOrd="0" destOrd="0" presId="urn:microsoft.com/office/officeart/2005/8/layout/hierarchy2"/>
    <dgm:cxn modelId="{9E742695-9F26-4C3E-9031-B507720BD645}" srcId="{A365459C-A065-42CD-A2CC-FE64CB428BCF}" destId="{58F32F34-EA47-468B-8CC5-D92D07DD9947}" srcOrd="1" destOrd="0" parTransId="{C30003BD-56E4-4B45-8796-9A3B9CCA02A6}" sibTransId="{0D769ADE-8EDD-4D76-9F66-9880AD37CB36}"/>
    <dgm:cxn modelId="{A8A2EA96-AF90-484E-B6D7-091D6719A921}" srcId="{254A9495-40DB-49C3-8EEF-921E0287C17A}" destId="{03F15EFC-0BDC-4D98-9BF0-069F6398744F}" srcOrd="1" destOrd="0" parTransId="{5E846852-13DD-433C-BC43-2375BBC82E09}" sibTransId="{9C1708FF-9227-40FC-87DA-6DDBD69F6464}"/>
    <dgm:cxn modelId="{A46A1B97-72F0-49D6-8442-F639F22597F6}" type="presOf" srcId="{C30003BD-56E4-4B45-8796-9A3B9CCA02A6}" destId="{4D7E2081-58FD-4D5F-A0E9-0C362E93E459}" srcOrd="0" destOrd="0" presId="urn:microsoft.com/office/officeart/2005/8/layout/hierarchy2"/>
    <dgm:cxn modelId="{66C0DF97-75B4-4ED0-B697-F3B82E1677EA}" srcId="{0D03F389-D01D-43AC-95DA-92F99EFFE88B}" destId="{EE533AF6-AFF9-4D5C-86EA-6CB9C122B4D1}" srcOrd="5" destOrd="0" parTransId="{32EF2C8C-27E9-495F-8002-D118657D9879}" sibTransId="{DCC19975-358F-4D4A-B1E6-D10CE5B68980}"/>
    <dgm:cxn modelId="{C6AB189B-4DF4-4559-835A-4EFD415FEF51}" type="presOf" srcId="{254A9495-40DB-49C3-8EEF-921E0287C17A}" destId="{B2955F7B-AAA9-4C76-9EE3-141858DEAB79}" srcOrd="0" destOrd="0" presId="urn:microsoft.com/office/officeart/2005/8/layout/hierarchy2"/>
    <dgm:cxn modelId="{7B57C2A3-F73E-4EB5-8174-A132B03636E9}" type="presOf" srcId="{5CF3261C-4D60-418E-AED0-76BFB3D7BD3C}" destId="{EB9FEC1A-3498-4D3E-8568-28C4EBB8FBCB}" srcOrd="0" destOrd="0" presId="urn:microsoft.com/office/officeart/2005/8/layout/hierarchy2"/>
    <dgm:cxn modelId="{BE3C48A6-707D-4097-8BF6-2410877AE4FF}" srcId="{0D03F389-D01D-43AC-95DA-92F99EFFE88B}" destId="{A365459C-A065-42CD-A2CC-FE64CB428BCF}" srcOrd="4" destOrd="0" parTransId="{6CBC8839-B5F4-4B0A-894F-BD9BB4E3BD81}" sibTransId="{2D9D51BB-FFDD-4763-9AAA-0177B3E48FBE}"/>
    <dgm:cxn modelId="{9ACD81AF-0A0B-4833-A39B-B24E5D47AF74}" type="presOf" srcId="{51C28383-070B-4C56-B2A2-859AF5392250}" destId="{66CEE14C-24AE-48AC-BF6C-F6D184AE26A9}" srcOrd="1" destOrd="0" presId="urn:microsoft.com/office/officeart/2005/8/layout/hierarchy2"/>
    <dgm:cxn modelId="{1C4FE3B1-7656-46F0-AF98-57DC25445734}" type="presOf" srcId="{D9536064-2F90-4C1B-A376-821950C00541}" destId="{F4DE09A0-60A5-449B-A608-48C10F0B1C09}" srcOrd="1" destOrd="0" presId="urn:microsoft.com/office/officeart/2005/8/layout/hierarchy2"/>
    <dgm:cxn modelId="{0FA59DB4-8940-43A4-9DE5-C1F35B24B6F4}" srcId="{D273B7AB-4837-4748-844F-94733EA58702}" destId="{9C174E99-DEE3-40D1-8D0B-C0D0C769E969}" srcOrd="2" destOrd="0" parTransId="{5D977D1D-594F-4056-A79E-FF5D6C5C655A}" sibTransId="{E15C604B-E8EB-40EE-8E32-82E07FC18CF2}"/>
    <dgm:cxn modelId="{AB3AAAB5-6E5A-4767-9ECF-9C836FAF3C97}" type="presOf" srcId="{5CF3261C-4D60-418E-AED0-76BFB3D7BD3C}" destId="{29E28950-4D97-4FAF-AB8F-AE719C9840FA}" srcOrd="1" destOrd="0" presId="urn:microsoft.com/office/officeart/2005/8/layout/hierarchy2"/>
    <dgm:cxn modelId="{B1E16BB8-9044-4B3A-B401-2780C922DAB2}" srcId="{F3BF2B76-F1BF-4DEC-850E-A3521A5E9C18}" destId="{2902C338-6A3A-42FC-8C5B-538FBC267FF8}" srcOrd="1" destOrd="0" parTransId="{6D583FC2-D7AE-4A71-AB40-065C2809A3B7}" sibTransId="{37164201-A648-4A0A-AC26-254AC55E2C17}"/>
    <dgm:cxn modelId="{A01F59B9-D0BE-4D81-AC27-244F27A14D27}" type="presOf" srcId="{98745C59-2EC8-439D-93B3-99770973F321}" destId="{734CA7CD-332A-4C4E-9EB0-79EE01865EDB}" srcOrd="0" destOrd="0" presId="urn:microsoft.com/office/officeart/2005/8/layout/hierarchy2"/>
    <dgm:cxn modelId="{FA7A27BE-12EC-4BDF-B54F-6B7F7FCF0ABF}" type="presOf" srcId="{2902C338-6A3A-42FC-8C5B-538FBC267FF8}" destId="{68FF61B1-D61F-4227-A830-FDCF314778C9}" srcOrd="0" destOrd="0" presId="urn:microsoft.com/office/officeart/2005/8/layout/hierarchy2"/>
    <dgm:cxn modelId="{BCC4B8C9-1005-46F3-9B1C-4DA0C4BA1A9D}" type="presOf" srcId="{BC8DB884-F25C-44A2-8B43-66842E025BCB}" destId="{E39B504B-4097-4746-AD27-283743857ED3}" srcOrd="0" destOrd="0" presId="urn:microsoft.com/office/officeart/2005/8/layout/hierarchy2"/>
    <dgm:cxn modelId="{5E364CCB-1A5A-4FEF-9D11-CD36A775C257}" srcId="{254A9495-40DB-49C3-8EEF-921E0287C17A}" destId="{98745C59-2EC8-439D-93B3-99770973F321}" srcOrd="0" destOrd="0" parTransId="{BC8DB884-F25C-44A2-8B43-66842E025BCB}" sibTransId="{34B043E3-9FCD-47F8-AD3A-4B5A2FF4A66F}"/>
    <dgm:cxn modelId="{1AA256CB-BAD8-411F-A29A-DA72FF68365A}" type="presOf" srcId="{5D977D1D-594F-4056-A79E-FF5D6C5C655A}" destId="{3FC18802-461C-4A5C-A18C-86777DF3DCBA}" srcOrd="0" destOrd="0" presId="urn:microsoft.com/office/officeart/2005/8/layout/hierarchy2"/>
    <dgm:cxn modelId="{02F45BD6-C194-4AF4-9FC1-504C90A9488D}" srcId="{EE533AF6-AFF9-4D5C-86EA-6CB9C122B4D1}" destId="{8ABEE3C3-8F6F-441C-94E1-8FDCE1A1331A}" srcOrd="1" destOrd="0" parTransId="{88BF86CC-E934-48FB-A6BD-4157E388F5C2}" sibTransId="{41B95EDD-25B4-4F35-96C5-69171657EA27}"/>
    <dgm:cxn modelId="{649ABCDA-0892-4541-B0E8-5C886E835B8F}" type="presOf" srcId="{68ED938D-31E4-40D8-8020-053B8ED9CFA5}" destId="{967A5207-94A2-4363-AF71-5F080E08C647}" srcOrd="1" destOrd="0" presId="urn:microsoft.com/office/officeart/2005/8/layout/hierarchy2"/>
    <dgm:cxn modelId="{6904A8DB-8FCE-4EC3-9FC9-E2CA89CE76C5}" type="presOf" srcId="{D20EC113-4A7B-40D6-968D-A585D84D4618}" destId="{32ECA6C4-9831-46AB-8C30-6C2905628404}" srcOrd="0" destOrd="0" presId="urn:microsoft.com/office/officeart/2005/8/layout/hierarchy2"/>
    <dgm:cxn modelId="{727FF7DD-1CDA-4A28-8F88-FB477F698407}" type="presOf" srcId="{88BF86CC-E934-48FB-A6BD-4157E388F5C2}" destId="{10DE308B-1A13-4C66-844D-A5B79B8C4C8F}" srcOrd="1" destOrd="0" presId="urn:microsoft.com/office/officeart/2005/8/layout/hierarchy2"/>
    <dgm:cxn modelId="{A591E5DE-F938-4DA0-BE38-862DCEC8F847}" srcId="{A365459C-A065-42CD-A2CC-FE64CB428BCF}" destId="{DAF16AA2-BFD7-4311-83B1-C1BB7D6F7037}" srcOrd="0" destOrd="0" parTransId="{5CF3261C-4D60-418E-AED0-76BFB3D7BD3C}" sibTransId="{99855A3D-E86B-4FB9-9FA9-ADB3D62F8BAF}"/>
    <dgm:cxn modelId="{AE4EEBE2-C5EA-43C8-9A9A-C26A703DBC2C}" type="presOf" srcId="{D877E476-3BA9-49FB-896A-2E1DB24494F3}" destId="{72DFDADD-D662-48E6-A9A6-09AE36D0BEA7}" srcOrd="0" destOrd="0" presId="urn:microsoft.com/office/officeart/2005/8/layout/hierarchy2"/>
    <dgm:cxn modelId="{B1303AE3-98F2-4192-844B-35DD39A025C1}" type="presOf" srcId="{D9536064-2F90-4C1B-A376-821950C00541}" destId="{B479E659-3EEC-4809-A58C-9FEC05EAA932}" srcOrd="0" destOrd="0" presId="urn:microsoft.com/office/officeart/2005/8/layout/hierarchy2"/>
    <dgm:cxn modelId="{0E63C6E4-C426-471B-B4F0-7E04AE153388}" srcId="{0D03F389-D01D-43AC-95DA-92F99EFFE88B}" destId="{254A9495-40DB-49C3-8EEF-921E0287C17A}" srcOrd="3" destOrd="0" parTransId="{BE615010-DA23-4ADE-84A4-3EFABD4BCEDC}" sibTransId="{E5940A49-FFDF-472E-86F9-291DEE4F8943}"/>
    <dgm:cxn modelId="{AA8E5DEB-9E25-4119-B360-2458B8100133}" srcId="{D6A3AE99-E6E6-4C2E-A93F-8B66B265B457}" destId="{30301323-E15D-4D93-B771-16E529481390}" srcOrd="0" destOrd="0" parTransId="{6B8F5054-5879-42C8-99FF-350BA71CC8DB}" sibTransId="{D98CF9D6-DD54-433C-941E-99887431AB06}"/>
    <dgm:cxn modelId="{0AA831F3-FFD7-4173-92C6-1EBDA66D2773}" type="presOf" srcId="{72F3ED8F-6F78-40AE-84EA-363C512321D4}" destId="{45D35B69-E9C7-47BF-940F-7CC3E5EC6120}" srcOrd="0" destOrd="0" presId="urn:microsoft.com/office/officeart/2005/8/layout/hierarchy2"/>
    <dgm:cxn modelId="{9F4ED6F7-0D55-49E7-8AFB-A70189FE4AF8}" type="presOf" srcId="{58F32F34-EA47-468B-8CC5-D92D07DD9947}" destId="{37106355-DE10-40A1-8092-87D87B2E1DBE}" srcOrd="0" destOrd="0" presId="urn:microsoft.com/office/officeart/2005/8/layout/hierarchy2"/>
    <dgm:cxn modelId="{5DD85EFA-65AE-431A-9BBE-9CBA88C17BE5}" type="presOf" srcId="{51C28383-070B-4C56-B2A2-859AF5392250}" destId="{32CE591D-E92E-4B5D-9C78-3DBDA1BAEDE6}" srcOrd="0" destOrd="0" presId="urn:microsoft.com/office/officeart/2005/8/layout/hierarchy2"/>
    <dgm:cxn modelId="{7A5EFDFB-6FBA-4551-BF53-9E2E8F7F1BCA}" type="presOf" srcId="{8ABEE3C3-8F6F-441C-94E1-8FDCE1A1331A}" destId="{65E6AD31-19B6-4710-BEC6-E4BAF51AD62E}" srcOrd="0" destOrd="0" presId="urn:microsoft.com/office/officeart/2005/8/layout/hierarchy2"/>
    <dgm:cxn modelId="{0F7ADEFF-AA92-4BAE-B6F4-DAE0CE0EB04D}" type="presOf" srcId="{0D03F389-D01D-43AC-95DA-92F99EFFE88B}" destId="{9DFDE53C-A29D-4829-993B-A9EB4130CA11}" srcOrd="0" destOrd="0" presId="urn:microsoft.com/office/officeart/2005/8/layout/hierarchy2"/>
    <dgm:cxn modelId="{20394029-13AE-469B-92D6-3D1D95A37A14}" type="presParOf" srcId="{9DFDE53C-A29D-4829-993B-A9EB4130CA11}" destId="{A8C225E9-DF30-4661-A33A-3395071FC558}" srcOrd="0" destOrd="0" presId="urn:microsoft.com/office/officeart/2005/8/layout/hierarchy2"/>
    <dgm:cxn modelId="{DC64674E-8D5B-416B-9697-4DDBB8F64FBE}" type="presParOf" srcId="{A8C225E9-DF30-4661-A33A-3395071FC558}" destId="{D49FECEA-940D-4C44-A191-315A38CE440C}" srcOrd="0" destOrd="0" presId="urn:microsoft.com/office/officeart/2005/8/layout/hierarchy2"/>
    <dgm:cxn modelId="{0E892FF8-6F4D-437F-AC64-5C5E1B8BE4E6}" type="presParOf" srcId="{A8C225E9-DF30-4661-A33A-3395071FC558}" destId="{EDB1289A-3850-489D-970E-053CC63D1302}" srcOrd="1" destOrd="0" presId="urn:microsoft.com/office/officeart/2005/8/layout/hierarchy2"/>
    <dgm:cxn modelId="{13CA51C8-7467-48F4-BA42-3A9BA2C18CB9}" type="presParOf" srcId="{EDB1289A-3850-489D-970E-053CC63D1302}" destId="{D295DCD0-3FC0-4B74-8CA7-B14B2C065BA9}" srcOrd="0" destOrd="0" presId="urn:microsoft.com/office/officeart/2005/8/layout/hierarchy2"/>
    <dgm:cxn modelId="{92CB098F-5344-4D76-B2D5-631C42C46D56}" type="presParOf" srcId="{D295DCD0-3FC0-4B74-8CA7-B14B2C065BA9}" destId="{1CD3B9A5-CE4E-4995-B564-DE6EAF07A51D}" srcOrd="0" destOrd="0" presId="urn:microsoft.com/office/officeart/2005/8/layout/hierarchy2"/>
    <dgm:cxn modelId="{F4F3966F-1856-47BF-998F-369517A11BF2}" type="presParOf" srcId="{EDB1289A-3850-489D-970E-053CC63D1302}" destId="{EA24E275-5883-4144-BDE6-446FED362465}" srcOrd="1" destOrd="0" presId="urn:microsoft.com/office/officeart/2005/8/layout/hierarchy2"/>
    <dgm:cxn modelId="{20001C7C-8119-43E0-A1BF-333A0F8CB5E0}" type="presParOf" srcId="{EA24E275-5883-4144-BDE6-446FED362465}" destId="{EB396AC3-3CAE-404A-AE9A-6E0926A723EA}" srcOrd="0" destOrd="0" presId="urn:microsoft.com/office/officeart/2005/8/layout/hierarchy2"/>
    <dgm:cxn modelId="{448E5637-0E52-43D0-85B1-4FD8F2262280}" type="presParOf" srcId="{EA24E275-5883-4144-BDE6-446FED362465}" destId="{545FF7EE-0CF5-4923-B95E-74B0C260DDCC}" srcOrd="1" destOrd="0" presId="urn:microsoft.com/office/officeart/2005/8/layout/hierarchy2"/>
    <dgm:cxn modelId="{A7FA7D34-B43C-4D9E-A052-5F2C6A898388}" type="presParOf" srcId="{EDB1289A-3850-489D-970E-053CC63D1302}" destId="{45D35B69-E9C7-47BF-940F-7CC3E5EC6120}" srcOrd="2" destOrd="0" presId="urn:microsoft.com/office/officeart/2005/8/layout/hierarchy2"/>
    <dgm:cxn modelId="{76C4E3E7-41C9-494C-83C9-C8E0A62BC29E}" type="presParOf" srcId="{45D35B69-E9C7-47BF-940F-7CC3E5EC6120}" destId="{ED407E81-B352-4D22-AECD-8E3A9C848129}" srcOrd="0" destOrd="0" presId="urn:microsoft.com/office/officeart/2005/8/layout/hierarchy2"/>
    <dgm:cxn modelId="{627834DC-CAE7-47D6-ACCC-7F21012A4270}" type="presParOf" srcId="{EDB1289A-3850-489D-970E-053CC63D1302}" destId="{8D83665F-B57E-457D-9830-FD51DB0F1A4C}" srcOrd="3" destOrd="0" presId="urn:microsoft.com/office/officeart/2005/8/layout/hierarchy2"/>
    <dgm:cxn modelId="{BAEF55E1-688C-4B12-99FA-701E7C0889DE}" type="presParOf" srcId="{8D83665F-B57E-457D-9830-FD51DB0F1A4C}" destId="{2A4A5381-6166-4F0B-A013-4C1A9DFDAD67}" srcOrd="0" destOrd="0" presId="urn:microsoft.com/office/officeart/2005/8/layout/hierarchy2"/>
    <dgm:cxn modelId="{AA467481-DA9C-47A5-BD89-52E72DEC5B2A}" type="presParOf" srcId="{8D83665F-B57E-457D-9830-FD51DB0F1A4C}" destId="{E8A024B9-C297-4358-B4F1-0457599C5894}" srcOrd="1" destOrd="0" presId="urn:microsoft.com/office/officeart/2005/8/layout/hierarchy2"/>
    <dgm:cxn modelId="{4728D453-5989-4147-93FD-0D83DF6E4405}" type="presParOf" srcId="{EDB1289A-3850-489D-970E-053CC63D1302}" destId="{21913FF7-2398-426F-8A66-04BC9F755756}" srcOrd="4" destOrd="0" presId="urn:microsoft.com/office/officeart/2005/8/layout/hierarchy2"/>
    <dgm:cxn modelId="{99F5D52B-4671-4247-93A0-DEBA0B0C4945}" type="presParOf" srcId="{21913FF7-2398-426F-8A66-04BC9F755756}" destId="{967A5207-94A2-4363-AF71-5F080E08C647}" srcOrd="0" destOrd="0" presId="urn:microsoft.com/office/officeart/2005/8/layout/hierarchy2"/>
    <dgm:cxn modelId="{0794174E-6397-41C1-A2CC-C016BD4769DD}" type="presParOf" srcId="{EDB1289A-3850-489D-970E-053CC63D1302}" destId="{D7ADA4F3-6840-445A-9051-5728248DE144}" srcOrd="5" destOrd="0" presId="urn:microsoft.com/office/officeart/2005/8/layout/hierarchy2"/>
    <dgm:cxn modelId="{DFC42250-10EA-429E-94CC-04FE757CEB19}" type="presParOf" srcId="{D7ADA4F3-6840-445A-9051-5728248DE144}" destId="{E6BD96DC-D67B-405A-8523-BB0BCFE56F85}" srcOrd="0" destOrd="0" presId="urn:microsoft.com/office/officeart/2005/8/layout/hierarchy2"/>
    <dgm:cxn modelId="{82F81CF9-A1F9-4039-9B25-C91F13017D8A}" type="presParOf" srcId="{D7ADA4F3-6840-445A-9051-5728248DE144}" destId="{4D75C5E6-CC7E-45D7-97CB-BBE2055A5A6D}" srcOrd="1" destOrd="0" presId="urn:microsoft.com/office/officeart/2005/8/layout/hierarchy2"/>
    <dgm:cxn modelId="{80F72AF5-AD37-4029-B211-2A13E5D52B6E}" type="presParOf" srcId="{9DFDE53C-A29D-4829-993B-A9EB4130CA11}" destId="{5FC0D690-9008-4708-B60C-54C2FB59F593}" srcOrd="1" destOrd="0" presId="urn:microsoft.com/office/officeart/2005/8/layout/hierarchy2"/>
    <dgm:cxn modelId="{4EF85669-09C0-4AE3-9AFA-8D76B02E4B59}" type="presParOf" srcId="{5FC0D690-9008-4708-B60C-54C2FB59F593}" destId="{8DBBC4BB-EBD0-4D90-8F2B-38D674A8E9EE}" srcOrd="0" destOrd="0" presId="urn:microsoft.com/office/officeart/2005/8/layout/hierarchy2"/>
    <dgm:cxn modelId="{86936BF2-EDAD-45F0-95D8-D0AEE8E73C8A}" type="presParOf" srcId="{5FC0D690-9008-4708-B60C-54C2FB59F593}" destId="{8D19415C-0EC5-47EC-BF47-9D3A192A4780}" srcOrd="1" destOrd="0" presId="urn:microsoft.com/office/officeart/2005/8/layout/hierarchy2"/>
    <dgm:cxn modelId="{B6AD490E-4F29-429F-8EBE-C98E52DFE08A}" type="presParOf" srcId="{8D19415C-0EC5-47EC-BF47-9D3A192A4780}" destId="{2349C867-A61F-4D27-83DF-8075A28079D0}" srcOrd="0" destOrd="0" presId="urn:microsoft.com/office/officeart/2005/8/layout/hierarchy2"/>
    <dgm:cxn modelId="{45438DDD-6ECF-4A71-84E7-A867FC42910B}" type="presParOf" srcId="{2349C867-A61F-4D27-83DF-8075A28079D0}" destId="{7595E7E3-469C-4BCE-9881-2AEDB2C68209}" srcOrd="0" destOrd="0" presId="urn:microsoft.com/office/officeart/2005/8/layout/hierarchy2"/>
    <dgm:cxn modelId="{3DFB13DD-529A-4C62-9002-E6D29109E80F}" type="presParOf" srcId="{8D19415C-0EC5-47EC-BF47-9D3A192A4780}" destId="{C51F2E21-CC62-4A6E-AB42-49F87FE3E42E}" srcOrd="1" destOrd="0" presId="urn:microsoft.com/office/officeart/2005/8/layout/hierarchy2"/>
    <dgm:cxn modelId="{C6B17A68-A975-41E3-BEBA-9817BD0E236B}" type="presParOf" srcId="{C51F2E21-CC62-4A6E-AB42-49F87FE3E42E}" destId="{72DFDADD-D662-48E6-A9A6-09AE36D0BEA7}" srcOrd="0" destOrd="0" presId="urn:microsoft.com/office/officeart/2005/8/layout/hierarchy2"/>
    <dgm:cxn modelId="{D19C1354-622B-485D-B532-56F141A8A355}" type="presParOf" srcId="{C51F2E21-CC62-4A6E-AB42-49F87FE3E42E}" destId="{CEE638AF-81CC-460F-BBF7-27755C2D00FE}" srcOrd="1" destOrd="0" presId="urn:microsoft.com/office/officeart/2005/8/layout/hierarchy2"/>
    <dgm:cxn modelId="{73E86325-A1DB-411B-A2E6-D0B4A4CB5629}" type="presParOf" srcId="{8D19415C-0EC5-47EC-BF47-9D3A192A4780}" destId="{CA0DD75F-554D-4705-841F-D3FEA4288EC3}" srcOrd="2" destOrd="0" presId="urn:microsoft.com/office/officeart/2005/8/layout/hierarchy2"/>
    <dgm:cxn modelId="{240DFDB8-3136-427A-9445-C2B03B04E490}" type="presParOf" srcId="{CA0DD75F-554D-4705-841F-D3FEA4288EC3}" destId="{8FC7BA7E-81AE-4837-A37D-8263E5293A8C}" srcOrd="0" destOrd="0" presId="urn:microsoft.com/office/officeart/2005/8/layout/hierarchy2"/>
    <dgm:cxn modelId="{0B6214C2-D3F4-416F-87E0-A1809E2BFA38}" type="presParOf" srcId="{8D19415C-0EC5-47EC-BF47-9D3A192A4780}" destId="{E23A7C23-C235-4543-BEA1-C95D723A9976}" srcOrd="3" destOrd="0" presId="urn:microsoft.com/office/officeart/2005/8/layout/hierarchy2"/>
    <dgm:cxn modelId="{DAD85BB6-9D0B-4BB5-A7AA-7AAAE301FC4A}" type="presParOf" srcId="{E23A7C23-C235-4543-BEA1-C95D723A9976}" destId="{6837101A-258F-4723-882A-9F52534FDE30}" srcOrd="0" destOrd="0" presId="urn:microsoft.com/office/officeart/2005/8/layout/hierarchy2"/>
    <dgm:cxn modelId="{565143B7-0F1B-4919-926C-7271BE0074FB}" type="presParOf" srcId="{E23A7C23-C235-4543-BEA1-C95D723A9976}" destId="{B3E18434-E377-4D9E-B717-6C2532933A40}" srcOrd="1" destOrd="0" presId="urn:microsoft.com/office/officeart/2005/8/layout/hierarchy2"/>
    <dgm:cxn modelId="{5C4310CB-8982-479A-AD7B-31AE24A4AEDD}" type="presParOf" srcId="{8D19415C-0EC5-47EC-BF47-9D3A192A4780}" destId="{3FC18802-461C-4A5C-A18C-86777DF3DCBA}" srcOrd="4" destOrd="0" presId="urn:microsoft.com/office/officeart/2005/8/layout/hierarchy2"/>
    <dgm:cxn modelId="{ABC9487A-81CA-4AA8-A2C5-C58FAE4463FF}" type="presParOf" srcId="{3FC18802-461C-4A5C-A18C-86777DF3DCBA}" destId="{B04D1D0A-3FB5-47B9-876F-50B32D077F59}" srcOrd="0" destOrd="0" presId="urn:microsoft.com/office/officeart/2005/8/layout/hierarchy2"/>
    <dgm:cxn modelId="{B6C11F18-5615-4C20-B517-CE82960E91A1}" type="presParOf" srcId="{8D19415C-0EC5-47EC-BF47-9D3A192A4780}" destId="{69BD48EA-A9A6-469D-A2C9-4C9FAA5A0401}" srcOrd="5" destOrd="0" presId="urn:microsoft.com/office/officeart/2005/8/layout/hierarchy2"/>
    <dgm:cxn modelId="{E5994C08-00FF-4449-9FA7-FA9523AB6FE2}" type="presParOf" srcId="{69BD48EA-A9A6-469D-A2C9-4C9FAA5A0401}" destId="{3081C52A-D082-47E8-9159-C52B45C4F1C1}" srcOrd="0" destOrd="0" presId="urn:microsoft.com/office/officeart/2005/8/layout/hierarchy2"/>
    <dgm:cxn modelId="{82819213-57ED-4061-86C2-8D2DEADC84E8}" type="presParOf" srcId="{69BD48EA-A9A6-469D-A2C9-4C9FAA5A0401}" destId="{C1A7131E-4821-447C-8986-05FF5C8FD781}" srcOrd="1" destOrd="0" presId="urn:microsoft.com/office/officeart/2005/8/layout/hierarchy2"/>
    <dgm:cxn modelId="{EF662104-8D66-4A46-BFFB-0978B3DF00E2}" type="presParOf" srcId="{9DFDE53C-A29D-4829-993B-A9EB4130CA11}" destId="{9D41F3FD-0CA7-4786-869F-670D7CFF603C}" srcOrd="2" destOrd="0" presId="urn:microsoft.com/office/officeart/2005/8/layout/hierarchy2"/>
    <dgm:cxn modelId="{4BE8907D-E1A3-427C-9290-7800792B6978}" type="presParOf" srcId="{9D41F3FD-0CA7-4786-869F-670D7CFF603C}" destId="{C4F842C9-464A-4C65-8D6C-15E6B36FF330}" srcOrd="0" destOrd="0" presId="urn:microsoft.com/office/officeart/2005/8/layout/hierarchy2"/>
    <dgm:cxn modelId="{C1B846FC-768A-4D41-B4FF-A19C2EF458A3}" type="presParOf" srcId="{9D41F3FD-0CA7-4786-869F-670D7CFF603C}" destId="{80085142-7D2E-47C7-92C6-1866863824B8}" srcOrd="1" destOrd="0" presId="urn:microsoft.com/office/officeart/2005/8/layout/hierarchy2"/>
    <dgm:cxn modelId="{45269433-7FBE-4C93-BCFC-8B67CBD770DC}" type="presParOf" srcId="{80085142-7D2E-47C7-92C6-1866863824B8}" destId="{90A68D1A-29B5-472F-8D71-1ECE295AB26F}" srcOrd="0" destOrd="0" presId="urn:microsoft.com/office/officeart/2005/8/layout/hierarchy2"/>
    <dgm:cxn modelId="{EBEB8BDB-15A1-4C63-8B98-F16C07C4C7D2}" type="presParOf" srcId="{90A68D1A-29B5-472F-8D71-1ECE295AB26F}" destId="{53A34232-9505-4EC5-8E9A-0AF4F87FEE16}" srcOrd="0" destOrd="0" presId="urn:microsoft.com/office/officeart/2005/8/layout/hierarchy2"/>
    <dgm:cxn modelId="{AF8C3FBB-4E62-4FEA-B8AB-59C20456D5DC}" type="presParOf" srcId="{80085142-7D2E-47C7-92C6-1866863824B8}" destId="{8FD2EF7D-7736-45E1-92D7-5E525D401D8E}" srcOrd="1" destOrd="0" presId="urn:microsoft.com/office/officeart/2005/8/layout/hierarchy2"/>
    <dgm:cxn modelId="{F4D20159-822F-4E0C-8812-BF577276FAEA}" type="presParOf" srcId="{8FD2EF7D-7736-45E1-92D7-5E525D401D8E}" destId="{B97C0604-A0A4-480E-ACA1-7753E2B93749}" srcOrd="0" destOrd="0" presId="urn:microsoft.com/office/officeart/2005/8/layout/hierarchy2"/>
    <dgm:cxn modelId="{C4D60366-44C7-4570-8E61-5ED403B99ED1}" type="presParOf" srcId="{8FD2EF7D-7736-45E1-92D7-5E525D401D8E}" destId="{82518BC1-8C1A-4B9A-932C-930BA74D1A5C}" srcOrd="1" destOrd="0" presId="urn:microsoft.com/office/officeart/2005/8/layout/hierarchy2"/>
    <dgm:cxn modelId="{E7077EB0-A59E-44E2-9AB1-9EBF398E6493}" type="presParOf" srcId="{80085142-7D2E-47C7-92C6-1866863824B8}" destId="{83F63C9E-16D5-44E7-AD9B-13548DB90006}" srcOrd="2" destOrd="0" presId="urn:microsoft.com/office/officeart/2005/8/layout/hierarchy2"/>
    <dgm:cxn modelId="{A7403E88-885B-48E8-9189-F04D4C73A67B}" type="presParOf" srcId="{83F63C9E-16D5-44E7-AD9B-13548DB90006}" destId="{7C3AEB4B-F155-4409-8AC2-7DA241BA8D11}" srcOrd="0" destOrd="0" presId="urn:microsoft.com/office/officeart/2005/8/layout/hierarchy2"/>
    <dgm:cxn modelId="{7FBB005F-4D4A-4DAB-86DB-0E19CE834217}" type="presParOf" srcId="{80085142-7D2E-47C7-92C6-1866863824B8}" destId="{631054CF-289B-40DB-A54A-17CA0ABF81DE}" srcOrd="3" destOrd="0" presId="urn:microsoft.com/office/officeart/2005/8/layout/hierarchy2"/>
    <dgm:cxn modelId="{46EBCB06-7285-4A5A-9549-2539AB37A0F5}" type="presParOf" srcId="{631054CF-289B-40DB-A54A-17CA0ABF81DE}" destId="{68FF61B1-D61F-4227-A830-FDCF314778C9}" srcOrd="0" destOrd="0" presId="urn:microsoft.com/office/officeart/2005/8/layout/hierarchy2"/>
    <dgm:cxn modelId="{424A1139-E1F3-40A6-9966-D68ECAAF14E4}" type="presParOf" srcId="{631054CF-289B-40DB-A54A-17CA0ABF81DE}" destId="{A781D120-FAB9-4A25-AEBF-325C7ABE06A6}" srcOrd="1" destOrd="0" presId="urn:microsoft.com/office/officeart/2005/8/layout/hierarchy2"/>
    <dgm:cxn modelId="{20131905-173A-4F1A-B8EE-CDD349FA3DBE}" type="presParOf" srcId="{80085142-7D2E-47C7-92C6-1866863824B8}" destId="{B479E659-3EEC-4809-A58C-9FEC05EAA932}" srcOrd="4" destOrd="0" presId="urn:microsoft.com/office/officeart/2005/8/layout/hierarchy2"/>
    <dgm:cxn modelId="{40099CF7-3AE0-48EF-9C0D-B7A977434816}" type="presParOf" srcId="{B479E659-3EEC-4809-A58C-9FEC05EAA932}" destId="{F4DE09A0-60A5-449B-A608-48C10F0B1C09}" srcOrd="0" destOrd="0" presId="urn:microsoft.com/office/officeart/2005/8/layout/hierarchy2"/>
    <dgm:cxn modelId="{BA8CB073-416F-4672-8F8B-BE7EEA4652CA}" type="presParOf" srcId="{80085142-7D2E-47C7-92C6-1866863824B8}" destId="{5356E652-3177-4CAB-872F-61EFA28DBA43}" srcOrd="5" destOrd="0" presId="urn:microsoft.com/office/officeart/2005/8/layout/hierarchy2"/>
    <dgm:cxn modelId="{7CE58B2F-20C2-45F0-8992-9DFE9155E0DF}" type="presParOf" srcId="{5356E652-3177-4CAB-872F-61EFA28DBA43}" destId="{B135592C-7F2E-4126-822F-75B9D7A99E98}" srcOrd="0" destOrd="0" presId="urn:microsoft.com/office/officeart/2005/8/layout/hierarchy2"/>
    <dgm:cxn modelId="{53403216-B713-4743-B178-E1B7A3EF46CD}" type="presParOf" srcId="{5356E652-3177-4CAB-872F-61EFA28DBA43}" destId="{04673C25-C96D-4514-87A7-F99040503881}" srcOrd="1" destOrd="0" presId="urn:microsoft.com/office/officeart/2005/8/layout/hierarchy2"/>
    <dgm:cxn modelId="{A57EF6A4-F4D3-4C2B-A15A-4DE189BB3B31}" type="presParOf" srcId="{9DFDE53C-A29D-4829-993B-A9EB4130CA11}" destId="{301DB77A-86A0-4EE9-99C8-10102EB07FF6}" srcOrd="3" destOrd="0" presId="urn:microsoft.com/office/officeart/2005/8/layout/hierarchy2"/>
    <dgm:cxn modelId="{59CF559E-8CCD-4C54-AF0E-BD1E2B33728C}" type="presParOf" srcId="{301DB77A-86A0-4EE9-99C8-10102EB07FF6}" destId="{B2955F7B-AAA9-4C76-9EE3-141858DEAB79}" srcOrd="0" destOrd="0" presId="urn:microsoft.com/office/officeart/2005/8/layout/hierarchy2"/>
    <dgm:cxn modelId="{0030A82B-FE21-4669-8691-690BF4262C05}" type="presParOf" srcId="{301DB77A-86A0-4EE9-99C8-10102EB07FF6}" destId="{81D5458A-519B-4361-A9E3-C16F8B6100B9}" srcOrd="1" destOrd="0" presId="urn:microsoft.com/office/officeart/2005/8/layout/hierarchy2"/>
    <dgm:cxn modelId="{2DA92B5E-95CC-430B-A03F-BC3580DE4B38}" type="presParOf" srcId="{81D5458A-519B-4361-A9E3-C16F8B6100B9}" destId="{E39B504B-4097-4746-AD27-283743857ED3}" srcOrd="0" destOrd="0" presId="urn:microsoft.com/office/officeart/2005/8/layout/hierarchy2"/>
    <dgm:cxn modelId="{F581EC79-F8F0-4EB9-8C3A-0A3FE98A9B5F}" type="presParOf" srcId="{E39B504B-4097-4746-AD27-283743857ED3}" destId="{B68CE630-5594-43B0-99F3-07358BC14AD9}" srcOrd="0" destOrd="0" presId="urn:microsoft.com/office/officeart/2005/8/layout/hierarchy2"/>
    <dgm:cxn modelId="{2147B1C3-181E-4054-AF10-134F2DE223EA}" type="presParOf" srcId="{81D5458A-519B-4361-A9E3-C16F8B6100B9}" destId="{E3DD0834-3D34-412F-80F9-105D38377E3A}" srcOrd="1" destOrd="0" presId="urn:microsoft.com/office/officeart/2005/8/layout/hierarchy2"/>
    <dgm:cxn modelId="{A1E054F3-AA41-4732-BAA5-20C97ACBF552}" type="presParOf" srcId="{E3DD0834-3D34-412F-80F9-105D38377E3A}" destId="{734CA7CD-332A-4C4E-9EB0-79EE01865EDB}" srcOrd="0" destOrd="0" presId="urn:microsoft.com/office/officeart/2005/8/layout/hierarchy2"/>
    <dgm:cxn modelId="{52BFFD8B-9777-4250-B574-D3EC29E1B96A}" type="presParOf" srcId="{E3DD0834-3D34-412F-80F9-105D38377E3A}" destId="{5AFEA055-91AA-4DA0-A11F-F96F81683999}" srcOrd="1" destOrd="0" presId="urn:microsoft.com/office/officeart/2005/8/layout/hierarchy2"/>
    <dgm:cxn modelId="{4066BC02-1B3B-4658-941A-C4EFB3B90F4C}" type="presParOf" srcId="{81D5458A-519B-4361-A9E3-C16F8B6100B9}" destId="{FBF1C0A4-1284-4E8C-B559-44A944BC8F7A}" srcOrd="2" destOrd="0" presId="urn:microsoft.com/office/officeart/2005/8/layout/hierarchy2"/>
    <dgm:cxn modelId="{B852A0FE-309B-481E-9E3E-EA6B03F21010}" type="presParOf" srcId="{FBF1C0A4-1284-4E8C-B559-44A944BC8F7A}" destId="{BB6E059B-4FBE-4FAC-AA61-CAABB734EF96}" srcOrd="0" destOrd="0" presId="urn:microsoft.com/office/officeart/2005/8/layout/hierarchy2"/>
    <dgm:cxn modelId="{C13C73DE-770E-439F-AFD5-109ECB64E785}" type="presParOf" srcId="{81D5458A-519B-4361-A9E3-C16F8B6100B9}" destId="{07450F54-8FE7-4C40-85AF-01BDF06812DA}" srcOrd="3" destOrd="0" presId="urn:microsoft.com/office/officeart/2005/8/layout/hierarchy2"/>
    <dgm:cxn modelId="{A75E4A17-9BCE-469F-BBF5-4C36B8A71352}" type="presParOf" srcId="{07450F54-8FE7-4C40-85AF-01BDF06812DA}" destId="{23B796EE-A5B3-4D07-8FF6-CE436B07963E}" srcOrd="0" destOrd="0" presId="urn:microsoft.com/office/officeart/2005/8/layout/hierarchy2"/>
    <dgm:cxn modelId="{61BB5CE6-3C05-4509-9CC3-82FD2B9BD7B6}" type="presParOf" srcId="{07450F54-8FE7-4C40-85AF-01BDF06812DA}" destId="{76E10F97-BD10-4DBA-AC3E-78DC369EF66F}" srcOrd="1" destOrd="0" presId="urn:microsoft.com/office/officeart/2005/8/layout/hierarchy2"/>
    <dgm:cxn modelId="{4A1EAB37-5C60-4848-BBD4-992B900C046A}" type="presParOf" srcId="{9DFDE53C-A29D-4829-993B-A9EB4130CA11}" destId="{81770B95-F688-4E03-8C76-A60E8149A743}" srcOrd="4" destOrd="0" presId="urn:microsoft.com/office/officeart/2005/8/layout/hierarchy2"/>
    <dgm:cxn modelId="{71E2B968-E4B5-4616-B231-BAD1F6F6B009}" type="presParOf" srcId="{81770B95-F688-4E03-8C76-A60E8149A743}" destId="{DA8ACD8C-F020-4DBF-8B48-4D00FACC0BAA}" srcOrd="0" destOrd="0" presId="urn:microsoft.com/office/officeart/2005/8/layout/hierarchy2"/>
    <dgm:cxn modelId="{9ACAAD80-A3B3-45F1-8815-93724A807F5B}" type="presParOf" srcId="{81770B95-F688-4E03-8C76-A60E8149A743}" destId="{2C6C7F8C-66CB-40A2-AE42-B6D95A527189}" srcOrd="1" destOrd="0" presId="urn:microsoft.com/office/officeart/2005/8/layout/hierarchy2"/>
    <dgm:cxn modelId="{2F627A07-80FF-4642-A857-82952B3275BD}" type="presParOf" srcId="{2C6C7F8C-66CB-40A2-AE42-B6D95A527189}" destId="{EB9FEC1A-3498-4D3E-8568-28C4EBB8FBCB}" srcOrd="0" destOrd="0" presId="urn:microsoft.com/office/officeart/2005/8/layout/hierarchy2"/>
    <dgm:cxn modelId="{8CDC5882-097B-47D1-B746-D09867ECFCCD}" type="presParOf" srcId="{EB9FEC1A-3498-4D3E-8568-28C4EBB8FBCB}" destId="{29E28950-4D97-4FAF-AB8F-AE719C9840FA}" srcOrd="0" destOrd="0" presId="urn:microsoft.com/office/officeart/2005/8/layout/hierarchy2"/>
    <dgm:cxn modelId="{0FF49FB2-CA53-403D-936C-A2A1DD6D6F98}" type="presParOf" srcId="{2C6C7F8C-66CB-40A2-AE42-B6D95A527189}" destId="{F198DC87-F6D6-4DE8-8A5A-2DB24BDBA26F}" srcOrd="1" destOrd="0" presId="urn:microsoft.com/office/officeart/2005/8/layout/hierarchy2"/>
    <dgm:cxn modelId="{796EF927-3539-4613-A425-87CEBA4D3419}" type="presParOf" srcId="{F198DC87-F6D6-4DE8-8A5A-2DB24BDBA26F}" destId="{F41E144B-D61B-454F-A99D-1D7637CEC9B8}" srcOrd="0" destOrd="0" presId="urn:microsoft.com/office/officeart/2005/8/layout/hierarchy2"/>
    <dgm:cxn modelId="{56EA5E17-8748-474C-84B4-5115161411EF}" type="presParOf" srcId="{F198DC87-F6D6-4DE8-8A5A-2DB24BDBA26F}" destId="{BED1EAA2-79DB-4800-8388-D364DA98AFB1}" srcOrd="1" destOrd="0" presId="urn:microsoft.com/office/officeart/2005/8/layout/hierarchy2"/>
    <dgm:cxn modelId="{D3063332-A1F4-4EAB-A5A4-031872E4C59C}" type="presParOf" srcId="{2C6C7F8C-66CB-40A2-AE42-B6D95A527189}" destId="{4D7E2081-58FD-4D5F-A0E9-0C362E93E459}" srcOrd="2" destOrd="0" presId="urn:microsoft.com/office/officeart/2005/8/layout/hierarchy2"/>
    <dgm:cxn modelId="{227FFD01-EDB3-4FC6-8E22-59A5A012A941}" type="presParOf" srcId="{4D7E2081-58FD-4D5F-A0E9-0C362E93E459}" destId="{9AC74010-8814-4DA4-963F-D9B9E4AEB835}" srcOrd="0" destOrd="0" presId="urn:microsoft.com/office/officeart/2005/8/layout/hierarchy2"/>
    <dgm:cxn modelId="{0E71C3A4-7EB1-46CB-B2DB-952412516FFE}" type="presParOf" srcId="{2C6C7F8C-66CB-40A2-AE42-B6D95A527189}" destId="{CD27A953-436F-4CC9-A3BD-AEBF3C57277A}" srcOrd="3" destOrd="0" presId="urn:microsoft.com/office/officeart/2005/8/layout/hierarchy2"/>
    <dgm:cxn modelId="{826C188E-5177-4F1E-9EAB-E1128D31C7AA}" type="presParOf" srcId="{CD27A953-436F-4CC9-A3BD-AEBF3C57277A}" destId="{37106355-DE10-40A1-8092-87D87B2E1DBE}" srcOrd="0" destOrd="0" presId="urn:microsoft.com/office/officeart/2005/8/layout/hierarchy2"/>
    <dgm:cxn modelId="{05730C41-7D27-41B3-8728-A353248A68F7}" type="presParOf" srcId="{CD27A953-436F-4CC9-A3BD-AEBF3C57277A}" destId="{3316878A-F439-4225-97B4-7CA44278B29B}" srcOrd="1" destOrd="0" presId="urn:microsoft.com/office/officeart/2005/8/layout/hierarchy2"/>
    <dgm:cxn modelId="{965531FB-B990-4732-8AC8-27CDF2FB6E94}" type="presParOf" srcId="{2C6C7F8C-66CB-40A2-AE42-B6D95A527189}" destId="{32CE591D-E92E-4B5D-9C78-3DBDA1BAEDE6}" srcOrd="4" destOrd="0" presId="urn:microsoft.com/office/officeart/2005/8/layout/hierarchy2"/>
    <dgm:cxn modelId="{220C2B72-AD40-434B-B028-50A9002C51DB}" type="presParOf" srcId="{32CE591D-E92E-4B5D-9C78-3DBDA1BAEDE6}" destId="{66CEE14C-24AE-48AC-BF6C-F6D184AE26A9}" srcOrd="0" destOrd="0" presId="urn:microsoft.com/office/officeart/2005/8/layout/hierarchy2"/>
    <dgm:cxn modelId="{9F7B436E-25E7-424B-AC69-F15A9666D5EE}" type="presParOf" srcId="{2C6C7F8C-66CB-40A2-AE42-B6D95A527189}" destId="{DF14B34A-659D-44FB-822D-8C5B90DE60A8}" srcOrd="5" destOrd="0" presId="urn:microsoft.com/office/officeart/2005/8/layout/hierarchy2"/>
    <dgm:cxn modelId="{FE242A3B-223A-43E8-9BD9-25132562080A}" type="presParOf" srcId="{DF14B34A-659D-44FB-822D-8C5B90DE60A8}" destId="{14E00DE4-7882-4CE2-A9A7-5F22B6FEB01B}" srcOrd="0" destOrd="0" presId="urn:microsoft.com/office/officeart/2005/8/layout/hierarchy2"/>
    <dgm:cxn modelId="{12E49715-1ACE-45BC-8DD0-5AD181B183C1}" type="presParOf" srcId="{DF14B34A-659D-44FB-822D-8C5B90DE60A8}" destId="{8858CDCF-9961-4640-BC98-DA4EF4906A78}" srcOrd="1" destOrd="0" presId="urn:microsoft.com/office/officeart/2005/8/layout/hierarchy2"/>
    <dgm:cxn modelId="{5001425B-0C1C-434B-BD98-6A6FDFF85986}" type="presParOf" srcId="{9DFDE53C-A29D-4829-993B-A9EB4130CA11}" destId="{BCDD8552-DE83-45BE-B92E-360472C6A129}" srcOrd="5" destOrd="0" presId="urn:microsoft.com/office/officeart/2005/8/layout/hierarchy2"/>
    <dgm:cxn modelId="{BA3A7441-BF60-40FA-A15D-D355ADFEA76A}" type="presParOf" srcId="{BCDD8552-DE83-45BE-B92E-360472C6A129}" destId="{5B465BC6-6896-473A-88F8-61DE103593F9}" srcOrd="0" destOrd="0" presId="urn:microsoft.com/office/officeart/2005/8/layout/hierarchy2"/>
    <dgm:cxn modelId="{96170564-827B-4937-B1AF-8A0A4748BBBF}" type="presParOf" srcId="{BCDD8552-DE83-45BE-B92E-360472C6A129}" destId="{95B7BC55-658B-4B69-B350-5538BCD58C3E}" srcOrd="1" destOrd="0" presId="urn:microsoft.com/office/officeart/2005/8/layout/hierarchy2"/>
    <dgm:cxn modelId="{96F2411B-77BC-4DCC-A9B6-A03392667EE3}" type="presParOf" srcId="{95B7BC55-658B-4B69-B350-5538BCD58C3E}" destId="{0B67E417-C492-41A5-A356-0E114C4F2359}" srcOrd="0" destOrd="0" presId="urn:microsoft.com/office/officeart/2005/8/layout/hierarchy2"/>
    <dgm:cxn modelId="{36837C2E-7D70-4ED8-B63B-DC793F81E5AE}" type="presParOf" srcId="{0B67E417-C492-41A5-A356-0E114C4F2359}" destId="{BFA08A10-A1B4-4FED-B47A-9625BA2D000F}" srcOrd="0" destOrd="0" presId="urn:microsoft.com/office/officeart/2005/8/layout/hierarchy2"/>
    <dgm:cxn modelId="{D4F5DBB7-58AB-4575-821E-BFC855ED2078}" type="presParOf" srcId="{95B7BC55-658B-4B69-B350-5538BCD58C3E}" destId="{FDF73010-86FB-42F8-8CB5-EBD312E460CC}" srcOrd="1" destOrd="0" presId="urn:microsoft.com/office/officeart/2005/8/layout/hierarchy2"/>
    <dgm:cxn modelId="{929C74B1-ADDF-4B27-9B5E-91CEE17E86AA}" type="presParOf" srcId="{FDF73010-86FB-42F8-8CB5-EBD312E460CC}" destId="{32ECA6C4-9831-46AB-8C30-6C2905628404}" srcOrd="0" destOrd="0" presId="urn:microsoft.com/office/officeart/2005/8/layout/hierarchy2"/>
    <dgm:cxn modelId="{4EBAD148-5012-4911-B02D-8E8EAE9B29DD}" type="presParOf" srcId="{FDF73010-86FB-42F8-8CB5-EBD312E460CC}" destId="{8445CEBD-35DF-4B5F-BEBA-CAF1905A75F9}" srcOrd="1" destOrd="0" presId="urn:microsoft.com/office/officeart/2005/8/layout/hierarchy2"/>
    <dgm:cxn modelId="{0DB19733-B2F7-4EF9-95D7-DB3F5F91D544}" type="presParOf" srcId="{95B7BC55-658B-4B69-B350-5538BCD58C3E}" destId="{BB28AAA6-769B-4D54-8564-20206CECA1E7}" srcOrd="2" destOrd="0" presId="urn:microsoft.com/office/officeart/2005/8/layout/hierarchy2"/>
    <dgm:cxn modelId="{566A816C-E6FC-458B-AC8A-9B4011CF9675}" type="presParOf" srcId="{BB28AAA6-769B-4D54-8564-20206CECA1E7}" destId="{10DE308B-1A13-4C66-844D-A5B79B8C4C8F}" srcOrd="0" destOrd="0" presId="urn:microsoft.com/office/officeart/2005/8/layout/hierarchy2"/>
    <dgm:cxn modelId="{BEC5CBBA-945F-4785-9CED-E539DFEE08FA}" type="presParOf" srcId="{95B7BC55-658B-4B69-B350-5538BCD58C3E}" destId="{067B957A-B944-4CEA-8066-3F9F24FEA68C}" srcOrd="3" destOrd="0" presId="urn:microsoft.com/office/officeart/2005/8/layout/hierarchy2"/>
    <dgm:cxn modelId="{0772308B-DCB1-41A2-BE4A-CD1298F33189}" type="presParOf" srcId="{067B957A-B944-4CEA-8066-3F9F24FEA68C}" destId="{65E6AD31-19B6-4710-BEC6-E4BAF51AD62E}" srcOrd="0" destOrd="0" presId="urn:microsoft.com/office/officeart/2005/8/layout/hierarchy2"/>
    <dgm:cxn modelId="{1A6A1384-EBCA-4888-8270-B472BC4FCFCF}" type="presParOf" srcId="{067B957A-B944-4CEA-8066-3F9F24FEA68C}" destId="{C759BE44-2B3B-4FB8-AC20-174586EBE8A5}"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7A295B-697B-48AF-A822-C82B4834407C}" type="doc">
      <dgm:prSet loTypeId="urn:microsoft.com/office/officeart/2017/3/layout/HorizontalLabelsTimeline" loCatId="process" qsTypeId="urn:microsoft.com/office/officeart/2005/8/quickstyle/simple1" qsCatId="simple" csTypeId="urn:microsoft.com/office/officeart/2005/8/colors/accent2_2" csCatId="accent2" phldr="1"/>
      <dgm:spPr/>
      <dgm:t>
        <a:bodyPr/>
        <a:lstStyle/>
        <a:p>
          <a:endParaRPr lang="en-US"/>
        </a:p>
      </dgm:t>
    </dgm:pt>
    <dgm:pt modelId="{D701603B-A464-4CEC-8DF6-1A8EAADFFC4F}">
      <dgm:prSet/>
      <dgm:spPr/>
      <dgm:t>
        <a:bodyPr/>
        <a:lstStyle/>
        <a:p>
          <a:pPr>
            <a:defRPr b="1"/>
          </a:pPr>
          <a:r>
            <a:rPr lang="en-US">
              <a:latin typeface="Arial" panose="020B0604020202020204" pitchFamily="34" charset="0"/>
              <a:cs typeface="Arial" panose="020B0604020202020204" pitchFamily="34" charset="0"/>
            </a:rPr>
            <a:t>2017</a:t>
          </a:r>
        </a:p>
      </dgm:t>
    </dgm:pt>
    <dgm:pt modelId="{9396F9EF-04AA-4864-B20D-8F8ABCA90F4A}" type="parTrans" cxnId="{ADB02BF8-E219-4421-B292-5256A00B8725}">
      <dgm:prSet/>
      <dgm:spPr/>
      <dgm:t>
        <a:bodyPr/>
        <a:lstStyle/>
        <a:p>
          <a:endParaRPr lang="en-US">
            <a:latin typeface="Arial" panose="020B0604020202020204" pitchFamily="34" charset="0"/>
            <a:cs typeface="Arial" panose="020B0604020202020204" pitchFamily="34" charset="0"/>
          </a:endParaRPr>
        </a:p>
      </dgm:t>
    </dgm:pt>
    <dgm:pt modelId="{75D14562-7F01-4363-80F2-8EF35664B111}" type="sibTrans" cxnId="{ADB02BF8-E219-4421-B292-5256A00B8725}">
      <dgm:prSet/>
      <dgm:spPr/>
      <dgm:t>
        <a:bodyPr/>
        <a:lstStyle/>
        <a:p>
          <a:endParaRPr lang="en-US">
            <a:latin typeface="Arial" panose="020B0604020202020204" pitchFamily="34" charset="0"/>
            <a:cs typeface="Arial" panose="020B0604020202020204" pitchFamily="34" charset="0"/>
          </a:endParaRPr>
        </a:p>
      </dgm:t>
    </dgm:pt>
    <dgm:pt modelId="{D8198B45-363C-4542-9ADE-2D86CE239915}">
      <dgm:prSet/>
      <dgm:spPr/>
      <dgm:t>
        <a:bodyPr/>
        <a:lstStyle/>
        <a:p>
          <a:r>
            <a:rPr lang="en-US">
              <a:latin typeface="Arial" panose="020B0604020202020204" pitchFamily="34" charset="0"/>
              <a:cs typeface="Arial" panose="020B0604020202020204" pitchFamily="34" charset="0"/>
            </a:rPr>
            <a:t>Discussions about a Preceptorship </a:t>
          </a:r>
          <a:r>
            <a:rPr lang="en-US" err="1">
              <a:latin typeface="Arial" panose="020B0604020202020204" pitchFamily="34" charset="0"/>
              <a:cs typeface="Arial" panose="020B0604020202020204" pitchFamily="34" charset="0"/>
            </a:rPr>
            <a:t>programme</a:t>
          </a:r>
          <a:r>
            <a:rPr lang="en-US">
              <a:latin typeface="Arial" panose="020B0604020202020204" pitchFamily="34" charset="0"/>
              <a:cs typeface="Arial" panose="020B0604020202020204" pitchFamily="34" charset="0"/>
            </a:rPr>
            <a:t> for recruitment, retention and staff development start.</a:t>
          </a:r>
        </a:p>
      </dgm:t>
    </dgm:pt>
    <dgm:pt modelId="{1352C8A4-87CF-474C-A0C9-8F7077BDF6BF}" type="parTrans" cxnId="{FE18A304-56C2-48EB-92D8-53C5646218A2}">
      <dgm:prSet/>
      <dgm:spPr/>
      <dgm:t>
        <a:bodyPr/>
        <a:lstStyle/>
        <a:p>
          <a:endParaRPr lang="en-US">
            <a:latin typeface="Arial" panose="020B0604020202020204" pitchFamily="34" charset="0"/>
            <a:cs typeface="Arial" panose="020B0604020202020204" pitchFamily="34" charset="0"/>
          </a:endParaRPr>
        </a:p>
      </dgm:t>
    </dgm:pt>
    <dgm:pt modelId="{80096055-CBD3-4511-BE83-99404714BA89}" type="sibTrans" cxnId="{FE18A304-56C2-48EB-92D8-53C5646218A2}">
      <dgm:prSet/>
      <dgm:spPr/>
      <dgm:t>
        <a:bodyPr/>
        <a:lstStyle/>
        <a:p>
          <a:endParaRPr lang="en-US">
            <a:latin typeface="Arial" panose="020B0604020202020204" pitchFamily="34" charset="0"/>
            <a:cs typeface="Arial" panose="020B0604020202020204" pitchFamily="34" charset="0"/>
          </a:endParaRPr>
        </a:p>
      </dgm:t>
    </dgm:pt>
    <dgm:pt modelId="{6B154BAB-A90C-417D-9E5A-EEBE833743BC}">
      <dgm:prSet/>
      <dgm:spPr/>
      <dgm:t>
        <a:bodyPr/>
        <a:lstStyle/>
        <a:p>
          <a:pPr>
            <a:defRPr b="1"/>
          </a:pPr>
          <a:r>
            <a:rPr lang="en-US">
              <a:latin typeface="Arial" panose="020B0604020202020204" pitchFamily="34" charset="0"/>
              <a:cs typeface="Arial" panose="020B0604020202020204" pitchFamily="34" charset="0"/>
            </a:rPr>
            <a:t>2018</a:t>
          </a:r>
        </a:p>
      </dgm:t>
    </dgm:pt>
    <dgm:pt modelId="{74C38378-A032-452D-98B5-504CF58299C5}" type="parTrans" cxnId="{C63382DE-6D0D-4BBA-A490-41B08F578D1F}">
      <dgm:prSet/>
      <dgm:spPr/>
      <dgm:t>
        <a:bodyPr/>
        <a:lstStyle/>
        <a:p>
          <a:endParaRPr lang="en-US">
            <a:latin typeface="Arial" panose="020B0604020202020204" pitchFamily="34" charset="0"/>
            <a:cs typeface="Arial" panose="020B0604020202020204" pitchFamily="34" charset="0"/>
          </a:endParaRPr>
        </a:p>
      </dgm:t>
    </dgm:pt>
    <dgm:pt modelId="{5E9C4E7E-8DD0-4223-ACC0-0E397A73A244}" type="sibTrans" cxnId="{C63382DE-6D0D-4BBA-A490-41B08F578D1F}">
      <dgm:prSet/>
      <dgm:spPr/>
      <dgm:t>
        <a:bodyPr/>
        <a:lstStyle/>
        <a:p>
          <a:endParaRPr lang="en-US">
            <a:latin typeface="Arial" panose="020B0604020202020204" pitchFamily="34" charset="0"/>
            <a:cs typeface="Arial" panose="020B0604020202020204" pitchFamily="34" charset="0"/>
          </a:endParaRPr>
        </a:p>
      </dgm:t>
    </dgm:pt>
    <dgm:pt modelId="{BD1E8798-BC68-4788-B5C7-C67A3514D95E}">
      <dgm:prSet/>
      <dgm:spPr/>
      <dgm:t>
        <a:bodyPr/>
        <a:lstStyle/>
        <a:p>
          <a:r>
            <a:rPr lang="en-US">
              <a:latin typeface="Arial" panose="020B0604020202020204" pitchFamily="34" charset="0"/>
              <a:cs typeface="Arial" panose="020B0604020202020204" pitchFamily="34" charset="0"/>
            </a:rPr>
            <a:t>2x 0.1 Whole Time Equivalent (WTE) roles implemented to design an </a:t>
          </a:r>
          <a:r>
            <a:rPr lang="en-US" err="1">
              <a:latin typeface="Arial" panose="020B0604020202020204" pitchFamily="34" charset="0"/>
              <a:cs typeface="Arial" panose="020B0604020202020204" pitchFamily="34" charset="0"/>
            </a:rPr>
            <a:t>Oxleas</a:t>
          </a:r>
          <a:r>
            <a:rPr lang="en-US">
              <a:latin typeface="Arial" panose="020B0604020202020204" pitchFamily="34" charset="0"/>
              <a:cs typeface="Arial" panose="020B0604020202020204" pitchFamily="34" charset="0"/>
            </a:rPr>
            <a:t> Preceptorship </a:t>
          </a:r>
          <a:r>
            <a:rPr lang="en-US" err="1">
              <a:latin typeface="Arial" panose="020B0604020202020204" pitchFamily="34" charset="0"/>
              <a:cs typeface="Arial" panose="020B0604020202020204" pitchFamily="34" charset="0"/>
            </a:rPr>
            <a:t>Programme</a:t>
          </a:r>
          <a:r>
            <a:rPr lang="en-US">
              <a:latin typeface="Arial" panose="020B0604020202020204" pitchFamily="34" charset="0"/>
              <a:cs typeface="Arial" panose="020B0604020202020204" pitchFamily="34" charset="0"/>
            </a:rPr>
            <a:t> for 5 AHP groups within </a:t>
          </a:r>
          <a:r>
            <a:rPr lang="en-US" err="1">
              <a:latin typeface="Arial" panose="020B0604020202020204" pitchFamily="34" charset="0"/>
              <a:cs typeface="Arial" panose="020B0604020202020204" pitchFamily="34" charset="0"/>
            </a:rPr>
            <a:t>Oxleas</a:t>
          </a:r>
          <a:r>
            <a:rPr lang="en-US">
              <a:latin typeface="Arial" panose="020B0604020202020204" pitchFamily="34" charset="0"/>
              <a:cs typeface="Arial" panose="020B0604020202020204" pitchFamily="34" charset="0"/>
            </a:rPr>
            <a:t>.</a:t>
          </a:r>
        </a:p>
      </dgm:t>
    </dgm:pt>
    <dgm:pt modelId="{4A2ECF9A-ECCD-4DF9-8492-EC483C9151C1}" type="parTrans" cxnId="{687E8918-2201-41C5-A72D-FEBFF3A70D33}">
      <dgm:prSet/>
      <dgm:spPr/>
      <dgm:t>
        <a:bodyPr/>
        <a:lstStyle/>
        <a:p>
          <a:endParaRPr lang="en-US">
            <a:latin typeface="Arial" panose="020B0604020202020204" pitchFamily="34" charset="0"/>
            <a:cs typeface="Arial" panose="020B0604020202020204" pitchFamily="34" charset="0"/>
          </a:endParaRPr>
        </a:p>
      </dgm:t>
    </dgm:pt>
    <dgm:pt modelId="{9948C1FC-222E-4911-8AFB-43E02B56BDAC}" type="sibTrans" cxnId="{687E8918-2201-41C5-A72D-FEBFF3A70D33}">
      <dgm:prSet/>
      <dgm:spPr/>
      <dgm:t>
        <a:bodyPr/>
        <a:lstStyle/>
        <a:p>
          <a:endParaRPr lang="en-US">
            <a:latin typeface="Arial" panose="020B0604020202020204" pitchFamily="34" charset="0"/>
            <a:cs typeface="Arial" panose="020B0604020202020204" pitchFamily="34" charset="0"/>
          </a:endParaRPr>
        </a:p>
      </dgm:t>
    </dgm:pt>
    <dgm:pt modelId="{5FEC4DAC-D7AA-4ECA-9E51-991B0B6A9BFC}">
      <dgm:prSet/>
      <dgm:spPr/>
      <dgm:t>
        <a:bodyPr/>
        <a:lstStyle/>
        <a:p>
          <a:pPr>
            <a:defRPr b="1"/>
          </a:pPr>
          <a:r>
            <a:rPr lang="en-US">
              <a:latin typeface="Arial" panose="020B0604020202020204" pitchFamily="34" charset="0"/>
              <a:cs typeface="Arial" panose="020B0604020202020204" pitchFamily="34" charset="0"/>
            </a:rPr>
            <a:t>2019</a:t>
          </a:r>
        </a:p>
      </dgm:t>
    </dgm:pt>
    <dgm:pt modelId="{08AB8F3E-5542-4039-8416-39E14C488C3E}" type="parTrans" cxnId="{8D3BC493-5940-43B9-B34D-2DBF9B7685DA}">
      <dgm:prSet/>
      <dgm:spPr/>
      <dgm:t>
        <a:bodyPr/>
        <a:lstStyle/>
        <a:p>
          <a:endParaRPr lang="en-US">
            <a:latin typeface="Arial" panose="020B0604020202020204" pitchFamily="34" charset="0"/>
            <a:cs typeface="Arial" panose="020B0604020202020204" pitchFamily="34" charset="0"/>
          </a:endParaRPr>
        </a:p>
      </dgm:t>
    </dgm:pt>
    <dgm:pt modelId="{EA580C3B-69A3-4FD3-8DBB-2C520FC1963C}" type="sibTrans" cxnId="{8D3BC493-5940-43B9-B34D-2DBF9B7685DA}">
      <dgm:prSet/>
      <dgm:spPr/>
      <dgm:t>
        <a:bodyPr/>
        <a:lstStyle/>
        <a:p>
          <a:endParaRPr lang="en-US">
            <a:latin typeface="Arial" panose="020B0604020202020204" pitchFamily="34" charset="0"/>
            <a:cs typeface="Arial" panose="020B0604020202020204" pitchFamily="34" charset="0"/>
          </a:endParaRPr>
        </a:p>
      </dgm:t>
    </dgm:pt>
    <dgm:pt modelId="{996E755E-A13D-4BCB-8F03-68E22167E0FE}">
      <dgm:prSet/>
      <dgm:spPr/>
      <dgm:t>
        <a:bodyPr/>
        <a:lstStyle/>
        <a:p>
          <a:r>
            <a:rPr lang="en-US">
              <a:latin typeface="Arial" panose="020B0604020202020204" pitchFamily="34" charset="0"/>
              <a:cs typeface="Arial" panose="020B0604020202020204" pitchFamily="34" charset="0"/>
            </a:rPr>
            <a:t>Successful bid to HEE for 9 months funding to expand and deliver a Pan-London AHP Preceptorship to Mental Health/Community Trusts. 2x secondment roles.</a:t>
          </a:r>
        </a:p>
      </dgm:t>
    </dgm:pt>
    <dgm:pt modelId="{DFE88800-5F6B-4565-BCA6-B8AA29E9AE1B}" type="parTrans" cxnId="{5F5AE186-69B7-42B9-B245-9C053C7408E2}">
      <dgm:prSet/>
      <dgm:spPr/>
      <dgm:t>
        <a:bodyPr/>
        <a:lstStyle/>
        <a:p>
          <a:endParaRPr lang="en-US">
            <a:latin typeface="Arial" panose="020B0604020202020204" pitchFamily="34" charset="0"/>
            <a:cs typeface="Arial" panose="020B0604020202020204" pitchFamily="34" charset="0"/>
          </a:endParaRPr>
        </a:p>
      </dgm:t>
    </dgm:pt>
    <dgm:pt modelId="{629566D2-6E85-4F2F-A862-7FB58103BEC3}" type="sibTrans" cxnId="{5F5AE186-69B7-42B9-B245-9C053C7408E2}">
      <dgm:prSet/>
      <dgm:spPr/>
      <dgm:t>
        <a:bodyPr/>
        <a:lstStyle/>
        <a:p>
          <a:endParaRPr lang="en-US">
            <a:latin typeface="Arial" panose="020B0604020202020204" pitchFamily="34" charset="0"/>
            <a:cs typeface="Arial" panose="020B0604020202020204" pitchFamily="34" charset="0"/>
          </a:endParaRPr>
        </a:p>
      </dgm:t>
    </dgm:pt>
    <dgm:pt modelId="{60741426-BA04-4417-BB3A-8CB1135B4E4D}">
      <dgm:prSet/>
      <dgm:spPr/>
      <dgm:t>
        <a:bodyPr/>
        <a:lstStyle/>
        <a:p>
          <a:pPr>
            <a:defRPr b="1"/>
          </a:pPr>
          <a:r>
            <a:rPr lang="en-US">
              <a:latin typeface="Arial" panose="020B0604020202020204" pitchFamily="34" charset="0"/>
              <a:cs typeface="Arial" panose="020B0604020202020204" pitchFamily="34" charset="0"/>
            </a:rPr>
            <a:t>2020</a:t>
          </a:r>
        </a:p>
      </dgm:t>
    </dgm:pt>
    <dgm:pt modelId="{5C296CAC-1100-4491-BB75-F01FB7E10CF0}" type="parTrans" cxnId="{4C45B11A-D603-4B6C-A06F-539A1AE072DF}">
      <dgm:prSet/>
      <dgm:spPr/>
      <dgm:t>
        <a:bodyPr/>
        <a:lstStyle/>
        <a:p>
          <a:endParaRPr lang="en-US">
            <a:latin typeface="Arial" panose="020B0604020202020204" pitchFamily="34" charset="0"/>
            <a:cs typeface="Arial" panose="020B0604020202020204" pitchFamily="34" charset="0"/>
          </a:endParaRPr>
        </a:p>
      </dgm:t>
    </dgm:pt>
    <dgm:pt modelId="{B9CF81AF-5CE7-4999-B583-F4CA1298356D}" type="sibTrans" cxnId="{4C45B11A-D603-4B6C-A06F-539A1AE072DF}">
      <dgm:prSet/>
      <dgm:spPr/>
      <dgm:t>
        <a:bodyPr/>
        <a:lstStyle/>
        <a:p>
          <a:endParaRPr lang="en-US">
            <a:latin typeface="Arial" panose="020B0604020202020204" pitchFamily="34" charset="0"/>
            <a:cs typeface="Arial" panose="020B0604020202020204" pitchFamily="34" charset="0"/>
          </a:endParaRPr>
        </a:p>
      </dgm:t>
    </dgm:pt>
    <dgm:pt modelId="{56C04AE0-55D6-460D-A44F-3ECA282BF216}">
      <dgm:prSet/>
      <dgm:spPr/>
      <dgm:t>
        <a:bodyPr/>
        <a:lstStyle/>
        <a:p>
          <a:r>
            <a:rPr lang="en-US">
              <a:latin typeface="Arial" panose="020B0604020202020204" pitchFamily="34" charset="0"/>
              <a:cs typeface="Arial" panose="020B0604020202020204" pitchFamily="34" charset="0"/>
            </a:rPr>
            <a:t>Pan-London </a:t>
          </a:r>
          <a:r>
            <a:rPr lang="en-US" err="1">
              <a:latin typeface="Arial" panose="020B0604020202020204" pitchFamily="34" charset="0"/>
              <a:cs typeface="Arial" panose="020B0604020202020204" pitchFamily="34" charset="0"/>
            </a:rPr>
            <a:t>programme</a:t>
          </a:r>
          <a:r>
            <a:rPr lang="en-US">
              <a:latin typeface="Arial" panose="020B0604020202020204" pitchFamily="34" charset="0"/>
              <a:cs typeface="Arial" panose="020B0604020202020204" pitchFamily="34" charset="0"/>
            </a:rPr>
            <a:t> launched in February.</a:t>
          </a:r>
        </a:p>
      </dgm:t>
    </dgm:pt>
    <dgm:pt modelId="{C2E5047B-FAC2-46A1-874E-DF1F8F486CDD}" type="parTrans" cxnId="{C2012100-84FE-4F8A-94DC-977E8DBB5196}">
      <dgm:prSet/>
      <dgm:spPr/>
      <dgm:t>
        <a:bodyPr/>
        <a:lstStyle/>
        <a:p>
          <a:endParaRPr lang="en-US">
            <a:latin typeface="Arial" panose="020B0604020202020204" pitchFamily="34" charset="0"/>
            <a:cs typeface="Arial" panose="020B0604020202020204" pitchFamily="34" charset="0"/>
          </a:endParaRPr>
        </a:p>
      </dgm:t>
    </dgm:pt>
    <dgm:pt modelId="{A350E69A-B0B4-43B7-8988-B1A372D70BB4}" type="sibTrans" cxnId="{C2012100-84FE-4F8A-94DC-977E8DBB5196}">
      <dgm:prSet/>
      <dgm:spPr/>
      <dgm:t>
        <a:bodyPr/>
        <a:lstStyle/>
        <a:p>
          <a:endParaRPr lang="en-US">
            <a:latin typeface="Arial" panose="020B0604020202020204" pitchFamily="34" charset="0"/>
            <a:cs typeface="Arial" panose="020B0604020202020204" pitchFamily="34" charset="0"/>
          </a:endParaRPr>
        </a:p>
      </dgm:t>
    </dgm:pt>
    <dgm:pt modelId="{3AB56628-2DDC-421C-8729-4FFCCD902F66}">
      <dgm:prSet/>
      <dgm:spPr/>
      <dgm:t>
        <a:bodyPr/>
        <a:lstStyle/>
        <a:p>
          <a:pPr>
            <a:defRPr b="1"/>
          </a:pPr>
          <a:r>
            <a:rPr lang="en-US">
              <a:latin typeface="Arial" panose="020B0604020202020204" pitchFamily="34" charset="0"/>
              <a:cs typeface="Arial" panose="020B0604020202020204" pitchFamily="34" charset="0"/>
            </a:rPr>
            <a:t>2021</a:t>
          </a:r>
        </a:p>
      </dgm:t>
    </dgm:pt>
    <dgm:pt modelId="{65DEF669-15E5-48BC-909C-FCD04EB2D107}" type="parTrans" cxnId="{DEB720F3-8919-4931-9336-36914485BCCF}">
      <dgm:prSet/>
      <dgm:spPr/>
      <dgm:t>
        <a:bodyPr/>
        <a:lstStyle/>
        <a:p>
          <a:endParaRPr lang="en-US">
            <a:latin typeface="Arial" panose="020B0604020202020204" pitchFamily="34" charset="0"/>
            <a:cs typeface="Arial" panose="020B0604020202020204" pitchFamily="34" charset="0"/>
          </a:endParaRPr>
        </a:p>
      </dgm:t>
    </dgm:pt>
    <dgm:pt modelId="{92DE6030-3C6B-40DB-9E47-58F9027F5718}" type="sibTrans" cxnId="{DEB720F3-8919-4931-9336-36914485BCCF}">
      <dgm:prSet/>
      <dgm:spPr/>
      <dgm:t>
        <a:bodyPr/>
        <a:lstStyle/>
        <a:p>
          <a:endParaRPr lang="en-US">
            <a:latin typeface="Arial" panose="020B0604020202020204" pitchFamily="34" charset="0"/>
            <a:cs typeface="Arial" panose="020B0604020202020204" pitchFamily="34" charset="0"/>
          </a:endParaRPr>
        </a:p>
      </dgm:t>
    </dgm:pt>
    <dgm:pt modelId="{0B7C6060-9A68-4612-BA9D-B26A78886949}">
      <dgm:prSet/>
      <dgm:spPr/>
      <dgm:t>
        <a:bodyPr/>
        <a:lstStyle/>
        <a:p>
          <a:r>
            <a:rPr lang="en-US">
              <a:latin typeface="Arial" panose="020B0604020202020204" pitchFamily="34" charset="0"/>
              <a:cs typeface="Arial" panose="020B0604020202020204" pitchFamily="34" charset="0"/>
            </a:rPr>
            <a:t>Successful business case to </a:t>
          </a:r>
          <a:r>
            <a:rPr lang="en-US" err="1">
              <a:latin typeface="Arial" panose="020B0604020202020204" pitchFamily="34" charset="0"/>
              <a:cs typeface="Arial" panose="020B0604020202020204" pitchFamily="34" charset="0"/>
            </a:rPr>
            <a:t>Oxleas</a:t>
          </a:r>
          <a:r>
            <a:rPr lang="en-US">
              <a:latin typeface="Arial" panose="020B0604020202020204" pitchFamily="34" charset="0"/>
              <a:cs typeface="Arial" panose="020B0604020202020204" pitchFamily="34" charset="0"/>
            </a:rPr>
            <a:t> NHS Trust to continue to deliver to Mental Health/Community Trusts in London and expand nationally.  2x full time roles started in October.</a:t>
          </a:r>
        </a:p>
      </dgm:t>
    </dgm:pt>
    <dgm:pt modelId="{C26EF0E5-B341-4FF6-8F7B-EC9BEF0407D6}" type="sibTrans" cxnId="{8A075ADE-0A64-43C3-85D3-996AC3DF5AA6}">
      <dgm:prSet/>
      <dgm:spPr/>
      <dgm:t>
        <a:bodyPr/>
        <a:lstStyle/>
        <a:p>
          <a:endParaRPr lang="en-US">
            <a:latin typeface="Arial" panose="020B0604020202020204" pitchFamily="34" charset="0"/>
            <a:cs typeface="Arial" panose="020B0604020202020204" pitchFamily="34" charset="0"/>
          </a:endParaRPr>
        </a:p>
      </dgm:t>
    </dgm:pt>
    <dgm:pt modelId="{8CC1499F-2E24-4619-B46D-05F42C8554C4}" type="parTrans" cxnId="{8A075ADE-0A64-43C3-85D3-996AC3DF5AA6}">
      <dgm:prSet/>
      <dgm:spPr/>
      <dgm:t>
        <a:bodyPr/>
        <a:lstStyle/>
        <a:p>
          <a:endParaRPr lang="en-US">
            <a:latin typeface="Arial" panose="020B0604020202020204" pitchFamily="34" charset="0"/>
            <a:cs typeface="Arial" panose="020B0604020202020204" pitchFamily="34" charset="0"/>
          </a:endParaRPr>
        </a:p>
      </dgm:t>
    </dgm:pt>
    <dgm:pt modelId="{AA88A357-AC84-4C8F-94B0-0BE874880210}" type="pres">
      <dgm:prSet presAssocID="{A27A295B-697B-48AF-A822-C82B4834407C}" presName="root" presStyleCnt="0">
        <dgm:presLayoutVars>
          <dgm:chMax/>
          <dgm:chPref/>
          <dgm:animLvl val="lvl"/>
        </dgm:presLayoutVars>
      </dgm:prSet>
      <dgm:spPr/>
    </dgm:pt>
    <dgm:pt modelId="{C4BEE7F8-471A-4033-9848-7333EF0A6D3B}" type="pres">
      <dgm:prSet presAssocID="{A27A295B-697B-48AF-A822-C82B4834407C}" presName="divider" presStyleLbl="fgAcc1" presStyleIdx="0" presStyleCnt="1"/>
      <dgm:spPr/>
    </dgm:pt>
    <dgm:pt modelId="{5D84564F-DD2E-4676-AB1B-4558D3CFEC87}" type="pres">
      <dgm:prSet presAssocID="{A27A295B-697B-48AF-A822-C82B4834407C}" presName="nodes" presStyleCnt="0">
        <dgm:presLayoutVars>
          <dgm:chMax/>
          <dgm:chPref/>
          <dgm:animLvl val="lvl"/>
        </dgm:presLayoutVars>
      </dgm:prSet>
      <dgm:spPr/>
    </dgm:pt>
    <dgm:pt modelId="{DBC2C3B4-59A2-481D-A6F8-9659D15FDE82}" type="pres">
      <dgm:prSet presAssocID="{D701603B-A464-4CEC-8DF6-1A8EAADFFC4F}" presName="composite" presStyleCnt="0"/>
      <dgm:spPr/>
    </dgm:pt>
    <dgm:pt modelId="{7841616B-2875-48D2-8452-0479410899FD}" type="pres">
      <dgm:prSet presAssocID="{D701603B-A464-4CEC-8DF6-1A8EAADFFC4F}" presName="L1TextContainer" presStyleLbl="alignNode1" presStyleIdx="0" presStyleCnt="5">
        <dgm:presLayoutVars>
          <dgm:chMax val="1"/>
          <dgm:chPref val="1"/>
          <dgm:bulletEnabled val="1"/>
        </dgm:presLayoutVars>
      </dgm:prSet>
      <dgm:spPr/>
    </dgm:pt>
    <dgm:pt modelId="{4AB45565-DF7B-4223-B009-45EC6C4AFEFC}" type="pres">
      <dgm:prSet presAssocID="{D701603B-A464-4CEC-8DF6-1A8EAADFFC4F}" presName="L2TextContainerWrapper" presStyleCnt="0">
        <dgm:presLayoutVars>
          <dgm:bulletEnabled val="1"/>
        </dgm:presLayoutVars>
      </dgm:prSet>
      <dgm:spPr/>
    </dgm:pt>
    <dgm:pt modelId="{A3D39BCE-0ECD-41E6-ACD3-A2CDA46C772E}" type="pres">
      <dgm:prSet presAssocID="{D701603B-A464-4CEC-8DF6-1A8EAADFFC4F}" presName="L2TextContainer" presStyleLbl="bgAccFollowNode1" presStyleIdx="0" presStyleCnt="5"/>
      <dgm:spPr/>
    </dgm:pt>
    <dgm:pt modelId="{58128EC1-CEAE-4A51-80AA-E0711C6A64AD}" type="pres">
      <dgm:prSet presAssocID="{D701603B-A464-4CEC-8DF6-1A8EAADFFC4F}" presName="FlexibleEmptyPlaceHolder" presStyleCnt="0"/>
      <dgm:spPr/>
    </dgm:pt>
    <dgm:pt modelId="{AD5E98EC-344B-4CF6-8E2B-9694ADEF428E}" type="pres">
      <dgm:prSet presAssocID="{D701603B-A464-4CEC-8DF6-1A8EAADFFC4F}" presName="ConnectLine" presStyleLbl="sibTrans1D1" presStyleIdx="0" presStyleCnt="5"/>
      <dgm:spPr/>
    </dgm:pt>
    <dgm:pt modelId="{C6DB8190-CA00-47ED-974D-C5B7A5BE53DF}" type="pres">
      <dgm:prSet presAssocID="{D701603B-A464-4CEC-8DF6-1A8EAADFFC4F}" presName="ConnectorPoint" presStyleLbl="node1" presStyleIdx="0" presStyleCnt="5"/>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B2C54E2C-050B-4D6C-96B6-1D280EEC378C}" type="pres">
      <dgm:prSet presAssocID="{D701603B-A464-4CEC-8DF6-1A8EAADFFC4F}" presName="EmptyPlaceHolder" presStyleCnt="0"/>
      <dgm:spPr/>
    </dgm:pt>
    <dgm:pt modelId="{C1C258A4-846D-459B-BFE8-BBE790FA3C99}" type="pres">
      <dgm:prSet presAssocID="{75D14562-7F01-4363-80F2-8EF35664B111}" presName="spaceBetweenRectangles" presStyleCnt="0"/>
      <dgm:spPr/>
    </dgm:pt>
    <dgm:pt modelId="{06BD698B-AD17-44A6-983F-FCDC1ACE32C7}" type="pres">
      <dgm:prSet presAssocID="{6B154BAB-A90C-417D-9E5A-EEBE833743BC}" presName="composite" presStyleCnt="0"/>
      <dgm:spPr/>
    </dgm:pt>
    <dgm:pt modelId="{FA5CF68C-273B-42BE-8424-14AF0AF52316}" type="pres">
      <dgm:prSet presAssocID="{6B154BAB-A90C-417D-9E5A-EEBE833743BC}" presName="L1TextContainer" presStyleLbl="alignNode1" presStyleIdx="1" presStyleCnt="5">
        <dgm:presLayoutVars>
          <dgm:chMax val="1"/>
          <dgm:chPref val="1"/>
          <dgm:bulletEnabled val="1"/>
        </dgm:presLayoutVars>
      </dgm:prSet>
      <dgm:spPr/>
    </dgm:pt>
    <dgm:pt modelId="{EC156863-D2FB-4933-8802-2A76CBF6843C}" type="pres">
      <dgm:prSet presAssocID="{6B154BAB-A90C-417D-9E5A-EEBE833743BC}" presName="L2TextContainerWrapper" presStyleCnt="0">
        <dgm:presLayoutVars>
          <dgm:bulletEnabled val="1"/>
        </dgm:presLayoutVars>
      </dgm:prSet>
      <dgm:spPr/>
    </dgm:pt>
    <dgm:pt modelId="{49C4EC7D-42ED-4B38-BEFB-CB83131FCA1F}" type="pres">
      <dgm:prSet presAssocID="{6B154BAB-A90C-417D-9E5A-EEBE833743BC}" presName="L2TextContainer" presStyleLbl="bgAccFollowNode1" presStyleIdx="1" presStyleCnt="5"/>
      <dgm:spPr/>
    </dgm:pt>
    <dgm:pt modelId="{2A6BFA82-E6FF-4DFC-9E76-AF1143AD74BA}" type="pres">
      <dgm:prSet presAssocID="{6B154BAB-A90C-417D-9E5A-EEBE833743BC}" presName="FlexibleEmptyPlaceHolder" presStyleCnt="0"/>
      <dgm:spPr/>
    </dgm:pt>
    <dgm:pt modelId="{EADEB73B-F3EF-469F-9B3A-06286CE2C2A1}" type="pres">
      <dgm:prSet presAssocID="{6B154BAB-A90C-417D-9E5A-EEBE833743BC}" presName="ConnectLine" presStyleLbl="sibTrans1D1" presStyleIdx="1" presStyleCnt="5"/>
      <dgm:spPr/>
    </dgm:pt>
    <dgm:pt modelId="{371604A7-3741-44CF-BC83-041621366459}" type="pres">
      <dgm:prSet presAssocID="{6B154BAB-A90C-417D-9E5A-EEBE833743BC}" presName="ConnectorPoint" presStyleLbl="node1" presStyleIdx="1" presStyleCnt="5"/>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5272B59F-74E5-48DF-B212-3750F4E1A0CB}" type="pres">
      <dgm:prSet presAssocID="{6B154BAB-A90C-417D-9E5A-EEBE833743BC}" presName="EmptyPlaceHolder" presStyleCnt="0"/>
      <dgm:spPr/>
    </dgm:pt>
    <dgm:pt modelId="{66DF7942-159B-435C-AB93-3F004FA70969}" type="pres">
      <dgm:prSet presAssocID="{5E9C4E7E-8DD0-4223-ACC0-0E397A73A244}" presName="spaceBetweenRectangles" presStyleCnt="0"/>
      <dgm:spPr/>
    </dgm:pt>
    <dgm:pt modelId="{78895060-D8BF-4D4F-A567-3C924BEF724F}" type="pres">
      <dgm:prSet presAssocID="{5FEC4DAC-D7AA-4ECA-9E51-991B0B6A9BFC}" presName="composite" presStyleCnt="0"/>
      <dgm:spPr/>
    </dgm:pt>
    <dgm:pt modelId="{5810B674-514A-443F-8D86-C7C0D3167315}" type="pres">
      <dgm:prSet presAssocID="{5FEC4DAC-D7AA-4ECA-9E51-991B0B6A9BFC}" presName="L1TextContainer" presStyleLbl="alignNode1" presStyleIdx="2" presStyleCnt="5">
        <dgm:presLayoutVars>
          <dgm:chMax val="1"/>
          <dgm:chPref val="1"/>
          <dgm:bulletEnabled val="1"/>
        </dgm:presLayoutVars>
      </dgm:prSet>
      <dgm:spPr/>
    </dgm:pt>
    <dgm:pt modelId="{C939A5B0-D9FF-4D74-8BEF-D91F060FEA40}" type="pres">
      <dgm:prSet presAssocID="{5FEC4DAC-D7AA-4ECA-9E51-991B0B6A9BFC}" presName="L2TextContainerWrapper" presStyleCnt="0">
        <dgm:presLayoutVars>
          <dgm:bulletEnabled val="1"/>
        </dgm:presLayoutVars>
      </dgm:prSet>
      <dgm:spPr/>
    </dgm:pt>
    <dgm:pt modelId="{892D011F-C219-436A-AE58-0F5A51376719}" type="pres">
      <dgm:prSet presAssocID="{5FEC4DAC-D7AA-4ECA-9E51-991B0B6A9BFC}" presName="L2TextContainer" presStyleLbl="bgAccFollowNode1" presStyleIdx="2" presStyleCnt="5"/>
      <dgm:spPr/>
    </dgm:pt>
    <dgm:pt modelId="{170FE9EF-F62E-48EA-AD76-6FFF5545EC50}" type="pres">
      <dgm:prSet presAssocID="{5FEC4DAC-D7AA-4ECA-9E51-991B0B6A9BFC}" presName="FlexibleEmptyPlaceHolder" presStyleCnt="0"/>
      <dgm:spPr/>
    </dgm:pt>
    <dgm:pt modelId="{EC3C1A32-5EBB-4A4D-9C2E-B06C78D65ED9}" type="pres">
      <dgm:prSet presAssocID="{5FEC4DAC-D7AA-4ECA-9E51-991B0B6A9BFC}" presName="ConnectLine" presStyleLbl="sibTrans1D1" presStyleIdx="2" presStyleCnt="5"/>
      <dgm:spPr/>
    </dgm:pt>
    <dgm:pt modelId="{FF883FAE-8DAF-4598-8E91-7A0B4B5272A6}" type="pres">
      <dgm:prSet presAssocID="{5FEC4DAC-D7AA-4ECA-9E51-991B0B6A9BFC}" presName="ConnectorPoint" presStyleLbl="node1" presStyleIdx="2" presStyleCnt="5"/>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ED4676EB-BCF8-4BC2-B4BE-39D777476583}" type="pres">
      <dgm:prSet presAssocID="{5FEC4DAC-D7AA-4ECA-9E51-991B0B6A9BFC}" presName="EmptyPlaceHolder" presStyleCnt="0"/>
      <dgm:spPr/>
    </dgm:pt>
    <dgm:pt modelId="{14FF6AF1-C315-4B43-989D-88D245E1AB81}" type="pres">
      <dgm:prSet presAssocID="{EA580C3B-69A3-4FD3-8DBB-2C520FC1963C}" presName="spaceBetweenRectangles" presStyleCnt="0"/>
      <dgm:spPr/>
    </dgm:pt>
    <dgm:pt modelId="{79B10933-7615-4C3D-A378-46EFF08AF951}" type="pres">
      <dgm:prSet presAssocID="{60741426-BA04-4417-BB3A-8CB1135B4E4D}" presName="composite" presStyleCnt="0"/>
      <dgm:spPr/>
    </dgm:pt>
    <dgm:pt modelId="{025C829C-DDD2-430C-BCDD-3248B04D668A}" type="pres">
      <dgm:prSet presAssocID="{60741426-BA04-4417-BB3A-8CB1135B4E4D}" presName="L1TextContainer" presStyleLbl="alignNode1" presStyleIdx="3" presStyleCnt="5">
        <dgm:presLayoutVars>
          <dgm:chMax val="1"/>
          <dgm:chPref val="1"/>
          <dgm:bulletEnabled val="1"/>
        </dgm:presLayoutVars>
      </dgm:prSet>
      <dgm:spPr/>
    </dgm:pt>
    <dgm:pt modelId="{3CD045AD-A98D-4B52-8309-91E573E0ECC3}" type="pres">
      <dgm:prSet presAssocID="{60741426-BA04-4417-BB3A-8CB1135B4E4D}" presName="L2TextContainerWrapper" presStyleCnt="0">
        <dgm:presLayoutVars>
          <dgm:bulletEnabled val="1"/>
        </dgm:presLayoutVars>
      </dgm:prSet>
      <dgm:spPr/>
    </dgm:pt>
    <dgm:pt modelId="{FF159911-8F74-4B8D-9433-13DE184FE465}" type="pres">
      <dgm:prSet presAssocID="{60741426-BA04-4417-BB3A-8CB1135B4E4D}" presName="L2TextContainer" presStyleLbl="bgAccFollowNode1" presStyleIdx="3" presStyleCnt="5"/>
      <dgm:spPr/>
    </dgm:pt>
    <dgm:pt modelId="{165EE75E-6003-493A-9D7E-FB34B437CD7D}" type="pres">
      <dgm:prSet presAssocID="{60741426-BA04-4417-BB3A-8CB1135B4E4D}" presName="FlexibleEmptyPlaceHolder" presStyleCnt="0"/>
      <dgm:spPr/>
    </dgm:pt>
    <dgm:pt modelId="{8DFD1E15-7646-4BFA-A8E0-CD0AA15B77BB}" type="pres">
      <dgm:prSet presAssocID="{60741426-BA04-4417-BB3A-8CB1135B4E4D}" presName="ConnectLine" presStyleLbl="sibTrans1D1" presStyleIdx="3" presStyleCnt="5"/>
      <dgm:spPr/>
    </dgm:pt>
    <dgm:pt modelId="{AF19BBF8-F484-41EA-8679-299407C1F771}" type="pres">
      <dgm:prSet presAssocID="{60741426-BA04-4417-BB3A-8CB1135B4E4D}" presName="ConnectorPoint" presStyleLbl="node1" presStyleIdx="3" presStyleCnt="5"/>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00E1ACF1-9C09-4F2C-ADDA-301C2FEDD7BD}" type="pres">
      <dgm:prSet presAssocID="{60741426-BA04-4417-BB3A-8CB1135B4E4D}" presName="EmptyPlaceHolder" presStyleCnt="0"/>
      <dgm:spPr/>
    </dgm:pt>
    <dgm:pt modelId="{3A955E03-DFCB-4306-8385-ED4FC4A7CCC5}" type="pres">
      <dgm:prSet presAssocID="{B9CF81AF-5CE7-4999-B583-F4CA1298356D}" presName="spaceBetweenRectangles" presStyleCnt="0"/>
      <dgm:spPr/>
    </dgm:pt>
    <dgm:pt modelId="{77D095FB-3340-4A0E-B8C2-CE201F458BD3}" type="pres">
      <dgm:prSet presAssocID="{3AB56628-2DDC-421C-8729-4FFCCD902F66}" presName="composite" presStyleCnt="0"/>
      <dgm:spPr/>
    </dgm:pt>
    <dgm:pt modelId="{821E209A-33BB-4319-BE08-59EEACF82F8C}" type="pres">
      <dgm:prSet presAssocID="{3AB56628-2DDC-421C-8729-4FFCCD902F66}" presName="L1TextContainer" presStyleLbl="alignNode1" presStyleIdx="4" presStyleCnt="5" custLinFactNeighborX="-118" custLinFactNeighborY="33082">
        <dgm:presLayoutVars>
          <dgm:chMax val="1"/>
          <dgm:chPref val="1"/>
          <dgm:bulletEnabled val="1"/>
        </dgm:presLayoutVars>
      </dgm:prSet>
      <dgm:spPr/>
    </dgm:pt>
    <dgm:pt modelId="{CF1D7B94-0C60-436A-BB87-D0C0A5805B3C}" type="pres">
      <dgm:prSet presAssocID="{3AB56628-2DDC-421C-8729-4FFCCD902F66}" presName="L2TextContainerWrapper" presStyleCnt="0">
        <dgm:presLayoutVars>
          <dgm:bulletEnabled val="1"/>
        </dgm:presLayoutVars>
      </dgm:prSet>
      <dgm:spPr/>
    </dgm:pt>
    <dgm:pt modelId="{469AEA65-F847-457A-A5E4-719BCDEF7A5A}" type="pres">
      <dgm:prSet presAssocID="{3AB56628-2DDC-421C-8729-4FFCCD902F66}" presName="L2TextContainer" presStyleLbl="bgAccFollowNode1" presStyleIdx="4" presStyleCnt="5" custScaleY="121381" custLinFactNeighborX="-120" custLinFactNeighborY="-915"/>
      <dgm:spPr/>
    </dgm:pt>
    <dgm:pt modelId="{9F374675-3658-4D79-9D99-8E3FA43DED5F}" type="pres">
      <dgm:prSet presAssocID="{3AB56628-2DDC-421C-8729-4FFCCD902F66}" presName="FlexibleEmptyPlaceHolder" presStyleCnt="0"/>
      <dgm:spPr/>
    </dgm:pt>
    <dgm:pt modelId="{E299B504-1779-4E4C-841C-2C092335816B}" type="pres">
      <dgm:prSet presAssocID="{3AB56628-2DDC-421C-8729-4FFCCD902F66}" presName="ConnectLine" presStyleLbl="sibTrans1D1" presStyleIdx="4" presStyleCnt="5"/>
      <dgm:spPr/>
    </dgm:pt>
    <dgm:pt modelId="{17887E82-B844-4B9A-AF12-69C53892C018}" type="pres">
      <dgm:prSet presAssocID="{3AB56628-2DDC-421C-8729-4FFCCD902F66}" presName="ConnectorPoint" presStyleLbl="node1" presStyleIdx="4" presStyleCnt="5"/>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375BBAED-4731-419F-86B5-EFB801B79A64}" type="pres">
      <dgm:prSet presAssocID="{3AB56628-2DDC-421C-8729-4FFCCD902F66}" presName="EmptyPlaceHolder" presStyleCnt="0"/>
      <dgm:spPr/>
    </dgm:pt>
  </dgm:ptLst>
  <dgm:cxnLst>
    <dgm:cxn modelId="{C2012100-84FE-4F8A-94DC-977E8DBB5196}" srcId="{60741426-BA04-4417-BB3A-8CB1135B4E4D}" destId="{56C04AE0-55D6-460D-A44F-3ECA282BF216}" srcOrd="0" destOrd="0" parTransId="{C2E5047B-FAC2-46A1-874E-DF1F8F486CDD}" sibTransId="{A350E69A-B0B4-43B7-8988-B1A372D70BB4}"/>
    <dgm:cxn modelId="{F8CFCC02-C84B-4F47-B4D7-A4B6983AAB55}" type="presOf" srcId="{5FEC4DAC-D7AA-4ECA-9E51-991B0B6A9BFC}" destId="{5810B674-514A-443F-8D86-C7C0D3167315}" srcOrd="0" destOrd="0" presId="urn:microsoft.com/office/officeart/2017/3/layout/HorizontalLabelsTimeline"/>
    <dgm:cxn modelId="{FE18A304-56C2-48EB-92D8-53C5646218A2}" srcId="{D701603B-A464-4CEC-8DF6-1A8EAADFFC4F}" destId="{D8198B45-363C-4542-9ADE-2D86CE239915}" srcOrd="0" destOrd="0" parTransId="{1352C8A4-87CF-474C-A0C9-8F7077BDF6BF}" sibTransId="{80096055-CBD3-4511-BE83-99404714BA89}"/>
    <dgm:cxn modelId="{234E7C08-71DA-4618-BCFF-99E359A89337}" type="presOf" srcId="{56C04AE0-55D6-460D-A44F-3ECA282BF216}" destId="{FF159911-8F74-4B8D-9433-13DE184FE465}" srcOrd="0" destOrd="0" presId="urn:microsoft.com/office/officeart/2017/3/layout/HorizontalLabelsTimeline"/>
    <dgm:cxn modelId="{687E8918-2201-41C5-A72D-FEBFF3A70D33}" srcId="{6B154BAB-A90C-417D-9E5A-EEBE833743BC}" destId="{BD1E8798-BC68-4788-B5C7-C67A3514D95E}" srcOrd="0" destOrd="0" parTransId="{4A2ECF9A-ECCD-4DF9-8492-EC483C9151C1}" sibTransId="{9948C1FC-222E-4911-8AFB-43E02B56BDAC}"/>
    <dgm:cxn modelId="{4C45B11A-D603-4B6C-A06F-539A1AE072DF}" srcId="{A27A295B-697B-48AF-A822-C82B4834407C}" destId="{60741426-BA04-4417-BB3A-8CB1135B4E4D}" srcOrd="3" destOrd="0" parTransId="{5C296CAC-1100-4491-BB75-F01FB7E10CF0}" sibTransId="{B9CF81AF-5CE7-4999-B583-F4CA1298356D}"/>
    <dgm:cxn modelId="{52865E20-914F-4537-AE69-70E3EC315A44}" type="presOf" srcId="{0B7C6060-9A68-4612-BA9D-B26A78886949}" destId="{469AEA65-F847-457A-A5E4-719BCDEF7A5A}" srcOrd="0" destOrd="0" presId="urn:microsoft.com/office/officeart/2017/3/layout/HorizontalLabelsTimeline"/>
    <dgm:cxn modelId="{846A235B-238A-4D69-A366-409283FC6E66}" type="presOf" srcId="{996E755E-A13D-4BCB-8F03-68E22167E0FE}" destId="{892D011F-C219-436A-AE58-0F5A51376719}" srcOrd="0" destOrd="0" presId="urn:microsoft.com/office/officeart/2017/3/layout/HorizontalLabelsTimeline"/>
    <dgm:cxn modelId="{A9B04F44-0131-4713-8477-DFE666CA8C88}" type="presOf" srcId="{D701603B-A464-4CEC-8DF6-1A8EAADFFC4F}" destId="{7841616B-2875-48D2-8452-0479410899FD}" srcOrd="0" destOrd="0" presId="urn:microsoft.com/office/officeart/2017/3/layout/HorizontalLabelsTimeline"/>
    <dgm:cxn modelId="{F357C979-76FE-457D-8A77-148F6AF543C5}" type="presOf" srcId="{3AB56628-2DDC-421C-8729-4FFCCD902F66}" destId="{821E209A-33BB-4319-BE08-59EEACF82F8C}" srcOrd="0" destOrd="0" presId="urn:microsoft.com/office/officeart/2017/3/layout/HorizontalLabelsTimeline"/>
    <dgm:cxn modelId="{5F5AE186-69B7-42B9-B245-9C053C7408E2}" srcId="{5FEC4DAC-D7AA-4ECA-9E51-991B0B6A9BFC}" destId="{996E755E-A13D-4BCB-8F03-68E22167E0FE}" srcOrd="0" destOrd="0" parTransId="{DFE88800-5F6B-4565-BCA6-B8AA29E9AE1B}" sibTransId="{629566D2-6E85-4F2F-A862-7FB58103BEC3}"/>
    <dgm:cxn modelId="{8D3BC493-5940-43B9-B34D-2DBF9B7685DA}" srcId="{A27A295B-697B-48AF-A822-C82B4834407C}" destId="{5FEC4DAC-D7AA-4ECA-9E51-991B0B6A9BFC}" srcOrd="2" destOrd="0" parTransId="{08AB8F3E-5542-4039-8416-39E14C488C3E}" sibTransId="{EA580C3B-69A3-4FD3-8DBB-2C520FC1963C}"/>
    <dgm:cxn modelId="{016EA596-4712-41FC-9BB1-FC2BDF337A9C}" type="presOf" srcId="{D8198B45-363C-4542-9ADE-2D86CE239915}" destId="{A3D39BCE-0ECD-41E6-ACD3-A2CDA46C772E}" srcOrd="0" destOrd="0" presId="urn:microsoft.com/office/officeart/2017/3/layout/HorizontalLabelsTimeline"/>
    <dgm:cxn modelId="{F2A6CED7-9F24-4960-8DA8-05D565AF3A8D}" type="presOf" srcId="{60741426-BA04-4417-BB3A-8CB1135B4E4D}" destId="{025C829C-DDD2-430C-BCDD-3248B04D668A}" srcOrd="0" destOrd="0" presId="urn:microsoft.com/office/officeart/2017/3/layout/HorizontalLabelsTimeline"/>
    <dgm:cxn modelId="{8A075ADE-0A64-43C3-85D3-996AC3DF5AA6}" srcId="{3AB56628-2DDC-421C-8729-4FFCCD902F66}" destId="{0B7C6060-9A68-4612-BA9D-B26A78886949}" srcOrd="0" destOrd="0" parTransId="{8CC1499F-2E24-4619-B46D-05F42C8554C4}" sibTransId="{C26EF0E5-B341-4FF6-8F7B-EC9BEF0407D6}"/>
    <dgm:cxn modelId="{C63382DE-6D0D-4BBA-A490-41B08F578D1F}" srcId="{A27A295B-697B-48AF-A822-C82B4834407C}" destId="{6B154BAB-A90C-417D-9E5A-EEBE833743BC}" srcOrd="1" destOrd="0" parTransId="{74C38378-A032-452D-98B5-504CF58299C5}" sibTransId="{5E9C4E7E-8DD0-4223-ACC0-0E397A73A244}"/>
    <dgm:cxn modelId="{0F75FEEF-2BC8-4FAC-8807-11B32A9D74B1}" type="presOf" srcId="{BD1E8798-BC68-4788-B5C7-C67A3514D95E}" destId="{49C4EC7D-42ED-4B38-BEFB-CB83131FCA1F}" srcOrd="0" destOrd="0" presId="urn:microsoft.com/office/officeart/2017/3/layout/HorizontalLabelsTimeline"/>
    <dgm:cxn modelId="{F35B17F3-58BA-4D87-A2E0-1F0886206997}" type="presOf" srcId="{6B154BAB-A90C-417D-9E5A-EEBE833743BC}" destId="{FA5CF68C-273B-42BE-8424-14AF0AF52316}" srcOrd="0" destOrd="0" presId="urn:microsoft.com/office/officeart/2017/3/layout/HorizontalLabelsTimeline"/>
    <dgm:cxn modelId="{DEB720F3-8919-4931-9336-36914485BCCF}" srcId="{A27A295B-697B-48AF-A822-C82B4834407C}" destId="{3AB56628-2DDC-421C-8729-4FFCCD902F66}" srcOrd="4" destOrd="0" parTransId="{65DEF669-15E5-48BC-909C-FCD04EB2D107}" sibTransId="{92DE6030-3C6B-40DB-9E47-58F9027F5718}"/>
    <dgm:cxn modelId="{ADB02BF8-E219-4421-B292-5256A00B8725}" srcId="{A27A295B-697B-48AF-A822-C82B4834407C}" destId="{D701603B-A464-4CEC-8DF6-1A8EAADFFC4F}" srcOrd="0" destOrd="0" parTransId="{9396F9EF-04AA-4864-B20D-8F8ABCA90F4A}" sibTransId="{75D14562-7F01-4363-80F2-8EF35664B111}"/>
    <dgm:cxn modelId="{695820FF-F0A8-4131-A865-1F9149F15C70}" type="presOf" srcId="{A27A295B-697B-48AF-A822-C82B4834407C}" destId="{AA88A357-AC84-4C8F-94B0-0BE874880210}" srcOrd="0" destOrd="0" presId="urn:microsoft.com/office/officeart/2017/3/layout/HorizontalLabelsTimeline"/>
    <dgm:cxn modelId="{AB985345-7E8E-4702-9FB3-0B2AF8065B4D}" type="presParOf" srcId="{AA88A357-AC84-4C8F-94B0-0BE874880210}" destId="{C4BEE7F8-471A-4033-9848-7333EF0A6D3B}" srcOrd="0" destOrd="0" presId="urn:microsoft.com/office/officeart/2017/3/layout/HorizontalLabelsTimeline"/>
    <dgm:cxn modelId="{0A73E7AB-0755-4195-BACA-57D160711B7E}" type="presParOf" srcId="{AA88A357-AC84-4C8F-94B0-0BE874880210}" destId="{5D84564F-DD2E-4676-AB1B-4558D3CFEC87}" srcOrd="1" destOrd="0" presId="urn:microsoft.com/office/officeart/2017/3/layout/HorizontalLabelsTimeline"/>
    <dgm:cxn modelId="{96B44418-CF17-456F-8F4F-CABEE9B0FC4B}" type="presParOf" srcId="{5D84564F-DD2E-4676-AB1B-4558D3CFEC87}" destId="{DBC2C3B4-59A2-481D-A6F8-9659D15FDE82}" srcOrd="0" destOrd="0" presId="urn:microsoft.com/office/officeart/2017/3/layout/HorizontalLabelsTimeline"/>
    <dgm:cxn modelId="{B6A00BAB-8012-4816-8844-3A265302E3AA}" type="presParOf" srcId="{DBC2C3B4-59A2-481D-A6F8-9659D15FDE82}" destId="{7841616B-2875-48D2-8452-0479410899FD}" srcOrd="0" destOrd="0" presId="urn:microsoft.com/office/officeart/2017/3/layout/HorizontalLabelsTimeline"/>
    <dgm:cxn modelId="{E02D445F-74EA-4474-9190-EA7D16CD934E}" type="presParOf" srcId="{DBC2C3B4-59A2-481D-A6F8-9659D15FDE82}" destId="{4AB45565-DF7B-4223-B009-45EC6C4AFEFC}" srcOrd="1" destOrd="0" presId="urn:microsoft.com/office/officeart/2017/3/layout/HorizontalLabelsTimeline"/>
    <dgm:cxn modelId="{023BBD2E-C0A0-4B9F-BD12-D1F3D01C6633}" type="presParOf" srcId="{4AB45565-DF7B-4223-B009-45EC6C4AFEFC}" destId="{A3D39BCE-0ECD-41E6-ACD3-A2CDA46C772E}" srcOrd="0" destOrd="0" presId="urn:microsoft.com/office/officeart/2017/3/layout/HorizontalLabelsTimeline"/>
    <dgm:cxn modelId="{E0BCBAF4-216B-4E36-AD2F-462BECFF012D}" type="presParOf" srcId="{4AB45565-DF7B-4223-B009-45EC6C4AFEFC}" destId="{58128EC1-CEAE-4A51-80AA-E0711C6A64AD}" srcOrd="1" destOrd="0" presId="urn:microsoft.com/office/officeart/2017/3/layout/HorizontalLabelsTimeline"/>
    <dgm:cxn modelId="{6766C457-5CA3-4731-85FC-7C6ACE7206CB}" type="presParOf" srcId="{DBC2C3B4-59A2-481D-A6F8-9659D15FDE82}" destId="{AD5E98EC-344B-4CF6-8E2B-9694ADEF428E}" srcOrd="2" destOrd="0" presId="urn:microsoft.com/office/officeart/2017/3/layout/HorizontalLabelsTimeline"/>
    <dgm:cxn modelId="{D2513799-5042-427C-9211-4779B7550B25}" type="presParOf" srcId="{DBC2C3B4-59A2-481D-A6F8-9659D15FDE82}" destId="{C6DB8190-CA00-47ED-974D-C5B7A5BE53DF}" srcOrd="3" destOrd="0" presId="urn:microsoft.com/office/officeart/2017/3/layout/HorizontalLabelsTimeline"/>
    <dgm:cxn modelId="{64682BF6-14DE-42A8-A5D1-FBF6ADACC453}" type="presParOf" srcId="{DBC2C3B4-59A2-481D-A6F8-9659D15FDE82}" destId="{B2C54E2C-050B-4D6C-96B6-1D280EEC378C}" srcOrd="4" destOrd="0" presId="urn:microsoft.com/office/officeart/2017/3/layout/HorizontalLabelsTimeline"/>
    <dgm:cxn modelId="{BFE19312-7D67-4B49-9ACF-100C2D2CA2FD}" type="presParOf" srcId="{5D84564F-DD2E-4676-AB1B-4558D3CFEC87}" destId="{C1C258A4-846D-459B-BFE8-BBE790FA3C99}" srcOrd="1" destOrd="0" presId="urn:microsoft.com/office/officeart/2017/3/layout/HorizontalLabelsTimeline"/>
    <dgm:cxn modelId="{30C4CD90-0823-455F-8ACC-F24A53690372}" type="presParOf" srcId="{5D84564F-DD2E-4676-AB1B-4558D3CFEC87}" destId="{06BD698B-AD17-44A6-983F-FCDC1ACE32C7}" srcOrd="2" destOrd="0" presId="urn:microsoft.com/office/officeart/2017/3/layout/HorizontalLabelsTimeline"/>
    <dgm:cxn modelId="{AA2FA8CE-BEFE-48B7-8C39-A86BC6801B28}" type="presParOf" srcId="{06BD698B-AD17-44A6-983F-FCDC1ACE32C7}" destId="{FA5CF68C-273B-42BE-8424-14AF0AF52316}" srcOrd="0" destOrd="0" presId="urn:microsoft.com/office/officeart/2017/3/layout/HorizontalLabelsTimeline"/>
    <dgm:cxn modelId="{2E8304A4-5660-456A-819C-E19C03D4D195}" type="presParOf" srcId="{06BD698B-AD17-44A6-983F-FCDC1ACE32C7}" destId="{EC156863-D2FB-4933-8802-2A76CBF6843C}" srcOrd="1" destOrd="0" presId="urn:microsoft.com/office/officeart/2017/3/layout/HorizontalLabelsTimeline"/>
    <dgm:cxn modelId="{2BF55153-ABC3-438C-A6DF-B86CFA9106EC}" type="presParOf" srcId="{EC156863-D2FB-4933-8802-2A76CBF6843C}" destId="{49C4EC7D-42ED-4B38-BEFB-CB83131FCA1F}" srcOrd="0" destOrd="0" presId="urn:microsoft.com/office/officeart/2017/3/layout/HorizontalLabelsTimeline"/>
    <dgm:cxn modelId="{6EE60D9F-2FBF-4F04-8952-A30C511A79C3}" type="presParOf" srcId="{EC156863-D2FB-4933-8802-2A76CBF6843C}" destId="{2A6BFA82-E6FF-4DFC-9E76-AF1143AD74BA}" srcOrd="1" destOrd="0" presId="urn:microsoft.com/office/officeart/2017/3/layout/HorizontalLabelsTimeline"/>
    <dgm:cxn modelId="{AA65E714-E1A8-4D96-AFC4-5B238DA40FDC}" type="presParOf" srcId="{06BD698B-AD17-44A6-983F-FCDC1ACE32C7}" destId="{EADEB73B-F3EF-469F-9B3A-06286CE2C2A1}" srcOrd="2" destOrd="0" presId="urn:microsoft.com/office/officeart/2017/3/layout/HorizontalLabelsTimeline"/>
    <dgm:cxn modelId="{8AF3F506-8278-4D52-ABE5-B4B1BD6B23AA}" type="presParOf" srcId="{06BD698B-AD17-44A6-983F-FCDC1ACE32C7}" destId="{371604A7-3741-44CF-BC83-041621366459}" srcOrd="3" destOrd="0" presId="urn:microsoft.com/office/officeart/2017/3/layout/HorizontalLabelsTimeline"/>
    <dgm:cxn modelId="{6C27DC6D-9D4B-4E2D-B79A-6EDA959FD319}" type="presParOf" srcId="{06BD698B-AD17-44A6-983F-FCDC1ACE32C7}" destId="{5272B59F-74E5-48DF-B212-3750F4E1A0CB}" srcOrd="4" destOrd="0" presId="urn:microsoft.com/office/officeart/2017/3/layout/HorizontalLabelsTimeline"/>
    <dgm:cxn modelId="{F26C46F6-F3C1-41FF-BEF1-4A8EBF915D99}" type="presParOf" srcId="{5D84564F-DD2E-4676-AB1B-4558D3CFEC87}" destId="{66DF7942-159B-435C-AB93-3F004FA70969}" srcOrd="3" destOrd="0" presId="urn:microsoft.com/office/officeart/2017/3/layout/HorizontalLabelsTimeline"/>
    <dgm:cxn modelId="{8A0F9326-C157-4FA9-8DE9-6367C0226316}" type="presParOf" srcId="{5D84564F-DD2E-4676-AB1B-4558D3CFEC87}" destId="{78895060-D8BF-4D4F-A567-3C924BEF724F}" srcOrd="4" destOrd="0" presId="urn:microsoft.com/office/officeart/2017/3/layout/HorizontalLabelsTimeline"/>
    <dgm:cxn modelId="{CFC94AD4-AE6F-47D8-B40C-EFE984D0B0A2}" type="presParOf" srcId="{78895060-D8BF-4D4F-A567-3C924BEF724F}" destId="{5810B674-514A-443F-8D86-C7C0D3167315}" srcOrd="0" destOrd="0" presId="urn:microsoft.com/office/officeart/2017/3/layout/HorizontalLabelsTimeline"/>
    <dgm:cxn modelId="{9A89BF4B-CEB9-46EC-9F21-8C1A45B5B513}" type="presParOf" srcId="{78895060-D8BF-4D4F-A567-3C924BEF724F}" destId="{C939A5B0-D9FF-4D74-8BEF-D91F060FEA40}" srcOrd="1" destOrd="0" presId="urn:microsoft.com/office/officeart/2017/3/layout/HorizontalLabelsTimeline"/>
    <dgm:cxn modelId="{1B9D1AAA-07D4-45D9-959B-89744402C99F}" type="presParOf" srcId="{C939A5B0-D9FF-4D74-8BEF-D91F060FEA40}" destId="{892D011F-C219-436A-AE58-0F5A51376719}" srcOrd="0" destOrd="0" presId="urn:microsoft.com/office/officeart/2017/3/layout/HorizontalLabelsTimeline"/>
    <dgm:cxn modelId="{42B9AC0E-2054-4A59-9678-010800404515}" type="presParOf" srcId="{C939A5B0-D9FF-4D74-8BEF-D91F060FEA40}" destId="{170FE9EF-F62E-48EA-AD76-6FFF5545EC50}" srcOrd="1" destOrd="0" presId="urn:microsoft.com/office/officeart/2017/3/layout/HorizontalLabelsTimeline"/>
    <dgm:cxn modelId="{E5122B3E-4C53-46B4-960B-18EDCCB1AEE3}" type="presParOf" srcId="{78895060-D8BF-4D4F-A567-3C924BEF724F}" destId="{EC3C1A32-5EBB-4A4D-9C2E-B06C78D65ED9}" srcOrd="2" destOrd="0" presId="urn:microsoft.com/office/officeart/2017/3/layout/HorizontalLabelsTimeline"/>
    <dgm:cxn modelId="{EC84310E-8C09-498B-BB68-0AC7B5FFA6CB}" type="presParOf" srcId="{78895060-D8BF-4D4F-A567-3C924BEF724F}" destId="{FF883FAE-8DAF-4598-8E91-7A0B4B5272A6}" srcOrd="3" destOrd="0" presId="urn:microsoft.com/office/officeart/2017/3/layout/HorizontalLabelsTimeline"/>
    <dgm:cxn modelId="{491F34F4-4C05-4983-9A62-022A99BB5A06}" type="presParOf" srcId="{78895060-D8BF-4D4F-A567-3C924BEF724F}" destId="{ED4676EB-BCF8-4BC2-B4BE-39D777476583}" srcOrd="4" destOrd="0" presId="urn:microsoft.com/office/officeart/2017/3/layout/HorizontalLabelsTimeline"/>
    <dgm:cxn modelId="{59F4C804-DA5E-46A1-94AE-1F69745E09B3}" type="presParOf" srcId="{5D84564F-DD2E-4676-AB1B-4558D3CFEC87}" destId="{14FF6AF1-C315-4B43-989D-88D245E1AB81}" srcOrd="5" destOrd="0" presId="urn:microsoft.com/office/officeart/2017/3/layout/HorizontalLabelsTimeline"/>
    <dgm:cxn modelId="{FB036444-6C60-4C61-99F1-ECD0199F729A}" type="presParOf" srcId="{5D84564F-DD2E-4676-AB1B-4558D3CFEC87}" destId="{79B10933-7615-4C3D-A378-46EFF08AF951}" srcOrd="6" destOrd="0" presId="urn:microsoft.com/office/officeart/2017/3/layout/HorizontalLabelsTimeline"/>
    <dgm:cxn modelId="{53FA21AB-FB85-4BA4-9DC8-5E453C19AC12}" type="presParOf" srcId="{79B10933-7615-4C3D-A378-46EFF08AF951}" destId="{025C829C-DDD2-430C-BCDD-3248B04D668A}" srcOrd="0" destOrd="0" presId="urn:microsoft.com/office/officeart/2017/3/layout/HorizontalLabelsTimeline"/>
    <dgm:cxn modelId="{EE2B110C-87B3-441F-BD43-F27FA3F38AED}" type="presParOf" srcId="{79B10933-7615-4C3D-A378-46EFF08AF951}" destId="{3CD045AD-A98D-4B52-8309-91E573E0ECC3}" srcOrd="1" destOrd="0" presId="urn:microsoft.com/office/officeart/2017/3/layout/HorizontalLabelsTimeline"/>
    <dgm:cxn modelId="{8752317B-23B3-4525-B736-EB30FFFED4C7}" type="presParOf" srcId="{3CD045AD-A98D-4B52-8309-91E573E0ECC3}" destId="{FF159911-8F74-4B8D-9433-13DE184FE465}" srcOrd="0" destOrd="0" presId="urn:microsoft.com/office/officeart/2017/3/layout/HorizontalLabelsTimeline"/>
    <dgm:cxn modelId="{67C0F9F1-6269-4C8D-8419-201969D12939}" type="presParOf" srcId="{3CD045AD-A98D-4B52-8309-91E573E0ECC3}" destId="{165EE75E-6003-493A-9D7E-FB34B437CD7D}" srcOrd="1" destOrd="0" presId="urn:microsoft.com/office/officeart/2017/3/layout/HorizontalLabelsTimeline"/>
    <dgm:cxn modelId="{4FAEA711-839B-46B5-B3E1-BCE0F357F3A5}" type="presParOf" srcId="{79B10933-7615-4C3D-A378-46EFF08AF951}" destId="{8DFD1E15-7646-4BFA-A8E0-CD0AA15B77BB}" srcOrd="2" destOrd="0" presId="urn:microsoft.com/office/officeart/2017/3/layout/HorizontalLabelsTimeline"/>
    <dgm:cxn modelId="{25993708-78CB-49DB-AE6B-DF6280395508}" type="presParOf" srcId="{79B10933-7615-4C3D-A378-46EFF08AF951}" destId="{AF19BBF8-F484-41EA-8679-299407C1F771}" srcOrd="3" destOrd="0" presId="urn:microsoft.com/office/officeart/2017/3/layout/HorizontalLabelsTimeline"/>
    <dgm:cxn modelId="{D8D73DD1-2582-4CDC-9A8B-5F2BAA1F4202}" type="presParOf" srcId="{79B10933-7615-4C3D-A378-46EFF08AF951}" destId="{00E1ACF1-9C09-4F2C-ADDA-301C2FEDD7BD}" srcOrd="4" destOrd="0" presId="urn:microsoft.com/office/officeart/2017/3/layout/HorizontalLabelsTimeline"/>
    <dgm:cxn modelId="{BDF6996B-DB23-4200-B5BD-266975955F92}" type="presParOf" srcId="{5D84564F-DD2E-4676-AB1B-4558D3CFEC87}" destId="{3A955E03-DFCB-4306-8385-ED4FC4A7CCC5}" srcOrd="7" destOrd="0" presId="urn:microsoft.com/office/officeart/2017/3/layout/HorizontalLabelsTimeline"/>
    <dgm:cxn modelId="{6817BE5F-2851-4CD7-BF0C-F827903A70B1}" type="presParOf" srcId="{5D84564F-DD2E-4676-AB1B-4558D3CFEC87}" destId="{77D095FB-3340-4A0E-B8C2-CE201F458BD3}" srcOrd="8" destOrd="0" presId="urn:microsoft.com/office/officeart/2017/3/layout/HorizontalLabelsTimeline"/>
    <dgm:cxn modelId="{18A5B347-E863-4231-B82A-59B5BFB48AB9}" type="presParOf" srcId="{77D095FB-3340-4A0E-B8C2-CE201F458BD3}" destId="{821E209A-33BB-4319-BE08-59EEACF82F8C}" srcOrd="0" destOrd="0" presId="urn:microsoft.com/office/officeart/2017/3/layout/HorizontalLabelsTimeline"/>
    <dgm:cxn modelId="{846C81F9-0F27-4078-A5BA-AAD94AE9283D}" type="presParOf" srcId="{77D095FB-3340-4A0E-B8C2-CE201F458BD3}" destId="{CF1D7B94-0C60-436A-BB87-D0C0A5805B3C}" srcOrd="1" destOrd="0" presId="urn:microsoft.com/office/officeart/2017/3/layout/HorizontalLabelsTimeline"/>
    <dgm:cxn modelId="{D8549223-20D5-46D0-8E7C-CB20FBA9D031}" type="presParOf" srcId="{CF1D7B94-0C60-436A-BB87-D0C0A5805B3C}" destId="{469AEA65-F847-457A-A5E4-719BCDEF7A5A}" srcOrd="0" destOrd="0" presId="urn:microsoft.com/office/officeart/2017/3/layout/HorizontalLabelsTimeline"/>
    <dgm:cxn modelId="{C8DC4DBD-7566-4208-9C67-935F86D96BFD}" type="presParOf" srcId="{CF1D7B94-0C60-436A-BB87-D0C0A5805B3C}" destId="{9F374675-3658-4D79-9D99-8E3FA43DED5F}" srcOrd="1" destOrd="0" presId="urn:microsoft.com/office/officeart/2017/3/layout/HorizontalLabelsTimeline"/>
    <dgm:cxn modelId="{89690346-B9E5-4F82-BD8B-1C34010107EF}" type="presParOf" srcId="{77D095FB-3340-4A0E-B8C2-CE201F458BD3}" destId="{E299B504-1779-4E4C-841C-2C092335816B}" srcOrd="2" destOrd="0" presId="urn:microsoft.com/office/officeart/2017/3/layout/HorizontalLabelsTimeline"/>
    <dgm:cxn modelId="{AD963DFC-E442-4A44-B718-C036FA5B1976}" type="presParOf" srcId="{77D095FB-3340-4A0E-B8C2-CE201F458BD3}" destId="{17887E82-B844-4B9A-AF12-69C53892C018}" srcOrd="3" destOrd="0" presId="urn:microsoft.com/office/officeart/2017/3/layout/HorizontalLabelsTimeline"/>
    <dgm:cxn modelId="{2D54EB2A-005A-4BC0-8FE1-654EB924EF75}" type="presParOf" srcId="{77D095FB-3340-4A0E-B8C2-CE201F458BD3}" destId="{375BBAED-4731-419F-86B5-EFB801B79A64}" srcOrd="4" destOrd="0" presId="urn:microsoft.com/office/officeart/2017/3/layout/HorizontalLabels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9E25B2-DF94-4D89-96EE-086663BCEF8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BA86D872-A53E-467B-8AB4-3717242FDFD8}">
      <dgm:prSet/>
      <dgm:spPr/>
      <dgm:t>
        <a:bodyPr/>
        <a:lstStyle/>
        <a:p>
          <a:pPr>
            <a:lnSpc>
              <a:spcPct val="100000"/>
            </a:lnSpc>
          </a:pPr>
          <a:r>
            <a:rPr lang="en-GB">
              <a:latin typeface="Arial" panose="020B0604020202020204" pitchFamily="34" charset="0"/>
              <a:cs typeface="Arial" panose="020B0604020202020204" pitchFamily="34" charset="0"/>
            </a:rPr>
            <a:t>Monthly Band 5 AHP preceptorship meetings.</a:t>
          </a:r>
        </a:p>
      </dgm:t>
    </dgm:pt>
    <dgm:pt modelId="{64EFF804-7FB0-406D-9655-EC24ED4B943C}" type="parTrans" cxnId="{060B02E4-101A-4C03-A67F-64DF7A115DC7}">
      <dgm:prSet/>
      <dgm:spPr/>
      <dgm:t>
        <a:bodyPr/>
        <a:lstStyle/>
        <a:p>
          <a:endParaRPr lang="en-US">
            <a:latin typeface="Arial" panose="020B0604020202020204" pitchFamily="34" charset="0"/>
            <a:cs typeface="Arial" panose="020B0604020202020204" pitchFamily="34" charset="0"/>
          </a:endParaRPr>
        </a:p>
      </dgm:t>
    </dgm:pt>
    <dgm:pt modelId="{AC0FB3BD-DE6E-4FD0-A080-2C19DC7CCDD6}" type="sibTrans" cxnId="{060B02E4-101A-4C03-A67F-64DF7A115DC7}">
      <dgm:prSet/>
      <dgm:spPr/>
      <dgm:t>
        <a:bodyPr/>
        <a:lstStyle/>
        <a:p>
          <a:endParaRPr lang="en-US">
            <a:latin typeface="Arial" panose="020B0604020202020204" pitchFamily="34" charset="0"/>
            <a:cs typeface="Arial" panose="020B0604020202020204" pitchFamily="34" charset="0"/>
          </a:endParaRPr>
        </a:p>
      </dgm:t>
    </dgm:pt>
    <dgm:pt modelId="{F3A86C48-A4C3-41C5-A0C4-591E1FC1D21D}">
      <dgm:prSet/>
      <dgm:spPr/>
      <dgm:t>
        <a:bodyPr/>
        <a:lstStyle/>
        <a:p>
          <a:pPr>
            <a:lnSpc>
              <a:spcPct val="100000"/>
            </a:lnSpc>
          </a:pPr>
          <a:r>
            <a:rPr lang="en-GB">
              <a:latin typeface="Arial" panose="020B0604020202020204" pitchFamily="34" charset="0"/>
              <a:cs typeface="Arial" panose="020B0604020202020204" pitchFamily="34" charset="0"/>
            </a:rPr>
            <a:t>12-month programme with flexibility.</a:t>
          </a:r>
          <a:endParaRPr lang="en-US">
            <a:latin typeface="Arial" panose="020B0604020202020204" pitchFamily="34" charset="0"/>
            <a:cs typeface="Arial" panose="020B0604020202020204" pitchFamily="34" charset="0"/>
          </a:endParaRPr>
        </a:p>
      </dgm:t>
    </dgm:pt>
    <dgm:pt modelId="{4E378A84-75F8-4B96-9690-7401DF218F29}" type="parTrans" cxnId="{87D471F0-5FEB-423D-85F6-F8B8BA49281C}">
      <dgm:prSet/>
      <dgm:spPr/>
      <dgm:t>
        <a:bodyPr/>
        <a:lstStyle/>
        <a:p>
          <a:endParaRPr lang="en-US">
            <a:latin typeface="Arial" panose="020B0604020202020204" pitchFamily="34" charset="0"/>
            <a:cs typeface="Arial" panose="020B0604020202020204" pitchFamily="34" charset="0"/>
          </a:endParaRPr>
        </a:p>
      </dgm:t>
    </dgm:pt>
    <dgm:pt modelId="{A82B478C-A54F-4B67-B3AA-DC41F62DFBD3}" type="sibTrans" cxnId="{87D471F0-5FEB-423D-85F6-F8B8BA49281C}">
      <dgm:prSet/>
      <dgm:spPr/>
      <dgm:t>
        <a:bodyPr/>
        <a:lstStyle/>
        <a:p>
          <a:endParaRPr lang="en-US">
            <a:latin typeface="Arial" panose="020B0604020202020204" pitchFamily="34" charset="0"/>
            <a:cs typeface="Arial" panose="020B0604020202020204" pitchFamily="34" charset="0"/>
          </a:endParaRPr>
        </a:p>
      </dgm:t>
    </dgm:pt>
    <dgm:pt modelId="{36130232-0188-4161-A1A8-C672B5F18871}">
      <dgm:prSet/>
      <dgm:spPr/>
      <dgm:t>
        <a:bodyPr/>
        <a:lstStyle/>
        <a:p>
          <a:pPr>
            <a:lnSpc>
              <a:spcPct val="100000"/>
            </a:lnSpc>
          </a:pPr>
          <a:r>
            <a:rPr lang="en-GB">
              <a:latin typeface="Arial" panose="020B0604020202020204" pitchFamily="34" charset="0"/>
              <a:cs typeface="Arial" panose="020B0604020202020204" pitchFamily="34" charset="0"/>
            </a:rPr>
            <a:t>Competencies linked with HCPC standards of proficiency, observed practice and Preceptorship meetings.</a:t>
          </a:r>
          <a:endParaRPr lang="en-US">
            <a:latin typeface="Arial" panose="020B0604020202020204" pitchFamily="34" charset="0"/>
            <a:cs typeface="Arial" panose="020B0604020202020204" pitchFamily="34" charset="0"/>
          </a:endParaRPr>
        </a:p>
      </dgm:t>
    </dgm:pt>
    <dgm:pt modelId="{6B66A8AD-097C-4B73-A4EF-42304997FB55}" type="parTrans" cxnId="{872B0408-3064-4711-B4B1-947DA6305296}">
      <dgm:prSet/>
      <dgm:spPr/>
      <dgm:t>
        <a:bodyPr/>
        <a:lstStyle/>
        <a:p>
          <a:endParaRPr lang="en-US">
            <a:latin typeface="Arial" panose="020B0604020202020204" pitchFamily="34" charset="0"/>
            <a:cs typeface="Arial" panose="020B0604020202020204" pitchFamily="34" charset="0"/>
          </a:endParaRPr>
        </a:p>
      </dgm:t>
    </dgm:pt>
    <dgm:pt modelId="{08313601-C5D9-4795-A6F9-F5D120FF9781}" type="sibTrans" cxnId="{872B0408-3064-4711-B4B1-947DA6305296}">
      <dgm:prSet/>
      <dgm:spPr/>
      <dgm:t>
        <a:bodyPr/>
        <a:lstStyle/>
        <a:p>
          <a:endParaRPr lang="en-US">
            <a:latin typeface="Arial" panose="020B0604020202020204" pitchFamily="34" charset="0"/>
            <a:cs typeface="Arial" panose="020B0604020202020204" pitchFamily="34" charset="0"/>
          </a:endParaRPr>
        </a:p>
      </dgm:t>
    </dgm:pt>
    <dgm:pt modelId="{B181AE1C-93D8-456B-8343-D923FE5322F8}">
      <dgm:prSet/>
      <dgm:spPr/>
      <dgm:t>
        <a:bodyPr/>
        <a:lstStyle/>
        <a:p>
          <a:pPr>
            <a:lnSpc>
              <a:spcPct val="100000"/>
            </a:lnSpc>
          </a:pPr>
          <a:r>
            <a:rPr lang="en-GB">
              <a:latin typeface="Arial" panose="020B0604020202020204" pitchFamily="34" charset="0"/>
              <a:cs typeface="Arial" panose="020B0604020202020204" pitchFamily="34" charset="0"/>
            </a:rPr>
            <a:t>Portfolio provided and website with portal due to go live in February. Linked with London South Bank University for optional Accreditation.</a:t>
          </a:r>
          <a:endParaRPr lang="en-US">
            <a:latin typeface="Arial" panose="020B0604020202020204" pitchFamily="34" charset="0"/>
            <a:cs typeface="Arial" panose="020B0604020202020204" pitchFamily="34" charset="0"/>
          </a:endParaRPr>
        </a:p>
      </dgm:t>
    </dgm:pt>
    <dgm:pt modelId="{B81AEA63-2AC6-454E-A834-8CE102DF2136}" type="parTrans" cxnId="{DB584205-96D6-4E40-9DF5-6489CB370D97}">
      <dgm:prSet/>
      <dgm:spPr/>
      <dgm:t>
        <a:bodyPr/>
        <a:lstStyle/>
        <a:p>
          <a:endParaRPr lang="en-US">
            <a:latin typeface="Arial" panose="020B0604020202020204" pitchFamily="34" charset="0"/>
            <a:cs typeface="Arial" panose="020B0604020202020204" pitchFamily="34" charset="0"/>
          </a:endParaRPr>
        </a:p>
      </dgm:t>
    </dgm:pt>
    <dgm:pt modelId="{0553DDF1-61D1-4136-AAD2-06AEB4AA53F5}" type="sibTrans" cxnId="{DB584205-96D6-4E40-9DF5-6489CB370D97}">
      <dgm:prSet/>
      <dgm:spPr/>
      <dgm:t>
        <a:bodyPr/>
        <a:lstStyle/>
        <a:p>
          <a:endParaRPr lang="en-US">
            <a:latin typeface="Arial" panose="020B0604020202020204" pitchFamily="34" charset="0"/>
            <a:cs typeface="Arial" panose="020B0604020202020204" pitchFamily="34" charset="0"/>
          </a:endParaRPr>
        </a:p>
      </dgm:t>
    </dgm:pt>
    <dgm:pt modelId="{041E5E29-8FA8-413D-B185-5C2600F74CD1}">
      <dgm:prSet/>
      <dgm:spPr/>
      <dgm:t>
        <a:bodyPr/>
        <a:lstStyle/>
        <a:p>
          <a:pPr>
            <a:lnSpc>
              <a:spcPct val="100000"/>
            </a:lnSpc>
          </a:pPr>
          <a:r>
            <a:rPr lang="en-US">
              <a:latin typeface="Arial" panose="020B0604020202020204" pitchFamily="34" charset="0"/>
              <a:cs typeface="Arial" panose="020B0604020202020204" pitchFamily="34" charset="0"/>
            </a:rPr>
            <a:t>Training and support group for Band 6 and 7 Preceptors as well as linking in with Trust AHP/Preceptorship leads on a quarterly basis.</a:t>
          </a:r>
        </a:p>
      </dgm:t>
    </dgm:pt>
    <dgm:pt modelId="{CB1666EB-9AF6-4BD2-A28A-55308CF0B188}" type="parTrans" cxnId="{1F297407-805D-4D18-884E-F9A6EC890E6E}">
      <dgm:prSet/>
      <dgm:spPr/>
      <dgm:t>
        <a:bodyPr/>
        <a:lstStyle/>
        <a:p>
          <a:endParaRPr lang="en-GB">
            <a:latin typeface="Arial" panose="020B0604020202020204" pitchFamily="34" charset="0"/>
            <a:cs typeface="Arial" panose="020B0604020202020204" pitchFamily="34" charset="0"/>
          </a:endParaRPr>
        </a:p>
      </dgm:t>
    </dgm:pt>
    <dgm:pt modelId="{F2A408E0-7D93-4BAD-A760-E6362218E33F}" type="sibTrans" cxnId="{1F297407-805D-4D18-884E-F9A6EC890E6E}">
      <dgm:prSet/>
      <dgm:spPr/>
      <dgm:t>
        <a:bodyPr/>
        <a:lstStyle/>
        <a:p>
          <a:endParaRPr lang="en-GB">
            <a:latin typeface="Arial" panose="020B0604020202020204" pitchFamily="34" charset="0"/>
            <a:cs typeface="Arial" panose="020B0604020202020204" pitchFamily="34" charset="0"/>
          </a:endParaRPr>
        </a:p>
      </dgm:t>
    </dgm:pt>
    <dgm:pt modelId="{740385E7-9E0D-4012-A165-DED08FE2D8BE}" type="pres">
      <dgm:prSet presAssocID="{879E25B2-DF94-4D89-96EE-086663BCEF83}" presName="root" presStyleCnt="0">
        <dgm:presLayoutVars>
          <dgm:dir/>
          <dgm:resizeHandles val="exact"/>
        </dgm:presLayoutVars>
      </dgm:prSet>
      <dgm:spPr/>
    </dgm:pt>
    <dgm:pt modelId="{0E1AE18C-782F-4F75-BA21-DDEC7E7F9D1C}" type="pres">
      <dgm:prSet presAssocID="{BA86D872-A53E-467B-8AB4-3717242FDFD8}" presName="compNode" presStyleCnt="0"/>
      <dgm:spPr/>
    </dgm:pt>
    <dgm:pt modelId="{AB89DBBE-CECA-4B40-B294-E98F7906D421}" type="pres">
      <dgm:prSet presAssocID="{BA86D872-A53E-467B-8AB4-3717242FDFD8}" presName="bgRect" presStyleLbl="bgShp" presStyleIdx="0" presStyleCnt="5"/>
      <dgm:spPr/>
    </dgm:pt>
    <dgm:pt modelId="{A24EDC85-7749-4078-A49A-00262AB6FD5A}" type="pres">
      <dgm:prSet presAssocID="{BA86D872-A53E-467B-8AB4-3717242FDFD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spital"/>
        </a:ext>
      </dgm:extLst>
    </dgm:pt>
    <dgm:pt modelId="{B5E57D86-0AC9-4B22-AE81-4DA53B3F7215}" type="pres">
      <dgm:prSet presAssocID="{BA86D872-A53E-467B-8AB4-3717242FDFD8}" presName="spaceRect" presStyleCnt="0"/>
      <dgm:spPr/>
    </dgm:pt>
    <dgm:pt modelId="{901F8B32-42DF-417C-845F-4AC13DCDBC1C}" type="pres">
      <dgm:prSet presAssocID="{BA86D872-A53E-467B-8AB4-3717242FDFD8}" presName="parTx" presStyleLbl="revTx" presStyleIdx="0" presStyleCnt="5">
        <dgm:presLayoutVars>
          <dgm:chMax val="0"/>
          <dgm:chPref val="0"/>
        </dgm:presLayoutVars>
      </dgm:prSet>
      <dgm:spPr/>
    </dgm:pt>
    <dgm:pt modelId="{9F7503D3-6E1C-49F9-B6D1-D9AC09736366}" type="pres">
      <dgm:prSet presAssocID="{AC0FB3BD-DE6E-4FD0-A080-2C19DC7CCDD6}" presName="sibTrans" presStyleCnt="0"/>
      <dgm:spPr/>
    </dgm:pt>
    <dgm:pt modelId="{649B35FD-D659-46F9-968A-A89336ED0471}" type="pres">
      <dgm:prSet presAssocID="{F3A86C48-A4C3-41C5-A0C4-591E1FC1D21D}" presName="compNode" presStyleCnt="0"/>
      <dgm:spPr/>
    </dgm:pt>
    <dgm:pt modelId="{F8AAB65D-834F-433F-9E9F-11B9EB341C20}" type="pres">
      <dgm:prSet presAssocID="{F3A86C48-A4C3-41C5-A0C4-591E1FC1D21D}" presName="bgRect" presStyleLbl="bgShp" presStyleIdx="1" presStyleCnt="5"/>
      <dgm:spPr/>
    </dgm:pt>
    <dgm:pt modelId="{2EDC31AC-FD86-41F7-AF86-FD4700B10699}" type="pres">
      <dgm:prSet presAssocID="{F3A86C48-A4C3-41C5-A0C4-591E1FC1D21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CA8496CD-1CD7-4B22-B728-8D3A01B35BEB}" type="pres">
      <dgm:prSet presAssocID="{F3A86C48-A4C3-41C5-A0C4-591E1FC1D21D}" presName="spaceRect" presStyleCnt="0"/>
      <dgm:spPr/>
    </dgm:pt>
    <dgm:pt modelId="{BFEC851A-EB73-4344-A811-DD8AED7BEADB}" type="pres">
      <dgm:prSet presAssocID="{F3A86C48-A4C3-41C5-A0C4-591E1FC1D21D}" presName="parTx" presStyleLbl="revTx" presStyleIdx="1" presStyleCnt="5">
        <dgm:presLayoutVars>
          <dgm:chMax val="0"/>
          <dgm:chPref val="0"/>
        </dgm:presLayoutVars>
      </dgm:prSet>
      <dgm:spPr/>
    </dgm:pt>
    <dgm:pt modelId="{9AD72D9C-BE05-4930-AE26-E6234699748C}" type="pres">
      <dgm:prSet presAssocID="{A82B478C-A54F-4B67-B3AA-DC41F62DFBD3}" presName="sibTrans" presStyleCnt="0"/>
      <dgm:spPr/>
    </dgm:pt>
    <dgm:pt modelId="{96B70B6F-AE66-449C-8800-A5A77140C493}" type="pres">
      <dgm:prSet presAssocID="{36130232-0188-4161-A1A8-C672B5F18871}" presName="compNode" presStyleCnt="0"/>
      <dgm:spPr/>
    </dgm:pt>
    <dgm:pt modelId="{DCED6D9E-1293-405B-958B-129761930A44}" type="pres">
      <dgm:prSet presAssocID="{36130232-0188-4161-A1A8-C672B5F18871}" presName="bgRect" presStyleLbl="bgShp" presStyleIdx="2" presStyleCnt="5"/>
      <dgm:spPr/>
    </dgm:pt>
    <dgm:pt modelId="{306238E8-9725-460B-8BB8-15448D858879}" type="pres">
      <dgm:prSet presAssocID="{36130232-0188-4161-A1A8-C672B5F1887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eting"/>
        </a:ext>
      </dgm:extLst>
    </dgm:pt>
    <dgm:pt modelId="{06D70645-07A1-4A91-941F-15257FDACDFF}" type="pres">
      <dgm:prSet presAssocID="{36130232-0188-4161-A1A8-C672B5F18871}" presName="spaceRect" presStyleCnt="0"/>
      <dgm:spPr/>
    </dgm:pt>
    <dgm:pt modelId="{90A633AE-3492-4D64-A484-10A790A8E405}" type="pres">
      <dgm:prSet presAssocID="{36130232-0188-4161-A1A8-C672B5F18871}" presName="parTx" presStyleLbl="revTx" presStyleIdx="2" presStyleCnt="5">
        <dgm:presLayoutVars>
          <dgm:chMax val="0"/>
          <dgm:chPref val="0"/>
        </dgm:presLayoutVars>
      </dgm:prSet>
      <dgm:spPr/>
    </dgm:pt>
    <dgm:pt modelId="{5DABC416-5510-4E55-93EE-AFE77565666D}" type="pres">
      <dgm:prSet presAssocID="{08313601-C5D9-4795-A6F9-F5D120FF9781}" presName="sibTrans" presStyleCnt="0"/>
      <dgm:spPr/>
    </dgm:pt>
    <dgm:pt modelId="{8C592F13-1015-41A6-B632-4E64CD2DEFCD}" type="pres">
      <dgm:prSet presAssocID="{B181AE1C-93D8-456B-8343-D923FE5322F8}" presName="compNode" presStyleCnt="0"/>
      <dgm:spPr/>
    </dgm:pt>
    <dgm:pt modelId="{4490B276-8DE7-4096-AEE3-718AD6855F86}" type="pres">
      <dgm:prSet presAssocID="{B181AE1C-93D8-456B-8343-D923FE5322F8}" presName="bgRect" presStyleLbl="bgShp" presStyleIdx="3" presStyleCnt="5"/>
      <dgm:spPr/>
    </dgm:pt>
    <dgm:pt modelId="{D6CFC057-993C-44D8-AFAD-BA46E83991C9}" type="pres">
      <dgm:prSet presAssocID="{B181AE1C-93D8-456B-8343-D923FE5322F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itor"/>
        </a:ext>
      </dgm:extLst>
    </dgm:pt>
    <dgm:pt modelId="{433C8A50-A6D3-4761-81E6-ADAC254C1D01}" type="pres">
      <dgm:prSet presAssocID="{B181AE1C-93D8-456B-8343-D923FE5322F8}" presName="spaceRect" presStyleCnt="0"/>
      <dgm:spPr/>
    </dgm:pt>
    <dgm:pt modelId="{2C78D46D-F089-47AB-B7E8-91F6DD27A278}" type="pres">
      <dgm:prSet presAssocID="{B181AE1C-93D8-456B-8343-D923FE5322F8}" presName="parTx" presStyleLbl="revTx" presStyleIdx="3" presStyleCnt="5">
        <dgm:presLayoutVars>
          <dgm:chMax val="0"/>
          <dgm:chPref val="0"/>
        </dgm:presLayoutVars>
      </dgm:prSet>
      <dgm:spPr/>
    </dgm:pt>
    <dgm:pt modelId="{67BF73EE-DD87-4776-9A9A-EF86BE38B46A}" type="pres">
      <dgm:prSet presAssocID="{0553DDF1-61D1-4136-AAD2-06AEB4AA53F5}" presName="sibTrans" presStyleCnt="0"/>
      <dgm:spPr/>
    </dgm:pt>
    <dgm:pt modelId="{F4E7249E-D404-4EF3-AFDF-996C3993FF3B}" type="pres">
      <dgm:prSet presAssocID="{041E5E29-8FA8-413D-B185-5C2600F74CD1}" presName="compNode" presStyleCnt="0"/>
      <dgm:spPr/>
    </dgm:pt>
    <dgm:pt modelId="{2BC30B2A-0B8D-4BC5-AF11-FF7D7A4A7A39}" type="pres">
      <dgm:prSet presAssocID="{041E5E29-8FA8-413D-B185-5C2600F74CD1}" presName="bgRect" presStyleLbl="bgShp" presStyleIdx="4" presStyleCnt="5"/>
      <dgm:spPr/>
    </dgm:pt>
    <dgm:pt modelId="{434AFFF2-96A2-47D8-B803-7461CF9A2C97}" type="pres">
      <dgm:prSet presAssocID="{041E5E29-8FA8-413D-B185-5C2600F74CD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Rope Knot with solid fill"/>
        </a:ext>
      </dgm:extLst>
    </dgm:pt>
    <dgm:pt modelId="{47B705F6-312E-48E4-A524-1D0879EF7AEE}" type="pres">
      <dgm:prSet presAssocID="{041E5E29-8FA8-413D-B185-5C2600F74CD1}" presName="spaceRect" presStyleCnt="0"/>
      <dgm:spPr/>
    </dgm:pt>
    <dgm:pt modelId="{EC620FD3-5EC0-4B37-AC3A-A9B705C1BB40}" type="pres">
      <dgm:prSet presAssocID="{041E5E29-8FA8-413D-B185-5C2600F74CD1}" presName="parTx" presStyleLbl="revTx" presStyleIdx="4" presStyleCnt="5">
        <dgm:presLayoutVars>
          <dgm:chMax val="0"/>
          <dgm:chPref val="0"/>
        </dgm:presLayoutVars>
      </dgm:prSet>
      <dgm:spPr/>
    </dgm:pt>
  </dgm:ptLst>
  <dgm:cxnLst>
    <dgm:cxn modelId="{DB584205-96D6-4E40-9DF5-6489CB370D97}" srcId="{879E25B2-DF94-4D89-96EE-086663BCEF83}" destId="{B181AE1C-93D8-456B-8343-D923FE5322F8}" srcOrd="3" destOrd="0" parTransId="{B81AEA63-2AC6-454E-A834-8CE102DF2136}" sibTransId="{0553DDF1-61D1-4136-AAD2-06AEB4AA53F5}"/>
    <dgm:cxn modelId="{1F297407-805D-4D18-884E-F9A6EC890E6E}" srcId="{879E25B2-DF94-4D89-96EE-086663BCEF83}" destId="{041E5E29-8FA8-413D-B185-5C2600F74CD1}" srcOrd="4" destOrd="0" parTransId="{CB1666EB-9AF6-4BD2-A28A-55308CF0B188}" sibTransId="{F2A408E0-7D93-4BAD-A760-E6362218E33F}"/>
    <dgm:cxn modelId="{872B0408-3064-4711-B4B1-947DA6305296}" srcId="{879E25B2-DF94-4D89-96EE-086663BCEF83}" destId="{36130232-0188-4161-A1A8-C672B5F18871}" srcOrd="2" destOrd="0" parTransId="{6B66A8AD-097C-4B73-A4EF-42304997FB55}" sibTransId="{08313601-C5D9-4795-A6F9-F5D120FF9781}"/>
    <dgm:cxn modelId="{E29A5E8F-D566-4CC6-9900-4A947390FFD6}" type="presOf" srcId="{36130232-0188-4161-A1A8-C672B5F18871}" destId="{90A633AE-3492-4D64-A484-10A790A8E405}" srcOrd="0" destOrd="0" presId="urn:microsoft.com/office/officeart/2018/2/layout/IconVerticalSolidList"/>
    <dgm:cxn modelId="{7245AC92-115B-4A4C-A4A6-A5DCCDDE3DE4}" type="presOf" srcId="{879E25B2-DF94-4D89-96EE-086663BCEF83}" destId="{740385E7-9E0D-4012-A165-DED08FE2D8BE}" srcOrd="0" destOrd="0" presId="urn:microsoft.com/office/officeart/2018/2/layout/IconVerticalSolidList"/>
    <dgm:cxn modelId="{29AD86A8-BB6A-49C8-B27C-6F8EC0D7BCA2}" type="presOf" srcId="{041E5E29-8FA8-413D-B185-5C2600F74CD1}" destId="{EC620FD3-5EC0-4B37-AC3A-A9B705C1BB40}" srcOrd="0" destOrd="0" presId="urn:microsoft.com/office/officeart/2018/2/layout/IconVerticalSolidList"/>
    <dgm:cxn modelId="{CA4D27BF-5159-46D9-9A23-05A85185282A}" type="presOf" srcId="{BA86D872-A53E-467B-8AB4-3717242FDFD8}" destId="{901F8B32-42DF-417C-845F-4AC13DCDBC1C}" srcOrd="0" destOrd="0" presId="urn:microsoft.com/office/officeart/2018/2/layout/IconVerticalSolidList"/>
    <dgm:cxn modelId="{060B02E4-101A-4C03-A67F-64DF7A115DC7}" srcId="{879E25B2-DF94-4D89-96EE-086663BCEF83}" destId="{BA86D872-A53E-467B-8AB4-3717242FDFD8}" srcOrd="0" destOrd="0" parTransId="{64EFF804-7FB0-406D-9655-EC24ED4B943C}" sibTransId="{AC0FB3BD-DE6E-4FD0-A080-2C19DC7CCDD6}"/>
    <dgm:cxn modelId="{87D471F0-5FEB-423D-85F6-F8B8BA49281C}" srcId="{879E25B2-DF94-4D89-96EE-086663BCEF83}" destId="{F3A86C48-A4C3-41C5-A0C4-591E1FC1D21D}" srcOrd="1" destOrd="0" parTransId="{4E378A84-75F8-4B96-9690-7401DF218F29}" sibTransId="{A82B478C-A54F-4B67-B3AA-DC41F62DFBD3}"/>
    <dgm:cxn modelId="{18B26AF3-5390-4FFD-858A-02F2FD97178E}" type="presOf" srcId="{B181AE1C-93D8-456B-8343-D923FE5322F8}" destId="{2C78D46D-F089-47AB-B7E8-91F6DD27A278}" srcOrd="0" destOrd="0" presId="urn:microsoft.com/office/officeart/2018/2/layout/IconVerticalSolidList"/>
    <dgm:cxn modelId="{231A94F7-0CC2-4A28-86BC-7F437913A046}" type="presOf" srcId="{F3A86C48-A4C3-41C5-A0C4-591E1FC1D21D}" destId="{BFEC851A-EB73-4344-A811-DD8AED7BEADB}" srcOrd="0" destOrd="0" presId="urn:microsoft.com/office/officeart/2018/2/layout/IconVerticalSolidList"/>
    <dgm:cxn modelId="{9142432D-23BA-4023-AC51-2A439D9DA513}" type="presParOf" srcId="{740385E7-9E0D-4012-A165-DED08FE2D8BE}" destId="{0E1AE18C-782F-4F75-BA21-DDEC7E7F9D1C}" srcOrd="0" destOrd="0" presId="urn:microsoft.com/office/officeart/2018/2/layout/IconVerticalSolidList"/>
    <dgm:cxn modelId="{24E6E484-31E0-4826-AE20-49B3F7501E97}" type="presParOf" srcId="{0E1AE18C-782F-4F75-BA21-DDEC7E7F9D1C}" destId="{AB89DBBE-CECA-4B40-B294-E98F7906D421}" srcOrd="0" destOrd="0" presId="urn:microsoft.com/office/officeart/2018/2/layout/IconVerticalSolidList"/>
    <dgm:cxn modelId="{CE7F3DB1-1880-418B-9333-20A8E86D4BE5}" type="presParOf" srcId="{0E1AE18C-782F-4F75-BA21-DDEC7E7F9D1C}" destId="{A24EDC85-7749-4078-A49A-00262AB6FD5A}" srcOrd="1" destOrd="0" presId="urn:microsoft.com/office/officeart/2018/2/layout/IconVerticalSolidList"/>
    <dgm:cxn modelId="{A533C690-5743-4027-8BAE-D568898853E7}" type="presParOf" srcId="{0E1AE18C-782F-4F75-BA21-DDEC7E7F9D1C}" destId="{B5E57D86-0AC9-4B22-AE81-4DA53B3F7215}" srcOrd="2" destOrd="0" presId="urn:microsoft.com/office/officeart/2018/2/layout/IconVerticalSolidList"/>
    <dgm:cxn modelId="{623AB083-CA58-43E2-9ACD-0B017E9F697C}" type="presParOf" srcId="{0E1AE18C-782F-4F75-BA21-DDEC7E7F9D1C}" destId="{901F8B32-42DF-417C-845F-4AC13DCDBC1C}" srcOrd="3" destOrd="0" presId="urn:microsoft.com/office/officeart/2018/2/layout/IconVerticalSolidList"/>
    <dgm:cxn modelId="{7B34FE56-CA6C-435F-AECC-683BDF612320}" type="presParOf" srcId="{740385E7-9E0D-4012-A165-DED08FE2D8BE}" destId="{9F7503D3-6E1C-49F9-B6D1-D9AC09736366}" srcOrd="1" destOrd="0" presId="urn:microsoft.com/office/officeart/2018/2/layout/IconVerticalSolidList"/>
    <dgm:cxn modelId="{3CE96F79-6D6D-40E2-A7F8-DE36E7DE8564}" type="presParOf" srcId="{740385E7-9E0D-4012-A165-DED08FE2D8BE}" destId="{649B35FD-D659-46F9-968A-A89336ED0471}" srcOrd="2" destOrd="0" presId="urn:microsoft.com/office/officeart/2018/2/layout/IconVerticalSolidList"/>
    <dgm:cxn modelId="{6FF7D9E5-E8A0-47D2-8B10-73F3EF635221}" type="presParOf" srcId="{649B35FD-D659-46F9-968A-A89336ED0471}" destId="{F8AAB65D-834F-433F-9E9F-11B9EB341C20}" srcOrd="0" destOrd="0" presId="urn:microsoft.com/office/officeart/2018/2/layout/IconVerticalSolidList"/>
    <dgm:cxn modelId="{9A7A5EC6-13FC-48F7-9E88-8D45FC3F31E7}" type="presParOf" srcId="{649B35FD-D659-46F9-968A-A89336ED0471}" destId="{2EDC31AC-FD86-41F7-AF86-FD4700B10699}" srcOrd="1" destOrd="0" presId="urn:microsoft.com/office/officeart/2018/2/layout/IconVerticalSolidList"/>
    <dgm:cxn modelId="{343D9DA4-9C99-4AD6-B834-E1B03564B2B7}" type="presParOf" srcId="{649B35FD-D659-46F9-968A-A89336ED0471}" destId="{CA8496CD-1CD7-4B22-B728-8D3A01B35BEB}" srcOrd="2" destOrd="0" presId="urn:microsoft.com/office/officeart/2018/2/layout/IconVerticalSolidList"/>
    <dgm:cxn modelId="{4886857D-1BFE-4948-9434-133FF34096A0}" type="presParOf" srcId="{649B35FD-D659-46F9-968A-A89336ED0471}" destId="{BFEC851A-EB73-4344-A811-DD8AED7BEADB}" srcOrd="3" destOrd="0" presId="urn:microsoft.com/office/officeart/2018/2/layout/IconVerticalSolidList"/>
    <dgm:cxn modelId="{F25CAA4C-18A7-4AB9-AB50-2549C949BB1C}" type="presParOf" srcId="{740385E7-9E0D-4012-A165-DED08FE2D8BE}" destId="{9AD72D9C-BE05-4930-AE26-E6234699748C}" srcOrd="3" destOrd="0" presId="urn:microsoft.com/office/officeart/2018/2/layout/IconVerticalSolidList"/>
    <dgm:cxn modelId="{EF587258-909B-46EB-AC6A-D962DB689218}" type="presParOf" srcId="{740385E7-9E0D-4012-A165-DED08FE2D8BE}" destId="{96B70B6F-AE66-449C-8800-A5A77140C493}" srcOrd="4" destOrd="0" presId="urn:microsoft.com/office/officeart/2018/2/layout/IconVerticalSolidList"/>
    <dgm:cxn modelId="{F11AE638-1AA1-411C-8A6A-7BFB7A4AECA1}" type="presParOf" srcId="{96B70B6F-AE66-449C-8800-A5A77140C493}" destId="{DCED6D9E-1293-405B-958B-129761930A44}" srcOrd="0" destOrd="0" presId="urn:microsoft.com/office/officeart/2018/2/layout/IconVerticalSolidList"/>
    <dgm:cxn modelId="{F59E1A6A-94D1-4F29-A1EA-8A074F9143F8}" type="presParOf" srcId="{96B70B6F-AE66-449C-8800-A5A77140C493}" destId="{306238E8-9725-460B-8BB8-15448D858879}" srcOrd="1" destOrd="0" presId="urn:microsoft.com/office/officeart/2018/2/layout/IconVerticalSolidList"/>
    <dgm:cxn modelId="{1AD1E137-9429-4C43-B64E-6A7440359DD8}" type="presParOf" srcId="{96B70B6F-AE66-449C-8800-A5A77140C493}" destId="{06D70645-07A1-4A91-941F-15257FDACDFF}" srcOrd="2" destOrd="0" presId="urn:microsoft.com/office/officeart/2018/2/layout/IconVerticalSolidList"/>
    <dgm:cxn modelId="{CB9BF108-068D-4C9C-9FDD-F964B06161A9}" type="presParOf" srcId="{96B70B6F-AE66-449C-8800-A5A77140C493}" destId="{90A633AE-3492-4D64-A484-10A790A8E405}" srcOrd="3" destOrd="0" presId="urn:microsoft.com/office/officeart/2018/2/layout/IconVerticalSolidList"/>
    <dgm:cxn modelId="{F96CD6C8-4385-47EB-BCCD-10912A20C49C}" type="presParOf" srcId="{740385E7-9E0D-4012-A165-DED08FE2D8BE}" destId="{5DABC416-5510-4E55-93EE-AFE77565666D}" srcOrd="5" destOrd="0" presId="urn:microsoft.com/office/officeart/2018/2/layout/IconVerticalSolidList"/>
    <dgm:cxn modelId="{1AE08F74-533C-4ABF-8189-F6A872CF36EB}" type="presParOf" srcId="{740385E7-9E0D-4012-A165-DED08FE2D8BE}" destId="{8C592F13-1015-41A6-B632-4E64CD2DEFCD}" srcOrd="6" destOrd="0" presId="urn:microsoft.com/office/officeart/2018/2/layout/IconVerticalSolidList"/>
    <dgm:cxn modelId="{6B39A688-81FE-4B6E-9245-2239534B88E6}" type="presParOf" srcId="{8C592F13-1015-41A6-B632-4E64CD2DEFCD}" destId="{4490B276-8DE7-4096-AEE3-718AD6855F86}" srcOrd="0" destOrd="0" presId="urn:microsoft.com/office/officeart/2018/2/layout/IconVerticalSolidList"/>
    <dgm:cxn modelId="{57EFE585-B11F-49FA-B5AD-32F3DBE06F8B}" type="presParOf" srcId="{8C592F13-1015-41A6-B632-4E64CD2DEFCD}" destId="{D6CFC057-993C-44D8-AFAD-BA46E83991C9}" srcOrd="1" destOrd="0" presId="urn:microsoft.com/office/officeart/2018/2/layout/IconVerticalSolidList"/>
    <dgm:cxn modelId="{19DE9E54-FA53-4C8E-9E0B-493194E7E693}" type="presParOf" srcId="{8C592F13-1015-41A6-B632-4E64CD2DEFCD}" destId="{433C8A50-A6D3-4761-81E6-ADAC254C1D01}" srcOrd="2" destOrd="0" presId="urn:microsoft.com/office/officeart/2018/2/layout/IconVerticalSolidList"/>
    <dgm:cxn modelId="{803C48F2-B8F7-4B5E-96B5-57CA32D366CF}" type="presParOf" srcId="{8C592F13-1015-41A6-B632-4E64CD2DEFCD}" destId="{2C78D46D-F089-47AB-B7E8-91F6DD27A278}" srcOrd="3" destOrd="0" presId="urn:microsoft.com/office/officeart/2018/2/layout/IconVerticalSolidList"/>
    <dgm:cxn modelId="{3D11E269-18EC-4243-8D12-3A96E7A47D42}" type="presParOf" srcId="{740385E7-9E0D-4012-A165-DED08FE2D8BE}" destId="{67BF73EE-DD87-4776-9A9A-EF86BE38B46A}" srcOrd="7" destOrd="0" presId="urn:microsoft.com/office/officeart/2018/2/layout/IconVerticalSolidList"/>
    <dgm:cxn modelId="{99B82F88-53E1-44F2-A37F-DE1C34FA1BC2}" type="presParOf" srcId="{740385E7-9E0D-4012-A165-DED08FE2D8BE}" destId="{F4E7249E-D404-4EF3-AFDF-996C3993FF3B}" srcOrd="8" destOrd="0" presId="urn:microsoft.com/office/officeart/2018/2/layout/IconVerticalSolidList"/>
    <dgm:cxn modelId="{832124A3-D063-446D-9902-ABD71E834664}" type="presParOf" srcId="{F4E7249E-D404-4EF3-AFDF-996C3993FF3B}" destId="{2BC30B2A-0B8D-4BC5-AF11-FF7D7A4A7A39}" srcOrd="0" destOrd="0" presId="urn:microsoft.com/office/officeart/2018/2/layout/IconVerticalSolidList"/>
    <dgm:cxn modelId="{4E11FAC7-1218-404F-974B-9128B8130864}" type="presParOf" srcId="{F4E7249E-D404-4EF3-AFDF-996C3993FF3B}" destId="{434AFFF2-96A2-47D8-B803-7461CF9A2C97}" srcOrd="1" destOrd="0" presId="urn:microsoft.com/office/officeart/2018/2/layout/IconVerticalSolidList"/>
    <dgm:cxn modelId="{C469063D-193F-4C1B-B022-54B751E29456}" type="presParOf" srcId="{F4E7249E-D404-4EF3-AFDF-996C3993FF3B}" destId="{47B705F6-312E-48E4-A524-1D0879EF7AEE}" srcOrd="2" destOrd="0" presId="urn:microsoft.com/office/officeart/2018/2/layout/IconVerticalSolidList"/>
    <dgm:cxn modelId="{D3E3196D-5529-45BB-8542-EBDFA8AAE2F0}" type="presParOf" srcId="{F4E7249E-D404-4EF3-AFDF-996C3993FF3B}" destId="{EC620FD3-5EC0-4B37-AC3A-A9B705C1BB4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79E25B2-DF94-4D89-96EE-086663BCEF8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BA86D872-A53E-467B-8AB4-3717242FDFD8}">
      <dgm:prSet/>
      <dgm:spPr/>
      <dgm:t>
        <a:bodyPr/>
        <a:lstStyle/>
        <a:p>
          <a:pPr>
            <a:lnSpc>
              <a:spcPct val="100000"/>
            </a:lnSpc>
          </a:pPr>
          <a:r>
            <a:rPr lang="en-GB">
              <a:latin typeface="Arial" panose="020B0604020202020204" pitchFamily="34" charset="0"/>
              <a:cs typeface="Arial" panose="020B0604020202020204" pitchFamily="34" charset="0"/>
            </a:rPr>
            <a:t>Monthly Band 5 Preceptorship meetings - covering generic AHP  professional development topics and networking opportunities with newly qualified AHPs. Additionally one-to-one introductory meetings with all Band 5 preceptees.</a:t>
          </a:r>
          <a:endParaRPr lang="en-US">
            <a:latin typeface="Arial" panose="020B0604020202020204" pitchFamily="34" charset="0"/>
            <a:cs typeface="Arial" panose="020B0604020202020204" pitchFamily="34" charset="0"/>
          </a:endParaRPr>
        </a:p>
      </dgm:t>
    </dgm:pt>
    <dgm:pt modelId="{64EFF804-7FB0-406D-9655-EC24ED4B943C}" type="parTrans" cxnId="{060B02E4-101A-4C03-A67F-64DF7A115DC7}">
      <dgm:prSet/>
      <dgm:spPr/>
      <dgm:t>
        <a:bodyPr/>
        <a:lstStyle/>
        <a:p>
          <a:endParaRPr lang="en-US">
            <a:latin typeface="Arial" panose="020B0604020202020204" pitchFamily="34" charset="0"/>
            <a:cs typeface="Arial" panose="020B0604020202020204" pitchFamily="34" charset="0"/>
          </a:endParaRPr>
        </a:p>
      </dgm:t>
    </dgm:pt>
    <dgm:pt modelId="{AC0FB3BD-DE6E-4FD0-A080-2C19DC7CCDD6}" type="sibTrans" cxnId="{060B02E4-101A-4C03-A67F-64DF7A115DC7}">
      <dgm:prSet/>
      <dgm:spPr/>
      <dgm:t>
        <a:bodyPr/>
        <a:lstStyle/>
        <a:p>
          <a:endParaRPr lang="en-US">
            <a:latin typeface="Arial" panose="020B0604020202020204" pitchFamily="34" charset="0"/>
            <a:cs typeface="Arial" panose="020B0604020202020204" pitchFamily="34" charset="0"/>
          </a:endParaRPr>
        </a:p>
      </dgm:t>
    </dgm:pt>
    <dgm:pt modelId="{F3A86C48-A4C3-41C5-A0C4-591E1FC1D21D}">
      <dgm:prSet phldr="0" custT="1"/>
      <dgm:spPr/>
      <dgm:t>
        <a:bodyPr/>
        <a:lstStyle/>
        <a:p>
          <a:pPr>
            <a:lnSpc>
              <a:spcPct val="100000"/>
            </a:lnSpc>
          </a:pPr>
          <a:r>
            <a:rPr lang="en-GB" sz="1400">
              <a:latin typeface="Arial" panose="020B0604020202020204" pitchFamily="34" charset="0"/>
              <a:cs typeface="Arial" panose="020B0604020202020204" pitchFamily="34" charset="0"/>
            </a:rPr>
            <a:t>Band 6 and 7 AHP Preceptorship training- workshop covering "preceptorship model", role transition from "student" to "accountable clinician", work based learning, implementing preceptorship using the portfolio, evidence to meet HCPC CPD standards, supervision, wellbeing and resources. Training is provided on a bi-monthly basis.</a:t>
          </a:r>
        </a:p>
      </dgm:t>
    </dgm:pt>
    <dgm:pt modelId="{4E378A84-75F8-4B96-9690-7401DF218F29}" type="parTrans" cxnId="{87D471F0-5FEB-423D-85F6-F8B8BA49281C}">
      <dgm:prSet/>
      <dgm:spPr/>
      <dgm:t>
        <a:bodyPr/>
        <a:lstStyle/>
        <a:p>
          <a:endParaRPr lang="en-US">
            <a:latin typeface="Arial" panose="020B0604020202020204" pitchFamily="34" charset="0"/>
            <a:cs typeface="Arial" panose="020B0604020202020204" pitchFamily="34" charset="0"/>
          </a:endParaRPr>
        </a:p>
      </dgm:t>
    </dgm:pt>
    <dgm:pt modelId="{A82B478C-A54F-4B67-B3AA-DC41F62DFBD3}" type="sibTrans" cxnId="{87D471F0-5FEB-423D-85F6-F8B8BA49281C}">
      <dgm:prSet/>
      <dgm:spPr/>
      <dgm:t>
        <a:bodyPr/>
        <a:lstStyle/>
        <a:p>
          <a:endParaRPr lang="en-US">
            <a:latin typeface="Arial" panose="020B0604020202020204" pitchFamily="34" charset="0"/>
            <a:cs typeface="Arial" panose="020B0604020202020204" pitchFamily="34" charset="0"/>
          </a:endParaRPr>
        </a:p>
      </dgm:t>
    </dgm:pt>
    <dgm:pt modelId="{36130232-0188-4161-A1A8-C672B5F18871}">
      <dgm:prSet phldr="0"/>
      <dgm:spPr/>
      <dgm:t>
        <a:bodyPr/>
        <a:lstStyle/>
        <a:p>
          <a:pPr>
            <a:lnSpc>
              <a:spcPct val="100000"/>
            </a:lnSpc>
          </a:pPr>
          <a:r>
            <a:rPr lang="en-GB">
              <a:latin typeface="Arial" panose="020B0604020202020204" pitchFamily="34" charset="0"/>
              <a:cs typeface="Arial" panose="020B0604020202020204" pitchFamily="34" charset="0"/>
            </a:rPr>
            <a:t>Access to the portal: all Band 5 Preceptees are provided with a portfolio covering competencies in Communication, People and Personal Development, Health Safety and Security, Quality and Equality and Diversity, with a section on Post and Professional Specific and Observed Clinical Practice aligned to HCPC standards 3 and 4.</a:t>
          </a:r>
        </a:p>
      </dgm:t>
    </dgm:pt>
    <dgm:pt modelId="{6B66A8AD-097C-4B73-A4EF-42304997FB55}" type="parTrans" cxnId="{872B0408-3064-4711-B4B1-947DA6305296}">
      <dgm:prSet/>
      <dgm:spPr/>
      <dgm:t>
        <a:bodyPr/>
        <a:lstStyle/>
        <a:p>
          <a:endParaRPr lang="en-US">
            <a:latin typeface="Arial" panose="020B0604020202020204" pitchFamily="34" charset="0"/>
            <a:cs typeface="Arial" panose="020B0604020202020204" pitchFamily="34" charset="0"/>
          </a:endParaRPr>
        </a:p>
      </dgm:t>
    </dgm:pt>
    <dgm:pt modelId="{08313601-C5D9-4795-A6F9-F5D120FF9781}" type="sibTrans" cxnId="{872B0408-3064-4711-B4B1-947DA6305296}">
      <dgm:prSet/>
      <dgm:spPr/>
      <dgm:t>
        <a:bodyPr/>
        <a:lstStyle/>
        <a:p>
          <a:endParaRPr lang="en-US">
            <a:latin typeface="Arial" panose="020B0604020202020204" pitchFamily="34" charset="0"/>
            <a:cs typeface="Arial" panose="020B0604020202020204" pitchFamily="34" charset="0"/>
          </a:endParaRPr>
        </a:p>
      </dgm:t>
    </dgm:pt>
    <dgm:pt modelId="{740385E7-9E0D-4012-A165-DED08FE2D8BE}" type="pres">
      <dgm:prSet presAssocID="{879E25B2-DF94-4D89-96EE-086663BCEF83}" presName="root" presStyleCnt="0">
        <dgm:presLayoutVars>
          <dgm:dir/>
          <dgm:resizeHandles val="exact"/>
        </dgm:presLayoutVars>
      </dgm:prSet>
      <dgm:spPr/>
    </dgm:pt>
    <dgm:pt modelId="{0E1AE18C-782F-4F75-BA21-DDEC7E7F9D1C}" type="pres">
      <dgm:prSet presAssocID="{BA86D872-A53E-467B-8AB4-3717242FDFD8}" presName="compNode" presStyleCnt="0"/>
      <dgm:spPr/>
    </dgm:pt>
    <dgm:pt modelId="{AB89DBBE-CECA-4B40-B294-E98F7906D421}" type="pres">
      <dgm:prSet presAssocID="{BA86D872-A53E-467B-8AB4-3717242FDFD8}" presName="bgRect" presStyleLbl="bgShp" presStyleIdx="0" presStyleCnt="3"/>
      <dgm:spPr/>
    </dgm:pt>
    <dgm:pt modelId="{A24EDC85-7749-4078-A49A-00262AB6FD5A}" type="pres">
      <dgm:prSet presAssocID="{BA86D872-A53E-467B-8AB4-3717242FDFD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spital"/>
        </a:ext>
      </dgm:extLst>
    </dgm:pt>
    <dgm:pt modelId="{B5E57D86-0AC9-4B22-AE81-4DA53B3F7215}" type="pres">
      <dgm:prSet presAssocID="{BA86D872-A53E-467B-8AB4-3717242FDFD8}" presName="spaceRect" presStyleCnt="0"/>
      <dgm:spPr/>
    </dgm:pt>
    <dgm:pt modelId="{901F8B32-42DF-417C-845F-4AC13DCDBC1C}" type="pres">
      <dgm:prSet presAssocID="{BA86D872-A53E-467B-8AB4-3717242FDFD8}" presName="parTx" presStyleLbl="revTx" presStyleIdx="0" presStyleCnt="3">
        <dgm:presLayoutVars>
          <dgm:chMax val="0"/>
          <dgm:chPref val="0"/>
        </dgm:presLayoutVars>
      </dgm:prSet>
      <dgm:spPr/>
    </dgm:pt>
    <dgm:pt modelId="{9F7503D3-6E1C-49F9-B6D1-D9AC09736366}" type="pres">
      <dgm:prSet presAssocID="{AC0FB3BD-DE6E-4FD0-A080-2C19DC7CCDD6}" presName="sibTrans" presStyleCnt="0"/>
      <dgm:spPr/>
    </dgm:pt>
    <dgm:pt modelId="{649B35FD-D659-46F9-968A-A89336ED0471}" type="pres">
      <dgm:prSet presAssocID="{F3A86C48-A4C3-41C5-A0C4-591E1FC1D21D}" presName="compNode" presStyleCnt="0"/>
      <dgm:spPr/>
    </dgm:pt>
    <dgm:pt modelId="{F8AAB65D-834F-433F-9E9F-11B9EB341C20}" type="pres">
      <dgm:prSet presAssocID="{F3A86C48-A4C3-41C5-A0C4-591E1FC1D21D}" presName="bgRect" presStyleLbl="bgShp" presStyleIdx="1" presStyleCnt="3"/>
      <dgm:spPr/>
    </dgm:pt>
    <dgm:pt modelId="{2EDC31AC-FD86-41F7-AF86-FD4700B10699}" type="pres">
      <dgm:prSet presAssocID="{F3A86C48-A4C3-41C5-A0C4-591E1FC1D21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CA8496CD-1CD7-4B22-B728-8D3A01B35BEB}" type="pres">
      <dgm:prSet presAssocID="{F3A86C48-A4C3-41C5-A0C4-591E1FC1D21D}" presName="spaceRect" presStyleCnt="0"/>
      <dgm:spPr/>
    </dgm:pt>
    <dgm:pt modelId="{BFEC851A-EB73-4344-A811-DD8AED7BEADB}" type="pres">
      <dgm:prSet presAssocID="{F3A86C48-A4C3-41C5-A0C4-591E1FC1D21D}" presName="parTx" presStyleLbl="revTx" presStyleIdx="1" presStyleCnt="3">
        <dgm:presLayoutVars>
          <dgm:chMax val="0"/>
          <dgm:chPref val="0"/>
        </dgm:presLayoutVars>
      </dgm:prSet>
      <dgm:spPr/>
    </dgm:pt>
    <dgm:pt modelId="{9AD72D9C-BE05-4930-AE26-E6234699748C}" type="pres">
      <dgm:prSet presAssocID="{A82B478C-A54F-4B67-B3AA-DC41F62DFBD3}" presName="sibTrans" presStyleCnt="0"/>
      <dgm:spPr/>
    </dgm:pt>
    <dgm:pt modelId="{96B70B6F-AE66-449C-8800-A5A77140C493}" type="pres">
      <dgm:prSet presAssocID="{36130232-0188-4161-A1A8-C672B5F18871}" presName="compNode" presStyleCnt="0"/>
      <dgm:spPr/>
    </dgm:pt>
    <dgm:pt modelId="{DCED6D9E-1293-405B-958B-129761930A44}" type="pres">
      <dgm:prSet presAssocID="{36130232-0188-4161-A1A8-C672B5F18871}" presName="bgRect" presStyleLbl="bgShp" presStyleIdx="2" presStyleCnt="3"/>
      <dgm:spPr/>
    </dgm:pt>
    <dgm:pt modelId="{306238E8-9725-460B-8BB8-15448D858879}" type="pres">
      <dgm:prSet presAssocID="{36130232-0188-4161-A1A8-C672B5F1887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eting"/>
        </a:ext>
      </dgm:extLst>
    </dgm:pt>
    <dgm:pt modelId="{06D70645-07A1-4A91-941F-15257FDACDFF}" type="pres">
      <dgm:prSet presAssocID="{36130232-0188-4161-A1A8-C672B5F18871}" presName="spaceRect" presStyleCnt="0"/>
      <dgm:spPr/>
    </dgm:pt>
    <dgm:pt modelId="{90A633AE-3492-4D64-A484-10A790A8E405}" type="pres">
      <dgm:prSet presAssocID="{36130232-0188-4161-A1A8-C672B5F18871}" presName="parTx" presStyleLbl="revTx" presStyleIdx="2" presStyleCnt="3">
        <dgm:presLayoutVars>
          <dgm:chMax val="0"/>
          <dgm:chPref val="0"/>
        </dgm:presLayoutVars>
      </dgm:prSet>
      <dgm:spPr/>
    </dgm:pt>
  </dgm:ptLst>
  <dgm:cxnLst>
    <dgm:cxn modelId="{872B0408-3064-4711-B4B1-947DA6305296}" srcId="{879E25B2-DF94-4D89-96EE-086663BCEF83}" destId="{36130232-0188-4161-A1A8-C672B5F18871}" srcOrd="2" destOrd="0" parTransId="{6B66A8AD-097C-4B73-A4EF-42304997FB55}" sibTransId="{08313601-C5D9-4795-A6F9-F5D120FF9781}"/>
    <dgm:cxn modelId="{6C151E46-EB1F-4742-A130-807BA7539B78}" type="presOf" srcId="{BA86D872-A53E-467B-8AB4-3717242FDFD8}" destId="{901F8B32-42DF-417C-845F-4AC13DCDBC1C}" srcOrd="0" destOrd="0" presId="urn:microsoft.com/office/officeart/2018/2/layout/IconVerticalSolidList"/>
    <dgm:cxn modelId="{FF176351-B561-44B1-9900-FDE92CCB99DD}" type="presOf" srcId="{F3A86C48-A4C3-41C5-A0C4-591E1FC1D21D}" destId="{BFEC851A-EB73-4344-A811-DD8AED7BEADB}" srcOrd="0" destOrd="0" presId="urn:microsoft.com/office/officeart/2018/2/layout/IconVerticalSolidList"/>
    <dgm:cxn modelId="{7245AC92-115B-4A4C-A4A6-A5DCCDDE3DE4}" type="presOf" srcId="{879E25B2-DF94-4D89-96EE-086663BCEF83}" destId="{740385E7-9E0D-4012-A165-DED08FE2D8BE}" srcOrd="0" destOrd="0" presId="urn:microsoft.com/office/officeart/2018/2/layout/IconVerticalSolidList"/>
    <dgm:cxn modelId="{060B02E4-101A-4C03-A67F-64DF7A115DC7}" srcId="{879E25B2-DF94-4D89-96EE-086663BCEF83}" destId="{BA86D872-A53E-467B-8AB4-3717242FDFD8}" srcOrd="0" destOrd="0" parTransId="{64EFF804-7FB0-406D-9655-EC24ED4B943C}" sibTransId="{AC0FB3BD-DE6E-4FD0-A080-2C19DC7CCDD6}"/>
    <dgm:cxn modelId="{84838DE5-F7D0-438D-B465-78CC6503BE6B}" type="presOf" srcId="{36130232-0188-4161-A1A8-C672B5F18871}" destId="{90A633AE-3492-4D64-A484-10A790A8E405}" srcOrd="0" destOrd="0" presId="urn:microsoft.com/office/officeart/2018/2/layout/IconVerticalSolidList"/>
    <dgm:cxn modelId="{87D471F0-5FEB-423D-85F6-F8B8BA49281C}" srcId="{879E25B2-DF94-4D89-96EE-086663BCEF83}" destId="{F3A86C48-A4C3-41C5-A0C4-591E1FC1D21D}" srcOrd="1" destOrd="0" parTransId="{4E378A84-75F8-4B96-9690-7401DF218F29}" sibTransId="{A82B478C-A54F-4B67-B3AA-DC41F62DFBD3}"/>
    <dgm:cxn modelId="{33C1E39A-417A-47A3-89A0-46D277FBBC0F}" type="presParOf" srcId="{740385E7-9E0D-4012-A165-DED08FE2D8BE}" destId="{0E1AE18C-782F-4F75-BA21-DDEC7E7F9D1C}" srcOrd="0" destOrd="0" presId="urn:microsoft.com/office/officeart/2018/2/layout/IconVerticalSolidList"/>
    <dgm:cxn modelId="{0F7C29EC-C412-45D7-8EF4-F6439896CB98}" type="presParOf" srcId="{0E1AE18C-782F-4F75-BA21-DDEC7E7F9D1C}" destId="{AB89DBBE-CECA-4B40-B294-E98F7906D421}" srcOrd="0" destOrd="0" presId="urn:microsoft.com/office/officeart/2018/2/layout/IconVerticalSolidList"/>
    <dgm:cxn modelId="{99CC4C72-6736-4E31-B6D5-74BD0E8C6BD0}" type="presParOf" srcId="{0E1AE18C-782F-4F75-BA21-DDEC7E7F9D1C}" destId="{A24EDC85-7749-4078-A49A-00262AB6FD5A}" srcOrd="1" destOrd="0" presId="urn:microsoft.com/office/officeart/2018/2/layout/IconVerticalSolidList"/>
    <dgm:cxn modelId="{52033830-61BB-42F8-982D-10379B1D21AC}" type="presParOf" srcId="{0E1AE18C-782F-4F75-BA21-DDEC7E7F9D1C}" destId="{B5E57D86-0AC9-4B22-AE81-4DA53B3F7215}" srcOrd="2" destOrd="0" presId="urn:microsoft.com/office/officeart/2018/2/layout/IconVerticalSolidList"/>
    <dgm:cxn modelId="{0354BB93-170F-4F92-ACDD-FDCED991BEA0}" type="presParOf" srcId="{0E1AE18C-782F-4F75-BA21-DDEC7E7F9D1C}" destId="{901F8B32-42DF-417C-845F-4AC13DCDBC1C}" srcOrd="3" destOrd="0" presId="urn:microsoft.com/office/officeart/2018/2/layout/IconVerticalSolidList"/>
    <dgm:cxn modelId="{76D18A26-01F3-494A-8E31-528CEBFD1BE4}" type="presParOf" srcId="{740385E7-9E0D-4012-A165-DED08FE2D8BE}" destId="{9F7503D3-6E1C-49F9-B6D1-D9AC09736366}" srcOrd="1" destOrd="0" presId="urn:microsoft.com/office/officeart/2018/2/layout/IconVerticalSolidList"/>
    <dgm:cxn modelId="{72336C8D-01A7-43CB-A351-5A019D71724E}" type="presParOf" srcId="{740385E7-9E0D-4012-A165-DED08FE2D8BE}" destId="{649B35FD-D659-46F9-968A-A89336ED0471}" srcOrd="2" destOrd="0" presId="urn:microsoft.com/office/officeart/2018/2/layout/IconVerticalSolidList"/>
    <dgm:cxn modelId="{43F8FDA1-6E62-45C5-8840-3C44ED9A6A16}" type="presParOf" srcId="{649B35FD-D659-46F9-968A-A89336ED0471}" destId="{F8AAB65D-834F-433F-9E9F-11B9EB341C20}" srcOrd="0" destOrd="0" presId="urn:microsoft.com/office/officeart/2018/2/layout/IconVerticalSolidList"/>
    <dgm:cxn modelId="{AD3D60D4-4BC0-4C7F-817A-B7B71EEAD6D7}" type="presParOf" srcId="{649B35FD-D659-46F9-968A-A89336ED0471}" destId="{2EDC31AC-FD86-41F7-AF86-FD4700B10699}" srcOrd="1" destOrd="0" presId="urn:microsoft.com/office/officeart/2018/2/layout/IconVerticalSolidList"/>
    <dgm:cxn modelId="{F5F1EEA7-1244-47F3-B43A-3E3B3F7234FC}" type="presParOf" srcId="{649B35FD-D659-46F9-968A-A89336ED0471}" destId="{CA8496CD-1CD7-4B22-B728-8D3A01B35BEB}" srcOrd="2" destOrd="0" presId="urn:microsoft.com/office/officeart/2018/2/layout/IconVerticalSolidList"/>
    <dgm:cxn modelId="{814183BD-9313-4107-A38B-0286A5639726}" type="presParOf" srcId="{649B35FD-D659-46F9-968A-A89336ED0471}" destId="{BFEC851A-EB73-4344-A811-DD8AED7BEADB}" srcOrd="3" destOrd="0" presId="urn:microsoft.com/office/officeart/2018/2/layout/IconVerticalSolidList"/>
    <dgm:cxn modelId="{E4736AA8-9907-4A97-8BEF-35C0089CF088}" type="presParOf" srcId="{740385E7-9E0D-4012-A165-DED08FE2D8BE}" destId="{9AD72D9C-BE05-4930-AE26-E6234699748C}" srcOrd="3" destOrd="0" presId="urn:microsoft.com/office/officeart/2018/2/layout/IconVerticalSolidList"/>
    <dgm:cxn modelId="{C7966242-E06E-403C-A8A2-05B1BB0F079B}" type="presParOf" srcId="{740385E7-9E0D-4012-A165-DED08FE2D8BE}" destId="{96B70B6F-AE66-449C-8800-A5A77140C493}" srcOrd="4" destOrd="0" presId="urn:microsoft.com/office/officeart/2018/2/layout/IconVerticalSolidList"/>
    <dgm:cxn modelId="{DED005DA-3BE7-48CF-B54A-EB1F2D0D0909}" type="presParOf" srcId="{96B70B6F-AE66-449C-8800-A5A77140C493}" destId="{DCED6D9E-1293-405B-958B-129761930A44}" srcOrd="0" destOrd="0" presId="urn:microsoft.com/office/officeart/2018/2/layout/IconVerticalSolidList"/>
    <dgm:cxn modelId="{B7891074-82F7-44B3-AFD7-E26CA1905266}" type="presParOf" srcId="{96B70B6F-AE66-449C-8800-A5A77140C493}" destId="{306238E8-9725-460B-8BB8-15448D858879}" srcOrd="1" destOrd="0" presId="urn:microsoft.com/office/officeart/2018/2/layout/IconVerticalSolidList"/>
    <dgm:cxn modelId="{67698273-F708-4457-BB5B-CB516559C951}" type="presParOf" srcId="{96B70B6F-AE66-449C-8800-A5A77140C493}" destId="{06D70645-07A1-4A91-941F-15257FDACDFF}" srcOrd="2" destOrd="0" presId="urn:microsoft.com/office/officeart/2018/2/layout/IconVerticalSolidList"/>
    <dgm:cxn modelId="{C1C061D1-3582-4386-806D-8C269DA9C58E}" type="presParOf" srcId="{96B70B6F-AE66-449C-8800-A5A77140C493}" destId="{90A633AE-3492-4D64-A484-10A790A8E40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ABFB398-DF33-4806-B725-E9803974F541}"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6F07A0FD-FB6F-4EC3-AA3A-C2759660028E}">
      <dgm:prSet/>
      <dgm:spPr/>
      <dgm:t>
        <a:bodyPr/>
        <a:lstStyle/>
        <a:p>
          <a:r>
            <a:rPr lang="en-GB">
              <a:latin typeface="Arial" panose="020B0604020202020204" pitchFamily="34" charset="0"/>
              <a:cs typeface="Arial" panose="020B0604020202020204" pitchFamily="34" charset="0"/>
            </a:rPr>
            <a:t>Covid-19 pandemic</a:t>
          </a:r>
          <a:endParaRPr lang="en-US">
            <a:latin typeface="Arial" panose="020B0604020202020204" pitchFamily="34" charset="0"/>
            <a:cs typeface="Arial" panose="020B0604020202020204" pitchFamily="34" charset="0"/>
          </a:endParaRPr>
        </a:p>
      </dgm:t>
    </dgm:pt>
    <dgm:pt modelId="{F3B9C50C-5A03-459F-82B6-FD597CF7B177}" type="parTrans" cxnId="{57D6EC30-379B-42F5-994E-272803709B07}">
      <dgm:prSet/>
      <dgm:spPr/>
      <dgm:t>
        <a:bodyPr/>
        <a:lstStyle/>
        <a:p>
          <a:endParaRPr lang="en-US">
            <a:latin typeface="Arial" panose="020B0604020202020204" pitchFamily="34" charset="0"/>
            <a:cs typeface="Arial" panose="020B0604020202020204" pitchFamily="34" charset="0"/>
          </a:endParaRPr>
        </a:p>
      </dgm:t>
    </dgm:pt>
    <dgm:pt modelId="{3E0EC9FF-D179-498A-ADBB-1F3F1A009F46}" type="sibTrans" cxnId="{57D6EC30-379B-42F5-994E-272803709B07}">
      <dgm:prSet/>
      <dgm:spPr/>
      <dgm:t>
        <a:bodyPr/>
        <a:lstStyle/>
        <a:p>
          <a:endParaRPr lang="en-US">
            <a:latin typeface="Arial" panose="020B0604020202020204" pitchFamily="34" charset="0"/>
            <a:cs typeface="Arial" panose="020B0604020202020204" pitchFamily="34" charset="0"/>
          </a:endParaRPr>
        </a:p>
      </dgm:t>
    </dgm:pt>
    <dgm:pt modelId="{15489A06-93B1-4753-9171-769AC81F0000}">
      <dgm:prSet/>
      <dgm:spPr/>
      <dgm:t>
        <a:bodyPr/>
        <a:lstStyle/>
        <a:p>
          <a:r>
            <a:rPr lang="en-GB">
              <a:latin typeface="Arial" panose="020B0604020202020204" pitchFamily="34" charset="0"/>
              <a:cs typeface="Arial" panose="020B0604020202020204" pitchFamily="34" charset="0"/>
            </a:rPr>
            <a:t>Original plan to meet face to face</a:t>
          </a:r>
          <a:endParaRPr lang="en-US">
            <a:latin typeface="Arial" panose="020B0604020202020204" pitchFamily="34" charset="0"/>
            <a:cs typeface="Arial" panose="020B0604020202020204" pitchFamily="34" charset="0"/>
          </a:endParaRPr>
        </a:p>
      </dgm:t>
    </dgm:pt>
    <dgm:pt modelId="{B698BBB7-C2A2-4C30-ACAD-4D200E04BE85}" type="parTrans" cxnId="{73DD4CB5-0784-44DB-8906-C36CAC922781}">
      <dgm:prSet/>
      <dgm:spPr/>
      <dgm:t>
        <a:bodyPr/>
        <a:lstStyle/>
        <a:p>
          <a:endParaRPr lang="en-US">
            <a:latin typeface="Arial" panose="020B0604020202020204" pitchFamily="34" charset="0"/>
            <a:cs typeface="Arial" panose="020B0604020202020204" pitchFamily="34" charset="0"/>
          </a:endParaRPr>
        </a:p>
      </dgm:t>
    </dgm:pt>
    <dgm:pt modelId="{A6E1C826-AC81-4CBA-9181-3CF34FC230B9}" type="sibTrans" cxnId="{73DD4CB5-0784-44DB-8906-C36CAC922781}">
      <dgm:prSet/>
      <dgm:spPr/>
      <dgm:t>
        <a:bodyPr/>
        <a:lstStyle/>
        <a:p>
          <a:endParaRPr lang="en-US">
            <a:latin typeface="Arial" panose="020B0604020202020204" pitchFamily="34" charset="0"/>
            <a:cs typeface="Arial" panose="020B0604020202020204" pitchFamily="34" charset="0"/>
          </a:endParaRPr>
        </a:p>
      </dgm:t>
    </dgm:pt>
    <dgm:pt modelId="{126CFBD4-FAE8-41DA-8BF3-CC3CAE749372}">
      <dgm:prSet/>
      <dgm:spPr/>
      <dgm:t>
        <a:bodyPr/>
        <a:lstStyle/>
        <a:p>
          <a:r>
            <a:rPr lang="en-GB">
              <a:latin typeface="Arial" panose="020B0604020202020204" pitchFamily="34" charset="0"/>
              <a:cs typeface="Arial" panose="020B0604020202020204" pitchFamily="34" charset="0"/>
            </a:rPr>
            <a:t>Adapted programme to be delivered virtually including training and 1:1 sessions</a:t>
          </a:r>
          <a:endParaRPr lang="en-US">
            <a:latin typeface="Arial" panose="020B0604020202020204" pitchFamily="34" charset="0"/>
            <a:cs typeface="Arial" panose="020B0604020202020204" pitchFamily="34" charset="0"/>
          </a:endParaRPr>
        </a:p>
      </dgm:t>
    </dgm:pt>
    <dgm:pt modelId="{B402DAD4-2E87-4326-B1D8-CEA8DEF4E70C}" type="parTrans" cxnId="{EBBF74A3-A1F5-4DEB-93FF-0F898800EFFD}">
      <dgm:prSet/>
      <dgm:spPr/>
      <dgm:t>
        <a:bodyPr/>
        <a:lstStyle/>
        <a:p>
          <a:endParaRPr lang="en-US">
            <a:latin typeface="Arial" panose="020B0604020202020204" pitchFamily="34" charset="0"/>
            <a:cs typeface="Arial" panose="020B0604020202020204" pitchFamily="34" charset="0"/>
          </a:endParaRPr>
        </a:p>
      </dgm:t>
    </dgm:pt>
    <dgm:pt modelId="{C683ECC3-3E17-4B52-9B38-F05CEDF98A06}" type="sibTrans" cxnId="{EBBF74A3-A1F5-4DEB-93FF-0F898800EFFD}">
      <dgm:prSet/>
      <dgm:spPr/>
      <dgm:t>
        <a:bodyPr/>
        <a:lstStyle/>
        <a:p>
          <a:endParaRPr lang="en-US">
            <a:latin typeface="Arial" panose="020B0604020202020204" pitchFamily="34" charset="0"/>
            <a:cs typeface="Arial" panose="020B0604020202020204" pitchFamily="34" charset="0"/>
          </a:endParaRPr>
        </a:p>
      </dgm:t>
    </dgm:pt>
    <dgm:pt modelId="{222F2258-22A4-44A5-9B65-87617AF95D48}">
      <dgm:prSet/>
      <dgm:spPr/>
      <dgm:t>
        <a:bodyPr/>
        <a:lstStyle/>
        <a:p>
          <a:r>
            <a:rPr lang="en-GB">
              <a:latin typeface="Arial" panose="020B0604020202020204" pitchFamily="34" charset="0"/>
              <a:cs typeface="Arial" panose="020B0604020202020204" pitchFamily="34" charset="0"/>
            </a:rPr>
            <a:t>Current profession specific competencies</a:t>
          </a:r>
          <a:endParaRPr lang="en-US">
            <a:latin typeface="Arial" panose="020B0604020202020204" pitchFamily="34" charset="0"/>
            <a:cs typeface="Arial" panose="020B0604020202020204" pitchFamily="34" charset="0"/>
          </a:endParaRPr>
        </a:p>
      </dgm:t>
    </dgm:pt>
    <dgm:pt modelId="{30A43E53-F5B2-46A5-95F5-0CA36918F6CB}" type="parTrans" cxnId="{7FAC0035-6A26-4461-87EC-5BCE04F900E2}">
      <dgm:prSet/>
      <dgm:spPr/>
      <dgm:t>
        <a:bodyPr/>
        <a:lstStyle/>
        <a:p>
          <a:endParaRPr lang="en-US">
            <a:latin typeface="Arial" panose="020B0604020202020204" pitchFamily="34" charset="0"/>
            <a:cs typeface="Arial" panose="020B0604020202020204" pitchFamily="34" charset="0"/>
          </a:endParaRPr>
        </a:p>
      </dgm:t>
    </dgm:pt>
    <dgm:pt modelId="{D8D9B947-ABF2-4FBB-B945-D57B3F9F73EB}" type="sibTrans" cxnId="{7FAC0035-6A26-4461-87EC-5BCE04F900E2}">
      <dgm:prSet/>
      <dgm:spPr/>
      <dgm:t>
        <a:bodyPr/>
        <a:lstStyle/>
        <a:p>
          <a:endParaRPr lang="en-US">
            <a:latin typeface="Arial" panose="020B0604020202020204" pitchFamily="34" charset="0"/>
            <a:cs typeface="Arial" panose="020B0604020202020204" pitchFamily="34" charset="0"/>
          </a:endParaRPr>
        </a:p>
      </dgm:t>
    </dgm:pt>
    <dgm:pt modelId="{5B888925-98F5-4563-9E2B-B07EA9EE3629}">
      <dgm:prSet/>
      <dgm:spPr/>
      <dgm:t>
        <a:bodyPr/>
        <a:lstStyle/>
        <a:p>
          <a:r>
            <a:rPr lang="en-GB">
              <a:latin typeface="Arial" panose="020B0604020202020204" pitchFamily="34" charset="0"/>
              <a:cs typeface="Arial" panose="020B0604020202020204" pitchFamily="34" charset="0"/>
            </a:rPr>
            <a:t>Speech and Language Therapists have National Quality Program (NQP) goals in place which are mandated</a:t>
          </a:r>
          <a:endParaRPr lang="en-US">
            <a:latin typeface="Arial" panose="020B0604020202020204" pitchFamily="34" charset="0"/>
            <a:cs typeface="Arial" panose="020B0604020202020204" pitchFamily="34" charset="0"/>
          </a:endParaRPr>
        </a:p>
      </dgm:t>
    </dgm:pt>
    <dgm:pt modelId="{02A2C609-4231-453D-A44F-19C5100BB73C}" type="parTrans" cxnId="{3349B929-DB3A-4677-B27B-1D2F6BE63A7C}">
      <dgm:prSet/>
      <dgm:spPr/>
      <dgm:t>
        <a:bodyPr/>
        <a:lstStyle/>
        <a:p>
          <a:endParaRPr lang="en-US">
            <a:latin typeface="Arial" panose="020B0604020202020204" pitchFamily="34" charset="0"/>
            <a:cs typeface="Arial" panose="020B0604020202020204" pitchFamily="34" charset="0"/>
          </a:endParaRPr>
        </a:p>
      </dgm:t>
    </dgm:pt>
    <dgm:pt modelId="{50414C31-BD7D-451E-BE43-2E76D444BDDC}" type="sibTrans" cxnId="{3349B929-DB3A-4677-B27B-1D2F6BE63A7C}">
      <dgm:prSet/>
      <dgm:spPr/>
      <dgm:t>
        <a:bodyPr/>
        <a:lstStyle/>
        <a:p>
          <a:endParaRPr lang="en-US">
            <a:latin typeface="Arial" panose="020B0604020202020204" pitchFamily="34" charset="0"/>
            <a:cs typeface="Arial" panose="020B0604020202020204" pitchFamily="34" charset="0"/>
          </a:endParaRPr>
        </a:p>
      </dgm:t>
    </dgm:pt>
    <dgm:pt modelId="{0AEE471C-8748-490B-B026-64FEBC0FAB84}">
      <dgm:prSet/>
      <dgm:spPr/>
      <dgm:t>
        <a:bodyPr/>
        <a:lstStyle/>
        <a:p>
          <a:r>
            <a:rPr lang="en-GB">
              <a:latin typeface="Arial" panose="020B0604020202020204" pitchFamily="34" charset="0"/>
              <a:cs typeface="Arial" panose="020B0604020202020204" pitchFamily="34" charset="0"/>
            </a:rPr>
            <a:t>Adapted by providing advice about how Preceptorship competencies can link with the NQP goals</a:t>
          </a:r>
          <a:endParaRPr lang="en-US">
            <a:latin typeface="Arial" panose="020B0604020202020204" pitchFamily="34" charset="0"/>
            <a:cs typeface="Arial" panose="020B0604020202020204" pitchFamily="34" charset="0"/>
          </a:endParaRPr>
        </a:p>
      </dgm:t>
    </dgm:pt>
    <dgm:pt modelId="{EB346175-199E-40BC-9602-8DF052A21285}" type="parTrans" cxnId="{C2548DA1-C6A1-48F4-86B0-9588C29326F1}">
      <dgm:prSet/>
      <dgm:spPr/>
      <dgm:t>
        <a:bodyPr/>
        <a:lstStyle/>
        <a:p>
          <a:endParaRPr lang="en-US">
            <a:latin typeface="Arial" panose="020B0604020202020204" pitchFamily="34" charset="0"/>
            <a:cs typeface="Arial" panose="020B0604020202020204" pitchFamily="34" charset="0"/>
          </a:endParaRPr>
        </a:p>
      </dgm:t>
    </dgm:pt>
    <dgm:pt modelId="{5B650A8F-3B11-4528-B10F-CDAC370CF3C9}" type="sibTrans" cxnId="{C2548DA1-C6A1-48F4-86B0-9588C29326F1}">
      <dgm:prSet/>
      <dgm:spPr/>
      <dgm:t>
        <a:bodyPr/>
        <a:lstStyle/>
        <a:p>
          <a:endParaRPr lang="en-US">
            <a:latin typeface="Arial" panose="020B0604020202020204" pitchFamily="34" charset="0"/>
            <a:cs typeface="Arial" panose="020B0604020202020204" pitchFamily="34" charset="0"/>
          </a:endParaRPr>
        </a:p>
      </dgm:t>
    </dgm:pt>
    <dgm:pt modelId="{C4B5923E-B5CF-4537-BE3D-3082688CE909}">
      <dgm:prSet/>
      <dgm:spPr/>
      <dgm:t>
        <a:bodyPr/>
        <a:lstStyle/>
        <a:p>
          <a:r>
            <a:rPr lang="en-GB">
              <a:latin typeface="Arial" panose="020B0604020202020204" pitchFamily="34" charset="0"/>
              <a:cs typeface="Arial" panose="020B0604020202020204" pitchFamily="34" charset="0"/>
            </a:rPr>
            <a:t>Feedback from surveys </a:t>
          </a:r>
          <a:endParaRPr lang="en-US">
            <a:latin typeface="Arial" panose="020B0604020202020204" pitchFamily="34" charset="0"/>
            <a:cs typeface="Arial" panose="020B0604020202020204" pitchFamily="34" charset="0"/>
          </a:endParaRPr>
        </a:p>
      </dgm:t>
    </dgm:pt>
    <dgm:pt modelId="{96B1D74F-2428-4796-A693-B55D2613BE18}" type="parTrans" cxnId="{A26045DC-5B88-4EA0-9792-C93077938A2D}">
      <dgm:prSet/>
      <dgm:spPr/>
      <dgm:t>
        <a:bodyPr/>
        <a:lstStyle/>
        <a:p>
          <a:endParaRPr lang="en-US">
            <a:latin typeface="Arial" panose="020B0604020202020204" pitchFamily="34" charset="0"/>
            <a:cs typeface="Arial" panose="020B0604020202020204" pitchFamily="34" charset="0"/>
          </a:endParaRPr>
        </a:p>
      </dgm:t>
    </dgm:pt>
    <dgm:pt modelId="{F4C33786-07A9-49B2-ABD6-768971EEAC28}" type="sibTrans" cxnId="{A26045DC-5B88-4EA0-9792-C93077938A2D}">
      <dgm:prSet/>
      <dgm:spPr/>
      <dgm:t>
        <a:bodyPr/>
        <a:lstStyle/>
        <a:p>
          <a:endParaRPr lang="en-US">
            <a:latin typeface="Arial" panose="020B0604020202020204" pitchFamily="34" charset="0"/>
            <a:cs typeface="Arial" panose="020B0604020202020204" pitchFamily="34" charset="0"/>
          </a:endParaRPr>
        </a:p>
      </dgm:t>
    </dgm:pt>
    <dgm:pt modelId="{3E5F07CF-EA11-4908-89BC-FEAB0CF9151E}">
      <dgm:prSet/>
      <dgm:spPr/>
      <dgm:t>
        <a:bodyPr/>
        <a:lstStyle/>
        <a:p>
          <a:r>
            <a:rPr lang="en-GB">
              <a:latin typeface="Arial" panose="020B0604020202020204" pitchFamily="34" charset="0"/>
              <a:cs typeface="Arial" panose="020B0604020202020204" pitchFamily="34" charset="0"/>
            </a:rPr>
            <a:t>On-going feedback collected following meetings and training</a:t>
          </a:r>
          <a:endParaRPr lang="en-US">
            <a:latin typeface="Arial" panose="020B0604020202020204" pitchFamily="34" charset="0"/>
            <a:cs typeface="Arial" panose="020B0604020202020204" pitchFamily="34" charset="0"/>
          </a:endParaRPr>
        </a:p>
      </dgm:t>
    </dgm:pt>
    <dgm:pt modelId="{1E9CCE24-1713-4E2F-9F20-462424347479}" type="parTrans" cxnId="{CAE68087-9DF5-4C8A-9C46-175744763539}">
      <dgm:prSet/>
      <dgm:spPr/>
      <dgm:t>
        <a:bodyPr/>
        <a:lstStyle/>
        <a:p>
          <a:endParaRPr lang="en-US">
            <a:latin typeface="Arial" panose="020B0604020202020204" pitchFamily="34" charset="0"/>
            <a:cs typeface="Arial" panose="020B0604020202020204" pitchFamily="34" charset="0"/>
          </a:endParaRPr>
        </a:p>
      </dgm:t>
    </dgm:pt>
    <dgm:pt modelId="{114FCA57-DE4D-4290-B4E2-6794FB2B0AC7}" type="sibTrans" cxnId="{CAE68087-9DF5-4C8A-9C46-175744763539}">
      <dgm:prSet/>
      <dgm:spPr/>
      <dgm:t>
        <a:bodyPr/>
        <a:lstStyle/>
        <a:p>
          <a:endParaRPr lang="en-US">
            <a:latin typeface="Arial" panose="020B0604020202020204" pitchFamily="34" charset="0"/>
            <a:cs typeface="Arial" panose="020B0604020202020204" pitchFamily="34" charset="0"/>
          </a:endParaRPr>
        </a:p>
      </dgm:t>
    </dgm:pt>
    <dgm:pt modelId="{CA2203BA-DE6B-4FD2-9CF1-41FB00ADCC71}" type="pres">
      <dgm:prSet presAssocID="{3ABFB398-DF33-4806-B725-E9803974F541}" presName="linear" presStyleCnt="0">
        <dgm:presLayoutVars>
          <dgm:dir/>
          <dgm:animLvl val="lvl"/>
          <dgm:resizeHandles val="exact"/>
        </dgm:presLayoutVars>
      </dgm:prSet>
      <dgm:spPr/>
    </dgm:pt>
    <dgm:pt modelId="{0FECCAD8-B87A-4CA6-9EE9-A9509E9A9FBA}" type="pres">
      <dgm:prSet presAssocID="{6F07A0FD-FB6F-4EC3-AA3A-C2759660028E}" presName="parentLin" presStyleCnt="0"/>
      <dgm:spPr/>
    </dgm:pt>
    <dgm:pt modelId="{23995859-177D-4D49-8F87-2F1027C18195}" type="pres">
      <dgm:prSet presAssocID="{6F07A0FD-FB6F-4EC3-AA3A-C2759660028E}" presName="parentLeftMargin" presStyleLbl="node1" presStyleIdx="0" presStyleCnt="3"/>
      <dgm:spPr/>
    </dgm:pt>
    <dgm:pt modelId="{B17BF2A9-1C18-49CF-B280-77115D2AA90B}" type="pres">
      <dgm:prSet presAssocID="{6F07A0FD-FB6F-4EC3-AA3A-C2759660028E}" presName="parentText" presStyleLbl="node1" presStyleIdx="0" presStyleCnt="3">
        <dgm:presLayoutVars>
          <dgm:chMax val="0"/>
          <dgm:bulletEnabled val="1"/>
        </dgm:presLayoutVars>
      </dgm:prSet>
      <dgm:spPr/>
    </dgm:pt>
    <dgm:pt modelId="{536DA5CE-3B04-4D87-B58A-4A646218A0C7}" type="pres">
      <dgm:prSet presAssocID="{6F07A0FD-FB6F-4EC3-AA3A-C2759660028E}" presName="negativeSpace" presStyleCnt="0"/>
      <dgm:spPr/>
    </dgm:pt>
    <dgm:pt modelId="{AD73E5B0-B425-4431-8BB8-8193EB5DB930}" type="pres">
      <dgm:prSet presAssocID="{6F07A0FD-FB6F-4EC3-AA3A-C2759660028E}" presName="childText" presStyleLbl="conFgAcc1" presStyleIdx="0" presStyleCnt="3">
        <dgm:presLayoutVars>
          <dgm:bulletEnabled val="1"/>
        </dgm:presLayoutVars>
      </dgm:prSet>
      <dgm:spPr/>
    </dgm:pt>
    <dgm:pt modelId="{8A799BB1-0FFC-4A97-B624-FC0EAAE91529}" type="pres">
      <dgm:prSet presAssocID="{3E0EC9FF-D179-498A-ADBB-1F3F1A009F46}" presName="spaceBetweenRectangles" presStyleCnt="0"/>
      <dgm:spPr/>
    </dgm:pt>
    <dgm:pt modelId="{42311D99-90AC-4C39-B67C-94DFAD4B3A29}" type="pres">
      <dgm:prSet presAssocID="{222F2258-22A4-44A5-9B65-87617AF95D48}" presName="parentLin" presStyleCnt="0"/>
      <dgm:spPr/>
    </dgm:pt>
    <dgm:pt modelId="{CEA48FF8-2AFC-4DC4-B2C1-B28AF59DC813}" type="pres">
      <dgm:prSet presAssocID="{222F2258-22A4-44A5-9B65-87617AF95D48}" presName="parentLeftMargin" presStyleLbl="node1" presStyleIdx="0" presStyleCnt="3"/>
      <dgm:spPr/>
    </dgm:pt>
    <dgm:pt modelId="{2247B651-1857-40D3-9EC9-47D47BBDEDC3}" type="pres">
      <dgm:prSet presAssocID="{222F2258-22A4-44A5-9B65-87617AF95D48}" presName="parentText" presStyleLbl="node1" presStyleIdx="1" presStyleCnt="3">
        <dgm:presLayoutVars>
          <dgm:chMax val="0"/>
          <dgm:bulletEnabled val="1"/>
        </dgm:presLayoutVars>
      </dgm:prSet>
      <dgm:spPr/>
    </dgm:pt>
    <dgm:pt modelId="{FF9EFBC0-0346-4DAF-8075-4BD97A08677D}" type="pres">
      <dgm:prSet presAssocID="{222F2258-22A4-44A5-9B65-87617AF95D48}" presName="negativeSpace" presStyleCnt="0"/>
      <dgm:spPr/>
    </dgm:pt>
    <dgm:pt modelId="{A3835312-D5A1-4075-8EE3-A4B72D799619}" type="pres">
      <dgm:prSet presAssocID="{222F2258-22A4-44A5-9B65-87617AF95D48}" presName="childText" presStyleLbl="conFgAcc1" presStyleIdx="1" presStyleCnt="3">
        <dgm:presLayoutVars>
          <dgm:bulletEnabled val="1"/>
        </dgm:presLayoutVars>
      </dgm:prSet>
      <dgm:spPr/>
    </dgm:pt>
    <dgm:pt modelId="{7079309D-882A-434E-8B85-E84AB1DB4D53}" type="pres">
      <dgm:prSet presAssocID="{D8D9B947-ABF2-4FBB-B945-D57B3F9F73EB}" presName="spaceBetweenRectangles" presStyleCnt="0"/>
      <dgm:spPr/>
    </dgm:pt>
    <dgm:pt modelId="{4BEC8C6F-A3DE-44FB-9A85-7571289FACE4}" type="pres">
      <dgm:prSet presAssocID="{C4B5923E-B5CF-4537-BE3D-3082688CE909}" presName="parentLin" presStyleCnt="0"/>
      <dgm:spPr/>
    </dgm:pt>
    <dgm:pt modelId="{3554210F-0A17-4837-BA2B-05FA15010FB5}" type="pres">
      <dgm:prSet presAssocID="{C4B5923E-B5CF-4537-BE3D-3082688CE909}" presName="parentLeftMargin" presStyleLbl="node1" presStyleIdx="1" presStyleCnt="3"/>
      <dgm:spPr/>
    </dgm:pt>
    <dgm:pt modelId="{3B5FDA86-980F-4BEF-851F-3130403946D9}" type="pres">
      <dgm:prSet presAssocID="{C4B5923E-B5CF-4537-BE3D-3082688CE909}" presName="parentText" presStyleLbl="node1" presStyleIdx="2" presStyleCnt="3">
        <dgm:presLayoutVars>
          <dgm:chMax val="0"/>
          <dgm:bulletEnabled val="1"/>
        </dgm:presLayoutVars>
      </dgm:prSet>
      <dgm:spPr/>
    </dgm:pt>
    <dgm:pt modelId="{1433C57A-2E13-4C37-B9B7-494398AC82D6}" type="pres">
      <dgm:prSet presAssocID="{C4B5923E-B5CF-4537-BE3D-3082688CE909}" presName="negativeSpace" presStyleCnt="0"/>
      <dgm:spPr/>
    </dgm:pt>
    <dgm:pt modelId="{D6F84515-E24B-4EF5-B2E2-B3739AFD6F02}" type="pres">
      <dgm:prSet presAssocID="{C4B5923E-B5CF-4537-BE3D-3082688CE909}" presName="childText" presStyleLbl="conFgAcc1" presStyleIdx="2" presStyleCnt="3">
        <dgm:presLayoutVars>
          <dgm:bulletEnabled val="1"/>
        </dgm:presLayoutVars>
      </dgm:prSet>
      <dgm:spPr/>
    </dgm:pt>
  </dgm:ptLst>
  <dgm:cxnLst>
    <dgm:cxn modelId="{6009D004-0859-4EDB-A85F-A86C23C10592}" type="presOf" srcId="{5B888925-98F5-4563-9E2B-B07EA9EE3629}" destId="{A3835312-D5A1-4075-8EE3-A4B72D799619}" srcOrd="0" destOrd="0" presId="urn:microsoft.com/office/officeart/2005/8/layout/list1"/>
    <dgm:cxn modelId="{82A96E20-3D85-4D37-BBF8-E351C61F3432}" type="presOf" srcId="{126CFBD4-FAE8-41DA-8BF3-CC3CAE749372}" destId="{AD73E5B0-B425-4431-8BB8-8193EB5DB930}" srcOrd="0" destOrd="1" presId="urn:microsoft.com/office/officeart/2005/8/layout/list1"/>
    <dgm:cxn modelId="{F7190424-A12C-4F17-82E4-5BEB5F51D901}" type="presOf" srcId="{3E5F07CF-EA11-4908-89BC-FEAB0CF9151E}" destId="{D6F84515-E24B-4EF5-B2E2-B3739AFD6F02}" srcOrd="0" destOrd="0" presId="urn:microsoft.com/office/officeart/2005/8/layout/list1"/>
    <dgm:cxn modelId="{3349B929-DB3A-4677-B27B-1D2F6BE63A7C}" srcId="{222F2258-22A4-44A5-9B65-87617AF95D48}" destId="{5B888925-98F5-4563-9E2B-B07EA9EE3629}" srcOrd="0" destOrd="0" parTransId="{02A2C609-4231-453D-A44F-19C5100BB73C}" sibTransId="{50414C31-BD7D-451E-BE43-2E76D444BDDC}"/>
    <dgm:cxn modelId="{57D6EC30-379B-42F5-994E-272803709B07}" srcId="{3ABFB398-DF33-4806-B725-E9803974F541}" destId="{6F07A0FD-FB6F-4EC3-AA3A-C2759660028E}" srcOrd="0" destOrd="0" parTransId="{F3B9C50C-5A03-459F-82B6-FD597CF7B177}" sibTransId="{3E0EC9FF-D179-498A-ADBB-1F3F1A009F46}"/>
    <dgm:cxn modelId="{7FAC0035-6A26-4461-87EC-5BCE04F900E2}" srcId="{3ABFB398-DF33-4806-B725-E9803974F541}" destId="{222F2258-22A4-44A5-9B65-87617AF95D48}" srcOrd="1" destOrd="0" parTransId="{30A43E53-F5B2-46A5-95F5-0CA36918F6CB}" sibTransId="{D8D9B947-ABF2-4FBB-B945-D57B3F9F73EB}"/>
    <dgm:cxn modelId="{99DFF95D-91FF-4803-BEB9-99003A336D73}" type="presOf" srcId="{15489A06-93B1-4753-9171-769AC81F0000}" destId="{AD73E5B0-B425-4431-8BB8-8193EB5DB930}" srcOrd="0" destOrd="0" presId="urn:microsoft.com/office/officeart/2005/8/layout/list1"/>
    <dgm:cxn modelId="{F9B77C46-3B76-4E7B-9C83-626B1F2E51A7}" type="presOf" srcId="{6F07A0FD-FB6F-4EC3-AA3A-C2759660028E}" destId="{23995859-177D-4D49-8F87-2F1027C18195}" srcOrd="0" destOrd="0" presId="urn:microsoft.com/office/officeart/2005/8/layout/list1"/>
    <dgm:cxn modelId="{1ACFC146-8B5D-4C47-8748-F3AB1C72C089}" type="presOf" srcId="{222F2258-22A4-44A5-9B65-87617AF95D48}" destId="{CEA48FF8-2AFC-4DC4-B2C1-B28AF59DC813}" srcOrd="0" destOrd="0" presId="urn:microsoft.com/office/officeart/2005/8/layout/list1"/>
    <dgm:cxn modelId="{287AD64E-7189-4C50-8676-5AEE505ED0B5}" type="presOf" srcId="{3ABFB398-DF33-4806-B725-E9803974F541}" destId="{CA2203BA-DE6B-4FD2-9CF1-41FB00ADCC71}" srcOrd="0" destOrd="0" presId="urn:microsoft.com/office/officeart/2005/8/layout/list1"/>
    <dgm:cxn modelId="{CAE68087-9DF5-4C8A-9C46-175744763539}" srcId="{C4B5923E-B5CF-4537-BE3D-3082688CE909}" destId="{3E5F07CF-EA11-4908-89BC-FEAB0CF9151E}" srcOrd="0" destOrd="0" parTransId="{1E9CCE24-1713-4E2F-9F20-462424347479}" sibTransId="{114FCA57-DE4D-4290-B4E2-6794FB2B0AC7}"/>
    <dgm:cxn modelId="{E4079988-AFCA-4080-B252-6A2BB0754EFD}" type="presOf" srcId="{0AEE471C-8748-490B-B026-64FEBC0FAB84}" destId="{A3835312-D5A1-4075-8EE3-A4B72D799619}" srcOrd="0" destOrd="1" presId="urn:microsoft.com/office/officeart/2005/8/layout/list1"/>
    <dgm:cxn modelId="{3C714D8E-1B51-4F4C-AD17-484A7F0A7AA6}" type="presOf" srcId="{C4B5923E-B5CF-4537-BE3D-3082688CE909}" destId="{3B5FDA86-980F-4BEF-851F-3130403946D9}" srcOrd="1" destOrd="0" presId="urn:microsoft.com/office/officeart/2005/8/layout/list1"/>
    <dgm:cxn modelId="{C2548DA1-C6A1-48F4-86B0-9588C29326F1}" srcId="{222F2258-22A4-44A5-9B65-87617AF95D48}" destId="{0AEE471C-8748-490B-B026-64FEBC0FAB84}" srcOrd="1" destOrd="0" parTransId="{EB346175-199E-40BC-9602-8DF052A21285}" sibTransId="{5B650A8F-3B11-4528-B10F-CDAC370CF3C9}"/>
    <dgm:cxn modelId="{EBBF74A3-A1F5-4DEB-93FF-0F898800EFFD}" srcId="{6F07A0FD-FB6F-4EC3-AA3A-C2759660028E}" destId="{126CFBD4-FAE8-41DA-8BF3-CC3CAE749372}" srcOrd="1" destOrd="0" parTransId="{B402DAD4-2E87-4326-B1D8-CEA8DEF4E70C}" sibTransId="{C683ECC3-3E17-4B52-9B38-F05CEDF98A06}"/>
    <dgm:cxn modelId="{73DD4CB5-0784-44DB-8906-C36CAC922781}" srcId="{6F07A0FD-FB6F-4EC3-AA3A-C2759660028E}" destId="{15489A06-93B1-4753-9171-769AC81F0000}" srcOrd="0" destOrd="0" parTransId="{B698BBB7-C2A2-4C30-ACAD-4D200E04BE85}" sibTransId="{A6E1C826-AC81-4CBA-9181-3CF34FC230B9}"/>
    <dgm:cxn modelId="{9B2958BB-AE87-4E5C-9EB5-B78E47B91BAE}" type="presOf" srcId="{222F2258-22A4-44A5-9B65-87617AF95D48}" destId="{2247B651-1857-40D3-9EC9-47D47BBDEDC3}" srcOrd="1" destOrd="0" presId="urn:microsoft.com/office/officeart/2005/8/layout/list1"/>
    <dgm:cxn modelId="{31A175C5-41D1-4499-B258-F2FEE4DC21EB}" type="presOf" srcId="{C4B5923E-B5CF-4537-BE3D-3082688CE909}" destId="{3554210F-0A17-4837-BA2B-05FA15010FB5}" srcOrd="0" destOrd="0" presId="urn:microsoft.com/office/officeart/2005/8/layout/list1"/>
    <dgm:cxn modelId="{A26045DC-5B88-4EA0-9792-C93077938A2D}" srcId="{3ABFB398-DF33-4806-B725-E9803974F541}" destId="{C4B5923E-B5CF-4537-BE3D-3082688CE909}" srcOrd="2" destOrd="0" parTransId="{96B1D74F-2428-4796-A693-B55D2613BE18}" sibTransId="{F4C33786-07A9-49B2-ABD6-768971EEAC28}"/>
    <dgm:cxn modelId="{ED8912EF-7150-4672-8069-3402DD6AE6C0}" type="presOf" srcId="{6F07A0FD-FB6F-4EC3-AA3A-C2759660028E}" destId="{B17BF2A9-1C18-49CF-B280-77115D2AA90B}" srcOrd="1" destOrd="0" presId="urn:microsoft.com/office/officeart/2005/8/layout/list1"/>
    <dgm:cxn modelId="{A3F0FBE1-6DCC-4249-9EF5-2BD49A433819}" type="presParOf" srcId="{CA2203BA-DE6B-4FD2-9CF1-41FB00ADCC71}" destId="{0FECCAD8-B87A-4CA6-9EE9-A9509E9A9FBA}" srcOrd="0" destOrd="0" presId="urn:microsoft.com/office/officeart/2005/8/layout/list1"/>
    <dgm:cxn modelId="{3FCBCAB5-209A-4BC0-8E93-21705BCDBD97}" type="presParOf" srcId="{0FECCAD8-B87A-4CA6-9EE9-A9509E9A9FBA}" destId="{23995859-177D-4D49-8F87-2F1027C18195}" srcOrd="0" destOrd="0" presId="urn:microsoft.com/office/officeart/2005/8/layout/list1"/>
    <dgm:cxn modelId="{F2054B2E-6146-4E34-8779-6FA8206C2193}" type="presParOf" srcId="{0FECCAD8-B87A-4CA6-9EE9-A9509E9A9FBA}" destId="{B17BF2A9-1C18-49CF-B280-77115D2AA90B}" srcOrd="1" destOrd="0" presId="urn:microsoft.com/office/officeart/2005/8/layout/list1"/>
    <dgm:cxn modelId="{362F1DE3-C996-40B3-9A06-55D1F9C5F66B}" type="presParOf" srcId="{CA2203BA-DE6B-4FD2-9CF1-41FB00ADCC71}" destId="{536DA5CE-3B04-4D87-B58A-4A646218A0C7}" srcOrd="1" destOrd="0" presId="urn:microsoft.com/office/officeart/2005/8/layout/list1"/>
    <dgm:cxn modelId="{5389B227-85E7-4391-B20C-28E8FB5F0778}" type="presParOf" srcId="{CA2203BA-DE6B-4FD2-9CF1-41FB00ADCC71}" destId="{AD73E5B0-B425-4431-8BB8-8193EB5DB930}" srcOrd="2" destOrd="0" presId="urn:microsoft.com/office/officeart/2005/8/layout/list1"/>
    <dgm:cxn modelId="{59413266-7EFD-4AF8-8430-FC7364E638C7}" type="presParOf" srcId="{CA2203BA-DE6B-4FD2-9CF1-41FB00ADCC71}" destId="{8A799BB1-0FFC-4A97-B624-FC0EAAE91529}" srcOrd="3" destOrd="0" presId="urn:microsoft.com/office/officeart/2005/8/layout/list1"/>
    <dgm:cxn modelId="{D7AB947E-9106-458E-A962-79F489EACD12}" type="presParOf" srcId="{CA2203BA-DE6B-4FD2-9CF1-41FB00ADCC71}" destId="{42311D99-90AC-4C39-B67C-94DFAD4B3A29}" srcOrd="4" destOrd="0" presId="urn:microsoft.com/office/officeart/2005/8/layout/list1"/>
    <dgm:cxn modelId="{A5ED71EF-9847-4C29-B33A-2D5A1103EAD9}" type="presParOf" srcId="{42311D99-90AC-4C39-B67C-94DFAD4B3A29}" destId="{CEA48FF8-2AFC-4DC4-B2C1-B28AF59DC813}" srcOrd="0" destOrd="0" presId="urn:microsoft.com/office/officeart/2005/8/layout/list1"/>
    <dgm:cxn modelId="{0EC90B54-6A37-4518-BB05-4B02996DFF89}" type="presParOf" srcId="{42311D99-90AC-4C39-B67C-94DFAD4B3A29}" destId="{2247B651-1857-40D3-9EC9-47D47BBDEDC3}" srcOrd="1" destOrd="0" presId="urn:microsoft.com/office/officeart/2005/8/layout/list1"/>
    <dgm:cxn modelId="{C8F53CB3-F506-498C-BC27-01776E832B84}" type="presParOf" srcId="{CA2203BA-DE6B-4FD2-9CF1-41FB00ADCC71}" destId="{FF9EFBC0-0346-4DAF-8075-4BD97A08677D}" srcOrd="5" destOrd="0" presId="urn:microsoft.com/office/officeart/2005/8/layout/list1"/>
    <dgm:cxn modelId="{234120F7-0A19-4581-90BF-95B35B3ECCDF}" type="presParOf" srcId="{CA2203BA-DE6B-4FD2-9CF1-41FB00ADCC71}" destId="{A3835312-D5A1-4075-8EE3-A4B72D799619}" srcOrd="6" destOrd="0" presId="urn:microsoft.com/office/officeart/2005/8/layout/list1"/>
    <dgm:cxn modelId="{F5C321FE-602D-467C-B707-B3F685E897BA}" type="presParOf" srcId="{CA2203BA-DE6B-4FD2-9CF1-41FB00ADCC71}" destId="{7079309D-882A-434E-8B85-E84AB1DB4D53}" srcOrd="7" destOrd="0" presId="urn:microsoft.com/office/officeart/2005/8/layout/list1"/>
    <dgm:cxn modelId="{D2E6BE97-24A1-43B1-BDF9-AB1E5B410191}" type="presParOf" srcId="{CA2203BA-DE6B-4FD2-9CF1-41FB00ADCC71}" destId="{4BEC8C6F-A3DE-44FB-9A85-7571289FACE4}" srcOrd="8" destOrd="0" presId="urn:microsoft.com/office/officeart/2005/8/layout/list1"/>
    <dgm:cxn modelId="{3EAD44E3-A4E5-46BA-B6E4-CA42CC628901}" type="presParOf" srcId="{4BEC8C6F-A3DE-44FB-9A85-7571289FACE4}" destId="{3554210F-0A17-4837-BA2B-05FA15010FB5}" srcOrd="0" destOrd="0" presId="urn:microsoft.com/office/officeart/2005/8/layout/list1"/>
    <dgm:cxn modelId="{44E20E73-9432-48A8-9E1E-DC127C14187A}" type="presParOf" srcId="{4BEC8C6F-A3DE-44FB-9A85-7571289FACE4}" destId="{3B5FDA86-980F-4BEF-851F-3130403946D9}" srcOrd="1" destOrd="0" presId="urn:microsoft.com/office/officeart/2005/8/layout/list1"/>
    <dgm:cxn modelId="{5CCAAE3C-73DC-43C6-AF95-534AB1148A85}" type="presParOf" srcId="{CA2203BA-DE6B-4FD2-9CF1-41FB00ADCC71}" destId="{1433C57A-2E13-4C37-B9B7-494398AC82D6}" srcOrd="9" destOrd="0" presId="urn:microsoft.com/office/officeart/2005/8/layout/list1"/>
    <dgm:cxn modelId="{D056C567-16DE-49A4-A0FC-997238435C39}" type="presParOf" srcId="{CA2203BA-DE6B-4FD2-9CF1-41FB00ADCC71}" destId="{D6F84515-E24B-4EF5-B2E2-B3739AFD6F0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B4AF6B9-C52E-41D9-B310-B63AA936B1E6}" type="doc">
      <dgm:prSet loTypeId="urn:microsoft.com/office/officeart/2005/8/layout/hierarchy1" loCatId="hierarchy" qsTypeId="urn:microsoft.com/office/officeart/2005/8/quickstyle/simple4" qsCatId="simple" csTypeId="urn:microsoft.com/office/officeart/2005/8/colors/accent2_2" csCatId="accent2"/>
      <dgm:spPr/>
      <dgm:t>
        <a:bodyPr/>
        <a:lstStyle/>
        <a:p>
          <a:endParaRPr lang="en-US"/>
        </a:p>
      </dgm:t>
    </dgm:pt>
    <dgm:pt modelId="{B77DCA5F-749B-43DD-9D45-DF4BA6D58F96}">
      <dgm:prSet/>
      <dgm:spPr/>
      <dgm:t>
        <a:bodyPr/>
        <a:lstStyle/>
        <a:p>
          <a:pPr algn="l"/>
          <a:r>
            <a:rPr lang="en-US">
              <a:latin typeface="Arial" panose="020B0604020202020204" pitchFamily="34" charset="0"/>
              <a:cs typeface="Arial" panose="020B0604020202020204" pitchFamily="34" charset="0"/>
            </a:rPr>
            <a:t>Launch the portal in February</a:t>
          </a:r>
        </a:p>
      </dgm:t>
    </dgm:pt>
    <dgm:pt modelId="{615AEE43-3560-4DEF-8C4D-DF9F48721E8E}" type="parTrans" cxnId="{003A59AF-CEAC-498E-AEE8-FBECB261963C}">
      <dgm:prSet/>
      <dgm:spPr/>
      <dgm:t>
        <a:bodyPr/>
        <a:lstStyle/>
        <a:p>
          <a:endParaRPr lang="en-US">
            <a:latin typeface="Arial" panose="020B0604020202020204" pitchFamily="34" charset="0"/>
            <a:cs typeface="Arial" panose="020B0604020202020204" pitchFamily="34" charset="0"/>
          </a:endParaRPr>
        </a:p>
      </dgm:t>
    </dgm:pt>
    <dgm:pt modelId="{5668A429-9890-4ED8-9652-80435A9D0BE4}" type="sibTrans" cxnId="{003A59AF-CEAC-498E-AEE8-FBECB261963C}">
      <dgm:prSet/>
      <dgm:spPr/>
      <dgm:t>
        <a:bodyPr/>
        <a:lstStyle/>
        <a:p>
          <a:endParaRPr lang="en-US">
            <a:latin typeface="Arial" panose="020B0604020202020204" pitchFamily="34" charset="0"/>
            <a:cs typeface="Arial" panose="020B0604020202020204" pitchFamily="34" charset="0"/>
          </a:endParaRPr>
        </a:p>
      </dgm:t>
    </dgm:pt>
    <dgm:pt modelId="{D26BDFAD-1FF0-4BFE-AA81-05025FB594C4}">
      <dgm:prSet/>
      <dgm:spPr/>
      <dgm:t>
        <a:bodyPr/>
        <a:lstStyle/>
        <a:p>
          <a:pPr algn="l"/>
          <a:r>
            <a:rPr lang="en-US">
              <a:latin typeface="Arial" panose="020B0604020202020204" pitchFamily="34" charset="0"/>
              <a:cs typeface="Arial" panose="020B0604020202020204" pitchFamily="34" charset="0"/>
            </a:rPr>
            <a:t>Link with London South Bank University to have a tailor-made Accredited course linked with Preceptorship</a:t>
          </a:r>
        </a:p>
      </dgm:t>
    </dgm:pt>
    <dgm:pt modelId="{03B2184C-EEE5-40ED-B7B8-6AACA6260352}" type="parTrans" cxnId="{57C5A7E6-960B-4E4D-BA5B-730E6D1F2F54}">
      <dgm:prSet/>
      <dgm:spPr/>
      <dgm:t>
        <a:bodyPr/>
        <a:lstStyle/>
        <a:p>
          <a:endParaRPr lang="en-US">
            <a:latin typeface="Arial" panose="020B0604020202020204" pitchFamily="34" charset="0"/>
            <a:cs typeface="Arial" panose="020B0604020202020204" pitchFamily="34" charset="0"/>
          </a:endParaRPr>
        </a:p>
      </dgm:t>
    </dgm:pt>
    <dgm:pt modelId="{64329973-3D19-4B0D-8A99-85A8368F580E}" type="sibTrans" cxnId="{57C5A7E6-960B-4E4D-BA5B-730E6D1F2F54}">
      <dgm:prSet/>
      <dgm:spPr/>
      <dgm:t>
        <a:bodyPr/>
        <a:lstStyle/>
        <a:p>
          <a:endParaRPr lang="en-US">
            <a:latin typeface="Arial" panose="020B0604020202020204" pitchFamily="34" charset="0"/>
            <a:cs typeface="Arial" panose="020B0604020202020204" pitchFamily="34" charset="0"/>
          </a:endParaRPr>
        </a:p>
      </dgm:t>
    </dgm:pt>
    <dgm:pt modelId="{C797FB4B-7FB7-45FC-BE74-DAA4420E0C4C}">
      <dgm:prSet/>
      <dgm:spPr/>
      <dgm:t>
        <a:bodyPr/>
        <a:lstStyle/>
        <a:p>
          <a:pPr algn="l"/>
          <a:r>
            <a:rPr lang="en-US">
              <a:latin typeface="Arial" panose="020B0604020202020204" pitchFamily="34" charset="0"/>
              <a:cs typeface="Arial" panose="020B0604020202020204" pitchFamily="34" charset="0"/>
            </a:rPr>
            <a:t>Delivery to further Trusts</a:t>
          </a:r>
        </a:p>
      </dgm:t>
    </dgm:pt>
    <dgm:pt modelId="{C5303F02-DB99-4A07-BDE1-2F7F99CEC0B7}" type="parTrans" cxnId="{71CECA16-E0DE-488D-A85A-A973879FB59C}">
      <dgm:prSet/>
      <dgm:spPr/>
      <dgm:t>
        <a:bodyPr/>
        <a:lstStyle/>
        <a:p>
          <a:endParaRPr lang="en-US">
            <a:latin typeface="Arial" panose="020B0604020202020204" pitchFamily="34" charset="0"/>
            <a:cs typeface="Arial" panose="020B0604020202020204" pitchFamily="34" charset="0"/>
          </a:endParaRPr>
        </a:p>
      </dgm:t>
    </dgm:pt>
    <dgm:pt modelId="{DECF11AA-14BE-4EB1-B985-0F20F6A3EBB2}" type="sibTrans" cxnId="{71CECA16-E0DE-488D-A85A-A973879FB59C}">
      <dgm:prSet/>
      <dgm:spPr/>
      <dgm:t>
        <a:bodyPr/>
        <a:lstStyle/>
        <a:p>
          <a:endParaRPr lang="en-US">
            <a:latin typeface="Arial" panose="020B0604020202020204" pitchFamily="34" charset="0"/>
            <a:cs typeface="Arial" panose="020B0604020202020204" pitchFamily="34" charset="0"/>
          </a:endParaRPr>
        </a:p>
      </dgm:t>
    </dgm:pt>
    <dgm:pt modelId="{E79AEE63-4674-425D-9CD0-7AB9BF982DF4}" type="pres">
      <dgm:prSet presAssocID="{9B4AF6B9-C52E-41D9-B310-B63AA936B1E6}" presName="hierChild1" presStyleCnt="0">
        <dgm:presLayoutVars>
          <dgm:chPref val="1"/>
          <dgm:dir/>
          <dgm:animOne val="branch"/>
          <dgm:animLvl val="lvl"/>
          <dgm:resizeHandles/>
        </dgm:presLayoutVars>
      </dgm:prSet>
      <dgm:spPr/>
    </dgm:pt>
    <dgm:pt modelId="{C1E643AB-C774-4CE0-A1F1-96AD28E6B628}" type="pres">
      <dgm:prSet presAssocID="{B77DCA5F-749B-43DD-9D45-DF4BA6D58F96}" presName="hierRoot1" presStyleCnt="0"/>
      <dgm:spPr/>
    </dgm:pt>
    <dgm:pt modelId="{C2D7A047-B015-41A1-A5A9-4DBC62AA2EC3}" type="pres">
      <dgm:prSet presAssocID="{B77DCA5F-749B-43DD-9D45-DF4BA6D58F96}" presName="composite" presStyleCnt="0"/>
      <dgm:spPr/>
    </dgm:pt>
    <dgm:pt modelId="{37D1A747-D2F5-4B96-94D0-7D8C94691425}" type="pres">
      <dgm:prSet presAssocID="{B77DCA5F-749B-43DD-9D45-DF4BA6D58F96}" presName="background" presStyleLbl="node0" presStyleIdx="0" presStyleCnt="3"/>
      <dgm:spPr/>
    </dgm:pt>
    <dgm:pt modelId="{0ACCCAC9-4324-4E9B-818F-1D9B5D6EE10B}" type="pres">
      <dgm:prSet presAssocID="{B77DCA5F-749B-43DD-9D45-DF4BA6D58F96}" presName="text" presStyleLbl="fgAcc0" presStyleIdx="0" presStyleCnt="3">
        <dgm:presLayoutVars>
          <dgm:chPref val="3"/>
        </dgm:presLayoutVars>
      </dgm:prSet>
      <dgm:spPr/>
    </dgm:pt>
    <dgm:pt modelId="{B169F4A3-B47C-49DC-A1D7-DD68F716F96E}" type="pres">
      <dgm:prSet presAssocID="{B77DCA5F-749B-43DD-9D45-DF4BA6D58F96}" presName="hierChild2" presStyleCnt="0"/>
      <dgm:spPr/>
    </dgm:pt>
    <dgm:pt modelId="{8680594A-6904-4CA0-A3C9-587889B0F92E}" type="pres">
      <dgm:prSet presAssocID="{D26BDFAD-1FF0-4BFE-AA81-05025FB594C4}" presName="hierRoot1" presStyleCnt="0"/>
      <dgm:spPr/>
    </dgm:pt>
    <dgm:pt modelId="{9D33778D-5CA9-44E7-A56D-3DBA9D39BE15}" type="pres">
      <dgm:prSet presAssocID="{D26BDFAD-1FF0-4BFE-AA81-05025FB594C4}" presName="composite" presStyleCnt="0"/>
      <dgm:spPr/>
    </dgm:pt>
    <dgm:pt modelId="{022B3C84-7372-4A20-8878-199F2F4197FC}" type="pres">
      <dgm:prSet presAssocID="{D26BDFAD-1FF0-4BFE-AA81-05025FB594C4}" presName="background" presStyleLbl="node0" presStyleIdx="1" presStyleCnt="3"/>
      <dgm:spPr/>
    </dgm:pt>
    <dgm:pt modelId="{700E576D-C07E-4D99-9E25-E2A8B193787A}" type="pres">
      <dgm:prSet presAssocID="{D26BDFAD-1FF0-4BFE-AA81-05025FB594C4}" presName="text" presStyleLbl="fgAcc0" presStyleIdx="1" presStyleCnt="3">
        <dgm:presLayoutVars>
          <dgm:chPref val="3"/>
        </dgm:presLayoutVars>
      </dgm:prSet>
      <dgm:spPr/>
    </dgm:pt>
    <dgm:pt modelId="{DBC519A7-3099-459E-95C4-4CEAFA83EC00}" type="pres">
      <dgm:prSet presAssocID="{D26BDFAD-1FF0-4BFE-AA81-05025FB594C4}" presName="hierChild2" presStyleCnt="0"/>
      <dgm:spPr/>
    </dgm:pt>
    <dgm:pt modelId="{B3D4C0F0-5DA7-4B4B-95E8-0C3AAA0DBF31}" type="pres">
      <dgm:prSet presAssocID="{C797FB4B-7FB7-45FC-BE74-DAA4420E0C4C}" presName="hierRoot1" presStyleCnt="0"/>
      <dgm:spPr/>
    </dgm:pt>
    <dgm:pt modelId="{2C54F988-3003-477E-A94E-F01880A1C300}" type="pres">
      <dgm:prSet presAssocID="{C797FB4B-7FB7-45FC-BE74-DAA4420E0C4C}" presName="composite" presStyleCnt="0"/>
      <dgm:spPr/>
    </dgm:pt>
    <dgm:pt modelId="{06A76169-27AD-4FFC-B3D8-B8C6114F6811}" type="pres">
      <dgm:prSet presAssocID="{C797FB4B-7FB7-45FC-BE74-DAA4420E0C4C}" presName="background" presStyleLbl="node0" presStyleIdx="2" presStyleCnt="3"/>
      <dgm:spPr/>
    </dgm:pt>
    <dgm:pt modelId="{476790DF-9556-4E10-9261-157839654FAC}" type="pres">
      <dgm:prSet presAssocID="{C797FB4B-7FB7-45FC-BE74-DAA4420E0C4C}" presName="text" presStyleLbl="fgAcc0" presStyleIdx="2" presStyleCnt="3">
        <dgm:presLayoutVars>
          <dgm:chPref val="3"/>
        </dgm:presLayoutVars>
      </dgm:prSet>
      <dgm:spPr/>
    </dgm:pt>
    <dgm:pt modelId="{C18B489E-BBA1-40C2-8964-D8380BC09656}" type="pres">
      <dgm:prSet presAssocID="{C797FB4B-7FB7-45FC-BE74-DAA4420E0C4C}" presName="hierChild2" presStyleCnt="0"/>
      <dgm:spPr/>
    </dgm:pt>
  </dgm:ptLst>
  <dgm:cxnLst>
    <dgm:cxn modelId="{71CECA16-E0DE-488D-A85A-A973879FB59C}" srcId="{9B4AF6B9-C52E-41D9-B310-B63AA936B1E6}" destId="{C797FB4B-7FB7-45FC-BE74-DAA4420E0C4C}" srcOrd="2" destOrd="0" parTransId="{C5303F02-DB99-4A07-BDE1-2F7F99CEC0B7}" sibTransId="{DECF11AA-14BE-4EB1-B985-0F20F6A3EBB2}"/>
    <dgm:cxn modelId="{6C78DD1A-6BEA-45C3-B030-77237865E1C2}" type="presOf" srcId="{B77DCA5F-749B-43DD-9D45-DF4BA6D58F96}" destId="{0ACCCAC9-4324-4E9B-818F-1D9B5D6EE10B}" srcOrd="0" destOrd="0" presId="urn:microsoft.com/office/officeart/2005/8/layout/hierarchy1"/>
    <dgm:cxn modelId="{ABA77E36-FD29-4E51-AB50-7A50C6499EC6}" type="presOf" srcId="{D26BDFAD-1FF0-4BFE-AA81-05025FB594C4}" destId="{700E576D-C07E-4D99-9E25-E2A8B193787A}" srcOrd="0" destOrd="0" presId="urn:microsoft.com/office/officeart/2005/8/layout/hierarchy1"/>
    <dgm:cxn modelId="{B258454E-0817-445A-95AC-FA622818648B}" type="presOf" srcId="{9B4AF6B9-C52E-41D9-B310-B63AA936B1E6}" destId="{E79AEE63-4674-425D-9CD0-7AB9BF982DF4}" srcOrd="0" destOrd="0" presId="urn:microsoft.com/office/officeart/2005/8/layout/hierarchy1"/>
    <dgm:cxn modelId="{003A59AF-CEAC-498E-AEE8-FBECB261963C}" srcId="{9B4AF6B9-C52E-41D9-B310-B63AA936B1E6}" destId="{B77DCA5F-749B-43DD-9D45-DF4BA6D58F96}" srcOrd="0" destOrd="0" parTransId="{615AEE43-3560-4DEF-8C4D-DF9F48721E8E}" sibTransId="{5668A429-9890-4ED8-9652-80435A9D0BE4}"/>
    <dgm:cxn modelId="{57C5A7E6-960B-4E4D-BA5B-730E6D1F2F54}" srcId="{9B4AF6B9-C52E-41D9-B310-B63AA936B1E6}" destId="{D26BDFAD-1FF0-4BFE-AA81-05025FB594C4}" srcOrd="1" destOrd="0" parTransId="{03B2184C-EEE5-40ED-B7B8-6AACA6260352}" sibTransId="{64329973-3D19-4B0D-8A99-85A8368F580E}"/>
    <dgm:cxn modelId="{A1D6CAFD-2FD6-4EC0-AB14-BE0BCB0A0AC1}" type="presOf" srcId="{C797FB4B-7FB7-45FC-BE74-DAA4420E0C4C}" destId="{476790DF-9556-4E10-9261-157839654FAC}" srcOrd="0" destOrd="0" presId="urn:microsoft.com/office/officeart/2005/8/layout/hierarchy1"/>
    <dgm:cxn modelId="{1CCF9074-E25E-4A88-A3A8-C196C7121820}" type="presParOf" srcId="{E79AEE63-4674-425D-9CD0-7AB9BF982DF4}" destId="{C1E643AB-C774-4CE0-A1F1-96AD28E6B628}" srcOrd="0" destOrd="0" presId="urn:microsoft.com/office/officeart/2005/8/layout/hierarchy1"/>
    <dgm:cxn modelId="{F43213BA-07DD-4A97-B545-A341846F91D6}" type="presParOf" srcId="{C1E643AB-C774-4CE0-A1F1-96AD28E6B628}" destId="{C2D7A047-B015-41A1-A5A9-4DBC62AA2EC3}" srcOrd="0" destOrd="0" presId="urn:microsoft.com/office/officeart/2005/8/layout/hierarchy1"/>
    <dgm:cxn modelId="{8D184E2A-FAC6-4B4E-8B32-7D97DEE955C9}" type="presParOf" srcId="{C2D7A047-B015-41A1-A5A9-4DBC62AA2EC3}" destId="{37D1A747-D2F5-4B96-94D0-7D8C94691425}" srcOrd="0" destOrd="0" presId="urn:microsoft.com/office/officeart/2005/8/layout/hierarchy1"/>
    <dgm:cxn modelId="{621093D6-4456-4A45-A63F-E2D6AC63B965}" type="presParOf" srcId="{C2D7A047-B015-41A1-A5A9-4DBC62AA2EC3}" destId="{0ACCCAC9-4324-4E9B-818F-1D9B5D6EE10B}" srcOrd="1" destOrd="0" presId="urn:microsoft.com/office/officeart/2005/8/layout/hierarchy1"/>
    <dgm:cxn modelId="{361B94A3-0977-492F-82A1-FA2A1BBEA07E}" type="presParOf" srcId="{C1E643AB-C774-4CE0-A1F1-96AD28E6B628}" destId="{B169F4A3-B47C-49DC-A1D7-DD68F716F96E}" srcOrd="1" destOrd="0" presId="urn:microsoft.com/office/officeart/2005/8/layout/hierarchy1"/>
    <dgm:cxn modelId="{0B7AB9DA-D36F-4186-B0C1-55E9A98519D3}" type="presParOf" srcId="{E79AEE63-4674-425D-9CD0-7AB9BF982DF4}" destId="{8680594A-6904-4CA0-A3C9-587889B0F92E}" srcOrd="1" destOrd="0" presId="urn:microsoft.com/office/officeart/2005/8/layout/hierarchy1"/>
    <dgm:cxn modelId="{CAC628C2-E614-43E1-A634-D350F8C67E1C}" type="presParOf" srcId="{8680594A-6904-4CA0-A3C9-587889B0F92E}" destId="{9D33778D-5CA9-44E7-A56D-3DBA9D39BE15}" srcOrd="0" destOrd="0" presId="urn:microsoft.com/office/officeart/2005/8/layout/hierarchy1"/>
    <dgm:cxn modelId="{13B45257-6DCB-4488-BDCE-E61FDD6BF871}" type="presParOf" srcId="{9D33778D-5CA9-44E7-A56D-3DBA9D39BE15}" destId="{022B3C84-7372-4A20-8878-199F2F4197FC}" srcOrd="0" destOrd="0" presId="urn:microsoft.com/office/officeart/2005/8/layout/hierarchy1"/>
    <dgm:cxn modelId="{3805EEBE-4E3E-40BE-80A4-1F8CFA8B9367}" type="presParOf" srcId="{9D33778D-5CA9-44E7-A56D-3DBA9D39BE15}" destId="{700E576D-C07E-4D99-9E25-E2A8B193787A}" srcOrd="1" destOrd="0" presId="urn:microsoft.com/office/officeart/2005/8/layout/hierarchy1"/>
    <dgm:cxn modelId="{799F7759-2D0A-419B-B09A-5087928D1340}" type="presParOf" srcId="{8680594A-6904-4CA0-A3C9-587889B0F92E}" destId="{DBC519A7-3099-459E-95C4-4CEAFA83EC00}" srcOrd="1" destOrd="0" presId="urn:microsoft.com/office/officeart/2005/8/layout/hierarchy1"/>
    <dgm:cxn modelId="{C8BD70C8-7C34-47CC-81A6-039087AB7B47}" type="presParOf" srcId="{E79AEE63-4674-425D-9CD0-7AB9BF982DF4}" destId="{B3D4C0F0-5DA7-4B4B-95E8-0C3AAA0DBF31}" srcOrd="2" destOrd="0" presId="urn:microsoft.com/office/officeart/2005/8/layout/hierarchy1"/>
    <dgm:cxn modelId="{689DE1DB-F52F-4923-966A-D98D792C665C}" type="presParOf" srcId="{B3D4C0F0-5DA7-4B4B-95E8-0C3AAA0DBF31}" destId="{2C54F988-3003-477E-A94E-F01880A1C300}" srcOrd="0" destOrd="0" presId="urn:microsoft.com/office/officeart/2005/8/layout/hierarchy1"/>
    <dgm:cxn modelId="{F8AE9C85-6492-4481-BAB1-BFD35D19453C}" type="presParOf" srcId="{2C54F988-3003-477E-A94E-F01880A1C300}" destId="{06A76169-27AD-4FFC-B3D8-B8C6114F6811}" srcOrd="0" destOrd="0" presId="urn:microsoft.com/office/officeart/2005/8/layout/hierarchy1"/>
    <dgm:cxn modelId="{0CB3986C-1B81-49CE-B20A-DC93ED498B07}" type="presParOf" srcId="{2C54F988-3003-477E-A94E-F01880A1C300}" destId="{476790DF-9556-4E10-9261-157839654FAC}" srcOrd="1" destOrd="0" presId="urn:microsoft.com/office/officeart/2005/8/layout/hierarchy1"/>
    <dgm:cxn modelId="{57815C25-05FD-43D3-BD9B-F886BDB21271}" type="presParOf" srcId="{B3D4C0F0-5DA7-4B4B-95E8-0C3AAA0DBF31}" destId="{C18B489E-BBA1-40C2-8964-D8380BC0965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565910B-6025-434A-A35A-6F35755E03BA}" type="doc">
      <dgm:prSet loTypeId="urn:microsoft.com/office/officeart/2005/8/layout/default" loCatId="list" qsTypeId="urn:microsoft.com/office/officeart/2005/8/quickstyle/simple1" qsCatId="simple" csTypeId="urn:microsoft.com/office/officeart/2005/8/colors/accent4_3" csCatId="accent4" phldr="1"/>
      <dgm:spPr/>
      <dgm:t>
        <a:bodyPr/>
        <a:lstStyle/>
        <a:p>
          <a:endParaRPr lang="en-US"/>
        </a:p>
      </dgm:t>
    </dgm:pt>
    <dgm:pt modelId="{56F69E89-290A-43FD-987E-7A1CA9BCE451}">
      <dgm:prSet phldrT="[Text]" custT="1"/>
      <dgm:spPr/>
      <dgm:t>
        <a:bodyPr/>
        <a:lstStyle/>
        <a:p>
          <a:pPr algn="l" rtl="0"/>
          <a:r>
            <a:rPr lang="en-US" sz="1600" b="1">
              <a:latin typeface="Arial" panose="020B0604020202020204" pitchFamily="34" charset="0"/>
              <a:cs typeface="Arial" panose="020B0604020202020204" pitchFamily="34" charset="0"/>
            </a:rPr>
            <a:t>Preceptees:</a:t>
          </a:r>
          <a:r>
            <a:rPr lang="en-US" sz="1600">
              <a:latin typeface="Arial" panose="020B0604020202020204" pitchFamily="34" charset="0"/>
              <a:cs typeface="Arial" panose="020B0604020202020204" pitchFamily="34" charset="0"/>
            </a:rPr>
            <a:t> Who is your preceptorship for and why? How do you find out about preceptees for the program?</a:t>
          </a:r>
        </a:p>
      </dgm:t>
    </dgm:pt>
    <dgm:pt modelId="{4D269326-FF69-4294-BE32-AA60D534B3C3}" type="parTrans" cxnId="{8BDFA74F-5F6F-4827-820A-67812FF85F09}">
      <dgm:prSet/>
      <dgm:spPr/>
      <dgm:t>
        <a:bodyPr/>
        <a:lstStyle/>
        <a:p>
          <a:endParaRPr lang="en-US" sz="1600">
            <a:latin typeface="Arial" panose="020B0604020202020204" pitchFamily="34" charset="0"/>
            <a:cs typeface="Arial" panose="020B0604020202020204" pitchFamily="34" charset="0"/>
          </a:endParaRPr>
        </a:p>
      </dgm:t>
    </dgm:pt>
    <dgm:pt modelId="{3F47C9E3-1FDB-4A8E-9470-A733ECA453A7}" type="sibTrans" cxnId="{8BDFA74F-5F6F-4827-820A-67812FF85F09}">
      <dgm:prSet/>
      <dgm:spPr/>
      <dgm:t>
        <a:bodyPr/>
        <a:lstStyle/>
        <a:p>
          <a:endParaRPr lang="en-US" sz="1600">
            <a:latin typeface="Arial" panose="020B0604020202020204" pitchFamily="34" charset="0"/>
            <a:cs typeface="Arial" panose="020B0604020202020204" pitchFamily="34" charset="0"/>
          </a:endParaRPr>
        </a:p>
      </dgm:t>
    </dgm:pt>
    <dgm:pt modelId="{0FD3ADF8-433D-4670-8444-E1425CAC8807}">
      <dgm:prSet phldrT="[Text]" custT="1"/>
      <dgm:spPr/>
      <dgm:t>
        <a:bodyPr/>
        <a:lstStyle/>
        <a:p>
          <a:pPr algn="l" rtl="0"/>
          <a:r>
            <a:rPr lang="en-US" sz="1600" b="1">
              <a:latin typeface="Arial" panose="020B0604020202020204" pitchFamily="34" charset="0"/>
              <a:cs typeface="Arial" panose="020B0604020202020204" pitchFamily="34" charset="0"/>
            </a:rPr>
            <a:t>Length:</a:t>
          </a:r>
          <a:r>
            <a:rPr lang="en-US" sz="1600">
              <a:latin typeface="Arial" panose="020B0604020202020204" pitchFamily="34" charset="0"/>
              <a:cs typeface="Arial" panose="020B0604020202020204" pitchFamily="34" charset="0"/>
            </a:rPr>
            <a:t> How long is the program? How often do they meet? How long is each session? And Why?</a:t>
          </a:r>
        </a:p>
      </dgm:t>
    </dgm:pt>
    <dgm:pt modelId="{1D11A54C-F54C-4F8C-9B1D-50591E044143}" type="parTrans" cxnId="{C06D6C26-1197-4E76-A8BD-75F90C37EC52}">
      <dgm:prSet/>
      <dgm:spPr/>
      <dgm:t>
        <a:bodyPr/>
        <a:lstStyle/>
        <a:p>
          <a:endParaRPr lang="en-US" sz="1600">
            <a:latin typeface="Arial" panose="020B0604020202020204" pitchFamily="34" charset="0"/>
            <a:cs typeface="Arial" panose="020B0604020202020204" pitchFamily="34" charset="0"/>
          </a:endParaRPr>
        </a:p>
      </dgm:t>
    </dgm:pt>
    <dgm:pt modelId="{6F9CBEEB-4B73-44F9-AE6B-207F8680E715}" type="sibTrans" cxnId="{C06D6C26-1197-4E76-A8BD-75F90C37EC52}">
      <dgm:prSet/>
      <dgm:spPr/>
      <dgm:t>
        <a:bodyPr/>
        <a:lstStyle/>
        <a:p>
          <a:endParaRPr lang="en-US" sz="1600">
            <a:latin typeface="Arial" panose="020B0604020202020204" pitchFamily="34" charset="0"/>
            <a:cs typeface="Arial" panose="020B0604020202020204" pitchFamily="34" charset="0"/>
          </a:endParaRPr>
        </a:p>
      </dgm:t>
    </dgm:pt>
    <dgm:pt modelId="{7A551795-6811-45E9-95FA-66E7D81C8EE1}">
      <dgm:prSet phldrT="[Text]" custT="1"/>
      <dgm:spPr/>
      <dgm:t>
        <a:bodyPr/>
        <a:lstStyle/>
        <a:p>
          <a:pPr algn="l" rtl="0"/>
          <a:r>
            <a:rPr lang="en-US" sz="1600" b="1">
              <a:latin typeface="Arial" panose="020B0604020202020204" pitchFamily="34" charset="0"/>
              <a:cs typeface="Arial" panose="020B0604020202020204" pitchFamily="34" charset="0"/>
            </a:rPr>
            <a:t>Model:</a:t>
          </a:r>
          <a:r>
            <a:rPr lang="en-US" sz="1600">
              <a:latin typeface="Arial" panose="020B0604020202020204" pitchFamily="34" charset="0"/>
              <a:cs typeface="Arial" panose="020B0604020202020204" pitchFamily="34" charset="0"/>
            </a:rPr>
            <a:t> How is the program delivered? Online? Face to Face? Blended? And Why?</a:t>
          </a:r>
        </a:p>
      </dgm:t>
    </dgm:pt>
    <dgm:pt modelId="{12AD389B-CA4E-4A58-82B0-D4F15DD1AD4F}" type="parTrans" cxnId="{D5A233E8-0873-44AD-9A7B-47264E642F09}">
      <dgm:prSet/>
      <dgm:spPr/>
      <dgm:t>
        <a:bodyPr/>
        <a:lstStyle/>
        <a:p>
          <a:endParaRPr lang="en-US" sz="1600">
            <a:latin typeface="Arial" panose="020B0604020202020204" pitchFamily="34" charset="0"/>
            <a:cs typeface="Arial" panose="020B0604020202020204" pitchFamily="34" charset="0"/>
          </a:endParaRPr>
        </a:p>
      </dgm:t>
    </dgm:pt>
    <dgm:pt modelId="{061C9C12-70B4-4363-BE83-D77514D691B5}" type="sibTrans" cxnId="{D5A233E8-0873-44AD-9A7B-47264E642F09}">
      <dgm:prSet/>
      <dgm:spPr/>
      <dgm:t>
        <a:bodyPr/>
        <a:lstStyle/>
        <a:p>
          <a:endParaRPr lang="en-US" sz="1600">
            <a:latin typeface="Arial" panose="020B0604020202020204" pitchFamily="34" charset="0"/>
            <a:cs typeface="Arial" panose="020B0604020202020204" pitchFamily="34" charset="0"/>
          </a:endParaRPr>
        </a:p>
      </dgm:t>
    </dgm:pt>
    <dgm:pt modelId="{1B655EE9-29B3-4AF2-9419-D9D057161813}">
      <dgm:prSet phldrT="[Text]" custT="1"/>
      <dgm:spPr/>
      <dgm:t>
        <a:bodyPr/>
        <a:lstStyle/>
        <a:p>
          <a:pPr algn="l" rtl="0"/>
          <a:r>
            <a:rPr lang="en-US" sz="1600" b="1">
              <a:latin typeface="Arial" panose="020B0604020202020204" pitchFamily="34" charset="0"/>
              <a:cs typeface="Arial" panose="020B0604020202020204" pitchFamily="34" charset="0"/>
            </a:rPr>
            <a:t>Document of Learning (DOL): </a:t>
          </a:r>
          <a:r>
            <a:rPr lang="en-US" sz="1600">
              <a:latin typeface="Arial" panose="020B0604020202020204" pitchFamily="34" charset="0"/>
              <a:cs typeface="Arial" panose="020B0604020202020204" pitchFamily="34" charset="0"/>
            </a:rPr>
            <a:t>What is included in the content? How did you decide what to include?</a:t>
          </a:r>
        </a:p>
      </dgm:t>
    </dgm:pt>
    <dgm:pt modelId="{0B73BE88-A82B-417E-B99C-A7FE957BEBC8}" type="parTrans" cxnId="{61113F95-47FD-4533-8CC2-6F3C3CC44387}">
      <dgm:prSet/>
      <dgm:spPr/>
      <dgm:t>
        <a:bodyPr/>
        <a:lstStyle/>
        <a:p>
          <a:endParaRPr lang="en-US" sz="1600">
            <a:latin typeface="Arial" panose="020B0604020202020204" pitchFamily="34" charset="0"/>
            <a:cs typeface="Arial" panose="020B0604020202020204" pitchFamily="34" charset="0"/>
          </a:endParaRPr>
        </a:p>
      </dgm:t>
    </dgm:pt>
    <dgm:pt modelId="{AA0D8789-7DFF-44E8-B207-25ECCE281768}" type="sibTrans" cxnId="{61113F95-47FD-4533-8CC2-6F3C3CC44387}">
      <dgm:prSet/>
      <dgm:spPr/>
      <dgm:t>
        <a:bodyPr/>
        <a:lstStyle/>
        <a:p>
          <a:endParaRPr lang="en-US" sz="1600">
            <a:latin typeface="Arial" panose="020B0604020202020204" pitchFamily="34" charset="0"/>
            <a:cs typeface="Arial" panose="020B0604020202020204" pitchFamily="34" charset="0"/>
          </a:endParaRPr>
        </a:p>
      </dgm:t>
    </dgm:pt>
    <dgm:pt modelId="{4802EE3C-9C35-4EC6-B0BA-2660CA3291B0}">
      <dgm:prSet phldrT="[Text]" custT="1"/>
      <dgm:spPr/>
      <dgm:t>
        <a:bodyPr/>
        <a:lstStyle/>
        <a:p>
          <a:pPr algn="l" rtl="0"/>
          <a:r>
            <a:rPr lang="en-US" sz="1600" b="1">
              <a:latin typeface="Arial" panose="020B0604020202020204" pitchFamily="34" charset="0"/>
              <a:cs typeface="Arial" panose="020B0604020202020204" pitchFamily="34" charset="0"/>
            </a:rPr>
            <a:t>Documentation of learning:</a:t>
          </a:r>
          <a:r>
            <a:rPr lang="en-US" sz="1600">
              <a:latin typeface="Arial" panose="020B0604020202020204" pitchFamily="34" charset="0"/>
              <a:cs typeface="Arial" panose="020B0604020202020204" pitchFamily="34" charset="0"/>
            </a:rPr>
            <a:t> Do you have a preceptorship workbook? What is included in it? How is it used?</a:t>
          </a:r>
        </a:p>
      </dgm:t>
    </dgm:pt>
    <dgm:pt modelId="{8D1D915F-F4FB-443A-BA6A-1F39BA44ADBD}" type="parTrans" cxnId="{1E331FBC-ECBF-4CE1-B867-B8D3CAB742DD}">
      <dgm:prSet/>
      <dgm:spPr/>
      <dgm:t>
        <a:bodyPr/>
        <a:lstStyle/>
        <a:p>
          <a:endParaRPr lang="en-US" sz="1600">
            <a:latin typeface="Arial" panose="020B0604020202020204" pitchFamily="34" charset="0"/>
            <a:cs typeface="Arial" panose="020B0604020202020204" pitchFamily="34" charset="0"/>
          </a:endParaRPr>
        </a:p>
      </dgm:t>
    </dgm:pt>
    <dgm:pt modelId="{B8DFA86C-B099-4D55-B28B-4A052254329F}" type="sibTrans" cxnId="{1E331FBC-ECBF-4CE1-B867-B8D3CAB742DD}">
      <dgm:prSet/>
      <dgm:spPr/>
      <dgm:t>
        <a:bodyPr/>
        <a:lstStyle/>
        <a:p>
          <a:endParaRPr lang="en-US" sz="1600">
            <a:latin typeface="Arial" panose="020B0604020202020204" pitchFamily="34" charset="0"/>
            <a:cs typeface="Arial" panose="020B0604020202020204" pitchFamily="34" charset="0"/>
          </a:endParaRPr>
        </a:p>
      </dgm:t>
    </dgm:pt>
    <dgm:pt modelId="{2FE52189-5544-4845-A41D-A4FB5781BDB3}">
      <dgm:prSet custT="1"/>
      <dgm:spPr/>
      <dgm:t>
        <a:bodyPr/>
        <a:lstStyle/>
        <a:p>
          <a:pPr algn="l" rtl="0"/>
          <a:r>
            <a:rPr lang="en-US" sz="1600" b="1">
              <a:latin typeface="Arial" panose="020B0604020202020204" pitchFamily="34" charset="0"/>
              <a:cs typeface="Arial" panose="020B0604020202020204" pitchFamily="34" charset="0"/>
            </a:rPr>
            <a:t>Preceptors:</a:t>
          </a:r>
          <a:r>
            <a:rPr lang="en-US" sz="1600">
              <a:latin typeface="Arial" panose="020B0604020202020204" pitchFamily="34" charset="0"/>
              <a:cs typeface="Arial" panose="020B0604020202020204" pitchFamily="34" charset="0"/>
            </a:rPr>
            <a:t> Who are your preceptors? How were they trained?</a:t>
          </a:r>
        </a:p>
      </dgm:t>
    </dgm:pt>
    <dgm:pt modelId="{10EB4FC5-7D67-48C2-85D2-2ED51F854924}" type="parTrans" cxnId="{B26086FF-5C14-485D-98D5-CBAD5386967E}">
      <dgm:prSet/>
      <dgm:spPr/>
      <dgm:t>
        <a:bodyPr/>
        <a:lstStyle/>
        <a:p>
          <a:endParaRPr lang="en-GB" sz="1600">
            <a:latin typeface="Arial" panose="020B0604020202020204" pitchFamily="34" charset="0"/>
            <a:cs typeface="Arial" panose="020B0604020202020204" pitchFamily="34" charset="0"/>
          </a:endParaRPr>
        </a:p>
      </dgm:t>
    </dgm:pt>
    <dgm:pt modelId="{33F6EBC2-B336-4755-8B50-A183438118CC}" type="sibTrans" cxnId="{B26086FF-5C14-485D-98D5-CBAD5386967E}">
      <dgm:prSet/>
      <dgm:spPr/>
      <dgm:t>
        <a:bodyPr/>
        <a:lstStyle/>
        <a:p>
          <a:endParaRPr lang="en-GB" sz="1600">
            <a:latin typeface="Arial" panose="020B0604020202020204" pitchFamily="34" charset="0"/>
            <a:cs typeface="Arial" panose="020B0604020202020204" pitchFamily="34" charset="0"/>
          </a:endParaRPr>
        </a:p>
      </dgm:t>
    </dgm:pt>
    <dgm:pt modelId="{B2FCEA8E-B542-48D3-A043-FAC561FBAED9}" type="pres">
      <dgm:prSet presAssocID="{3565910B-6025-434A-A35A-6F35755E03BA}" presName="diagram" presStyleCnt="0">
        <dgm:presLayoutVars>
          <dgm:dir/>
          <dgm:resizeHandles val="exact"/>
        </dgm:presLayoutVars>
      </dgm:prSet>
      <dgm:spPr/>
    </dgm:pt>
    <dgm:pt modelId="{730104E4-117E-41B7-9C05-01807BC9D42F}" type="pres">
      <dgm:prSet presAssocID="{56F69E89-290A-43FD-987E-7A1CA9BCE451}" presName="node" presStyleLbl="node1" presStyleIdx="0" presStyleCnt="6">
        <dgm:presLayoutVars>
          <dgm:bulletEnabled val="1"/>
        </dgm:presLayoutVars>
      </dgm:prSet>
      <dgm:spPr/>
    </dgm:pt>
    <dgm:pt modelId="{8AF0D82B-9713-48CE-B229-28C289FE5CCE}" type="pres">
      <dgm:prSet presAssocID="{3F47C9E3-1FDB-4A8E-9470-A733ECA453A7}" presName="sibTrans" presStyleCnt="0"/>
      <dgm:spPr/>
    </dgm:pt>
    <dgm:pt modelId="{F7F600C8-05F7-4756-B2F4-20A7E2E079DE}" type="pres">
      <dgm:prSet presAssocID="{0FD3ADF8-433D-4670-8444-E1425CAC8807}" presName="node" presStyleLbl="node1" presStyleIdx="1" presStyleCnt="6">
        <dgm:presLayoutVars>
          <dgm:bulletEnabled val="1"/>
        </dgm:presLayoutVars>
      </dgm:prSet>
      <dgm:spPr/>
    </dgm:pt>
    <dgm:pt modelId="{27D7C4B3-6C60-4FC8-A1E2-7EBF0A76C806}" type="pres">
      <dgm:prSet presAssocID="{6F9CBEEB-4B73-44F9-AE6B-207F8680E715}" presName="sibTrans" presStyleCnt="0"/>
      <dgm:spPr/>
    </dgm:pt>
    <dgm:pt modelId="{928C5EB5-6577-4463-BB2D-D98C60758E1E}" type="pres">
      <dgm:prSet presAssocID="{7A551795-6811-45E9-95FA-66E7D81C8EE1}" presName="node" presStyleLbl="node1" presStyleIdx="2" presStyleCnt="6">
        <dgm:presLayoutVars>
          <dgm:bulletEnabled val="1"/>
        </dgm:presLayoutVars>
      </dgm:prSet>
      <dgm:spPr/>
    </dgm:pt>
    <dgm:pt modelId="{6DCAA122-A2A3-4D01-A4CA-77068E6A75B4}" type="pres">
      <dgm:prSet presAssocID="{061C9C12-70B4-4363-BE83-D77514D691B5}" presName="sibTrans" presStyleCnt="0"/>
      <dgm:spPr/>
    </dgm:pt>
    <dgm:pt modelId="{DCC65905-7EEE-4EA2-B86B-29CA8D1BD65E}" type="pres">
      <dgm:prSet presAssocID="{1B655EE9-29B3-4AF2-9419-D9D057161813}" presName="node" presStyleLbl="node1" presStyleIdx="3" presStyleCnt="6">
        <dgm:presLayoutVars>
          <dgm:bulletEnabled val="1"/>
        </dgm:presLayoutVars>
      </dgm:prSet>
      <dgm:spPr/>
    </dgm:pt>
    <dgm:pt modelId="{A5855DD8-8533-4726-BA1C-50FD85D60B76}" type="pres">
      <dgm:prSet presAssocID="{AA0D8789-7DFF-44E8-B207-25ECCE281768}" presName="sibTrans" presStyleCnt="0"/>
      <dgm:spPr/>
    </dgm:pt>
    <dgm:pt modelId="{E9C7E694-EFEA-4F1D-8A77-804D8716618B}" type="pres">
      <dgm:prSet presAssocID="{4802EE3C-9C35-4EC6-B0BA-2660CA3291B0}" presName="node" presStyleLbl="node1" presStyleIdx="4" presStyleCnt="6">
        <dgm:presLayoutVars>
          <dgm:bulletEnabled val="1"/>
        </dgm:presLayoutVars>
      </dgm:prSet>
      <dgm:spPr/>
    </dgm:pt>
    <dgm:pt modelId="{CBF51257-EB9E-4303-8298-1BCCEC92CC07}" type="pres">
      <dgm:prSet presAssocID="{B8DFA86C-B099-4D55-B28B-4A052254329F}" presName="sibTrans" presStyleCnt="0"/>
      <dgm:spPr/>
    </dgm:pt>
    <dgm:pt modelId="{0C7A03DB-3CBB-4A74-8F12-EF0A90453953}" type="pres">
      <dgm:prSet presAssocID="{2FE52189-5544-4845-A41D-A4FB5781BDB3}" presName="node" presStyleLbl="node1" presStyleIdx="5" presStyleCnt="6">
        <dgm:presLayoutVars>
          <dgm:bulletEnabled val="1"/>
        </dgm:presLayoutVars>
      </dgm:prSet>
      <dgm:spPr/>
    </dgm:pt>
  </dgm:ptLst>
  <dgm:cxnLst>
    <dgm:cxn modelId="{D76EC10A-63A6-491A-A61C-1F36C9027A94}" type="presOf" srcId="{0FD3ADF8-433D-4670-8444-E1425CAC8807}" destId="{F7F600C8-05F7-4756-B2F4-20A7E2E079DE}" srcOrd="0" destOrd="0" presId="urn:microsoft.com/office/officeart/2005/8/layout/default"/>
    <dgm:cxn modelId="{238AB811-6FC3-4E09-84C7-FFF61D7DD27A}" type="presOf" srcId="{4802EE3C-9C35-4EC6-B0BA-2660CA3291B0}" destId="{E9C7E694-EFEA-4F1D-8A77-804D8716618B}" srcOrd="0" destOrd="0" presId="urn:microsoft.com/office/officeart/2005/8/layout/default"/>
    <dgm:cxn modelId="{C06D6C26-1197-4E76-A8BD-75F90C37EC52}" srcId="{3565910B-6025-434A-A35A-6F35755E03BA}" destId="{0FD3ADF8-433D-4670-8444-E1425CAC8807}" srcOrd="1" destOrd="0" parTransId="{1D11A54C-F54C-4F8C-9B1D-50591E044143}" sibTransId="{6F9CBEEB-4B73-44F9-AE6B-207F8680E715}"/>
    <dgm:cxn modelId="{B58C6C33-FC40-46A5-9843-15BA13CFBD79}" type="presOf" srcId="{56F69E89-290A-43FD-987E-7A1CA9BCE451}" destId="{730104E4-117E-41B7-9C05-01807BC9D42F}" srcOrd="0" destOrd="0" presId="urn:microsoft.com/office/officeart/2005/8/layout/default"/>
    <dgm:cxn modelId="{8BDFA74F-5F6F-4827-820A-67812FF85F09}" srcId="{3565910B-6025-434A-A35A-6F35755E03BA}" destId="{56F69E89-290A-43FD-987E-7A1CA9BCE451}" srcOrd="0" destOrd="0" parTransId="{4D269326-FF69-4294-BE32-AA60D534B3C3}" sibTransId="{3F47C9E3-1FDB-4A8E-9470-A733ECA453A7}"/>
    <dgm:cxn modelId="{61113F95-47FD-4533-8CC2-6F3C3CC44387}" srcId="{3565910B-6025-434A-A35A-6F35755E03BA}" destId="{1B655EE9-29B3-4AF2-9419-D9D057161813}" srcOrd="3" destOrd="0" parTransId="{0B73BE88-A82B-417E-B99C-A7FE957BEBC8}" sibTransId="{AA0D8789-7DFF-44E8-B207-25ECCE281768}"/>
    <dgm:cxn modelId="{325312B2-103A-4A61-9576-104E3CA67850}" type="presOf" srcId="{3565910B-6025-434A-A35A-6F35755E03BA}" destId="{B2FCEA8E-B542-48D3-A043-FAC561FBAED9}" srcOrd="0" destOrd="0" presId="urn:microsoft.com/office/officeart/2005/8/layout/default"/>
    <dgm:cxn modelId="{1E331FBC-ECBF-4CE1-B867-B8D3CAB742DD}" srcId="{3565910B-6025-434A-A35A-6F35755E03BA}" destId="{4802EE3C-9C35-4EC6-B0BA-2660CA3291B0}" srcOrd="4" destOrd="0" parTransId="{8D1D915F-F4FB-443A-BA6A-1F39BA44ADBD}" sibTransId="{B8DFA86C-B099-4D55-B28B-4A052254329F}"/>
    <dgm:cxn modelId="{619F16D4-F17A-4715-8E1D-64E2523A610C}" type="presOf" srcId="{2FE52189-5544-4845-A41D-A4FB5781BDB3}" destId="{0C7A03DB-3CBB-4A74-8F12-EF0A90453953}" srcOrd="0" destOrd="0" presId="urn:microsoft.com/office/officeart/2005/8/layout/default"/>
    <dgm:cxn modelId="{D5A233E8-0873-44AD-9A7B-47264E642F09}" srcId="{3565910B-6025-434A-A35A-6F35755E03BA}" destId="{7A551795-6811-45E9-95FA-66E7D81C8EE1}" srcOrd="2" destOrd="0" parTransId="{12AD389B-CA4E-4A58-82B0-D4F15DD1AD4F}" sibTransId="{061C9C12-70B4-4363-BE83-D77514D691B5}"/>
    <dgm:cxn modelId="{A8B7EAF1-3D7B-469B-9CF8-40F227702F6E}" type="presOf" srcId="{1B655EE9-29B3-4AF2-9419-D9D057161813}" destId="{DCC65905-7EEE-4EA2-B86B-29CA8D1BD65E}" srcOrd="0" destOrd="0" presId="urn:microsoft.com/office/officeart/2005/8/layout/default"/>
    <dgm:cxn modelId="{D27DCDF5-50B3-4130-AFF8-A6F59684DE74}" type="presOf" srcId="{7A551795-6811-45E9-95FA-66E7D81C8EE1}" destId="{928C5EB5-6577-4463-BB2D-D98C60758E1E}" srcOrd="0" destOrd="0" presId="urn:microsoft.com/office/officeart/2005/8/layout/default"/>
    <dgm:cxn modelId="{B26086FF-5C14-485D-98D5-CBAD5386967E}" srcId="{3565910B-6025-434A-A35A-6F35755E03BA}" destId="{2FE52189-5544-4845-A41D-A4FB5781BDB3}" srcOrd="5" destOrd="0" parTransId="{10EB4FC5-7D67-48C2-85D2-2ED51F854924}" sibTransId="{33F6EBC2-B336-4755-8B50-A183438118CC}"/>
    <dgm:cxn modelId="{F0D3CC79-5C4C-44DB-A7F0-26DA33367A62}" type="presParOf" srcId="{B2FCEA8E-B542-48D3-A043-FAC561FBAED9}" destId="{730104E4-117E-41B7-9C05-01807BC9D42F}" srcOrd="0" destOrd="0" presId="urn:microsoft.com/office/officeart/2005/8/layout/default"/>
    <dgm:cxn modelId="{EF2952D3-CE3F-4EE2-8B05-76207EFB1A1C}" type="presParOf" srcId="{B2FCEA8E-B542-48D3-A043-FAC561FBAED9}" destId="{8AF0D82B-9713-48CE-B229-28C289FE5CCE}" srcOrd="1" destOrd="0" presId="urn:microsoft.com/office/officeart/2005/8/layout/default"/>
    <dgm:cxn modelId="{7DFB3B88-6AA5-4783-8945-3EFCAC806864}" type="presParOf" srcId="{B2FCEA8E-B542-48D3-A043-FAC561FBAED9}" destId="{F7F600C8-05F7-4756-B2F4-20A7E2E079DE}" srcOrd="2" destOrd="0" presId="urn:microsoft.com/office/officeart/2005/8/layout/default"/>
    <dgm:cxn modelId="{32B64625-4D95-4FD3-ACDF-464E5B97BCF2}" type="presParOf" srcId="{B2FCEA8E-B542-48D3-A043-FAC561FBAED9}" destId="{27D7C4B3-6C60-4FC8-A1E2-7EBF0A76C806}" srcOrd="3" destOrd="0" presId="urn:microsoft.com/office/officeart/2005/8/layout/default"/>
    <dgm:cxn modelId="{333B8B04-29DF-4764-9B1A-0727BE8B9EF7}" type="presParOf" srcId="{B2FCEA8E-B542-48D3-A043-FAC561FBAED9}" destId="{928C5EB5-6577-4463-BB2D-D98C60758E1E}" srcOrd="4" destOrd="0" presId="urn:microsoft.com/office/officeart/2005/8/layout/default"/>
    <dgm:cxn modelId="{D1B1BFBC-AB61-47D6-929D-62F63F74FCEC}" type="presParOf" srcId="{B2FCEA8E-B542-48D3-A043-FAC561FBAED9}" destId="{6DCAA122-A2A3-4D01-A4CA-77068E6A75B4}" srcOrd="5" destOrd="0" presId="urn:microsoft.com/office/officeart/2005/8/layout/default"/>
    <dgm:cxn modelId="{B13A832E-2907-4ED8-9685-3EB66AE14166}" type="presParOf" srcId="{B2FCEA8E-B542-48D3-A043-FAC561FBAED9}" destId="{DCC65905-7EEE-4EA2-B86B-29CA8D1BD65E}" srcOrd="6" destOrd="0" presId="urn:microsoft.com/office/officeart/2005/8/layout/default"/>
    <dgm:cxn modelId="{DA4F806D-755F-4BAC-9B75-2BE6941FD9D4}" type="presParOf" srcId="{B2FCEA8E-B542-48D3-A043-FAC561FBAED9}" destId="{A5855DD8-8533-4726-BA1C-50FD85D60B76}" srcOrd="7" destOrd="0" presId="urn:microsoft.com/office/officeart/2005/8/layout/default"/>
    <dgm:cxn modelId="{8EF25B80-28A7-4814-BDF6-5D7253FBA6A0}" type="presParOf" srcId="{B2FCEA8E-B542-48D3-A043-FAC561FBAED9}" destId="{E9C7E694-EFEA-4F1D-8A77-804D8716618B}" srcOrd="8" destOrd="0" presId="urn:microsoft.com/office/officeart/2005/8/layout/default"/>
    <dgm:cxn modelId="{028F24F6-99D5-4302-834E-1A234AD51425}" type="presParOf" srcId="{B2FCEA8E-B542-48D3-A043-FAC561FBAED9}" destId="{CBF51257-EB9E-4303-8298-1BCCEC92CC07}" srcOrd="9" destOrd="0" presId="urn:microsoft.com/office/officeart/2005/8/layout/default"/>
    <dgm:cxn modelId="{D1D91D18-C7DB-4830-AC75-D36D35B182FC}" type="presParOf" srcId="{B2FCEA8E-B542-48D3-A043-FAC561FBAED9}" destId="{0C7A03DB-3CBB-4A74-8F12-EF0A90453953}"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1627B-B04E-4461-9048-EFF642233A54}">
      <dsp:nvSpPr>
        <dsp:cNvPr id="0" name=""/>
        <dsp:cNvSpPr/>
      </dsp:nvSpPr>
      <dsp:spPr>
        <a:xfrm>
          <a:off x="2573228" y="44814"/>
          <a:ext cx="6013329" cy="872552"/>
        </a:xfrm>
        <a:prstGeom prst="rightArrow">
          <a:avLst>
            <a:gd name="adj1" fmla="val 50000"/>
            <a:gd name="adj2" fmla="val 50000"/>
          </a:avLst>
        </a:prstGeom>
        <a:solidFill>
          <a:srgbClr val="5B9BD5"/>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254000" bIns="138518" numCol="1" spcCol="1270" anchor="ctr" anchorCtr="0">
          <a:noAutofit/>
        </a:bodyPr>
        <a:lstStyle/>
        <a:p>
          <a:pPr marL="0" lvl="0" indent="0" algn="l" defTabSz="533400">
            <a:lnSpc>
              <a:spcPct val="90000"/>
            </a:lnSpc>
            <a:spcBef>
              <a:spcPct val="0"/>
            </a:spcBef>
            <a:spcAft>
              <a:spcPct val="35000"/>
            </a:spcAft>
            <a:buNone/>
          </a:pPr>
          <a:r>
            <a:rPr lang="en-GB" sz="1200" kern="1200">
              <a:latin typeface="Arial" panose="020B0604020202020204" pitchFamily="34" charset="0"/>
              <a:cs typeface="Arial" panose="020B0604020202020204" pitchFamily="34" charset="0"/>
            </a:rPr>
            <a:t>Awareness</a:t>
          </a:r>
        </a:p>
      </dsp:txBody>
      <dsp:txXfrm>
        <a:off x="2573228" y="262952"/>
        <a:ext cx="5795191" cy="436276"/>
      </dsp:txXfrm>
    </dsp:sp>
    <dsp:sp modelId="{934959FB-A88B-4837-9F43-036671122BCB}">
      <dsp:nvSpPr>
        <dsp:cNvPr id="0" name=""/>
        <dsp:cNvSpPr/>
      </dsp:nvSpPr>
      <dsp:spPr>
        <a:xfrm>
          <a:off x="2579648" y="712081"/>
          <a:ext cx="1108899" cy="1815103"/>
        </a:xfrm>
        <a:prstGeom prst="rect">
          <a:avLst/>
        </a:prstGeom>
        <a:solidFill>
          <a:schemeClr val="lt1">
            <a:hueOff val="0"/>
            <a:satOff val="0"/>
            <a:lumOff val="0"/>
            <a:alphaOff val="0"/>
          </a:schemeClr>
        </a:solidFill>
        <a:ln w="25400" cap="flat" cmpd="sng" algn="ctr">
          <a:solidFill>
            <a:srgbClr val="5B9BD5"/>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kern="1200">
              <a:latin typeface="Arial" panose="020B0604020202020204" pitchFamily="34" charset="0"/>
              <a:cs typeface="Arial" panose="020B0604020202020204" pitchFamily="34" charset="0"/>
            </a:rPr>
            <a:t>Developing understanding of  the value of preceptorship for newly qualified AHPs.</a:t>
          </a:r>
        </a:p>
        <a:p>
          <a:pPr marL="0" lvl="0" indent="0" algn="l" defTabSz="533400">
            <a:lnSpc>
              <a:spcPct val="90000"/>
            </a:lnSpc>
            <a:spcBef>
              <a:spcPct val="0"/>
            </a:spcBef>
            <a:spcAft>
              <a:spcPct val="35000"/>
            </a:spcAft>
            <a:buNone/>
          </a:pPr>
          <a:endParaRPr lang="en-GB" sz="1200" kern="1200">
            <a:latin typeface="Arial" panose="020B0604020202020204" pitchFamily="34" charset="0"/>
            <a:cs typeface="Arial" panose="020B0604020202020204" pitchFamily="34" charset="0"/>
          </a:endParaRPr>
        </a:p>
        <a:p>
          <a:pPr marL="0" lvl="0" indent="0" algn="l" defTabSz="533400">
            <a:lnSpc>
              <a:spcPct val="90000"/>
            </a:lnSpc>
            <a:spcBef>
              <a:spcPct val="0"/>
            </a:spcBef>
            <a:spcAft>
              <a:spcPct val="35000"/>
            </a:spcAft>
            <a:buNone/>
          </a:pPr>
          <a:endParaRPr lang="en-GB" sz="1200" kern="1200">
            <a:latin typeface="Arial" panose="020B0604020202020204" pitchFamily="34" charset="0"/>
            <a:cs typeface="Arial" panose="020B0604020202020204" pitchFamily="34" charset="0"/>
          </a:endParaRPr>
        </a:p>
      </dsp:txBody>
      <dsp:txXfrm>
        <a:off x="2579648" y="712081"/>
        <a:ext cx="1108899" cy="1815103"/>
      </dsp:txXfrm>
    </dsp:sp>
    <dsp:sp modelId="{F6708015-9AA3-4079-9BC3-990D6EBC71F1}">
      <dsp:nvSpPr>
        <dsp:cNvPr id="0" name=""/>
        <dsp:cNvSpPr/>
      </dsp:nvSpPr>
      <dsp:spPr>
        <a:xfrm>
          <a:off x="3687651" y="360732"/>
          <a:ext cx="4926521" cy="872552"/>
        </a:xfrm>
        <a:prstGeom prst="rightArrow">
          <a:avLst>
            <a:gd name="adj1" fmla="val 50000"/>
            <a:gd name="adj2" fmla="val 50000"/>
          </a:avLst>
        </a:prstGeom>
        <a:solidFill>
          <a:srgbClr val="43AFC0"/>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254000" bIns="138518" numCol="1" spcCol="1270" anchor="ctr" anchorCtr="0">
          <a:noAutofit/>
        </a:bodyPr>
        <a:lstStyle/>
        <a:p>
          <a:pPr marL="0" lvl="0" indent="0" algn="l" defTabSz="533400">
            <a:lnSpc>
              <a:spcPct val="90000"/>
            </a:lnSpc>
            <a:spcBef>
              <a:spcPct val="0"/>
            </a:spcBef>
            <a:spcAft>
              <a:spcPct val="35000"/>
            </a:spcAft>
            <a:buNone/>
          </a:pPr>
          <a:r>
            <a:rPr lang="en-GB" sz="1200" kern="1200">
              <a:latin typeface="Arial" panose="020B0604020202020204" pitchFamily="34" charset="0"/>
              <a:cs typeface="Arial" panose="020B0604020202020204" pitchFamily="34" charset="0"/>
            </a:rPr>
            <a:t>Assess</a:t>
          </a:r>
        </a:p>
      </dsp:txBody>
      <dsp:txXfrm>
        <a:off x="3687651" y="578870"/>
        <a:ext cx="4708383" cy="436276"/>
      </dsp:txXfrm>
    </dsp:sp>
    <dsp:sp modelId="{05134F29-CFFC-493A-9ECB-01C99748EA8A}">
      <dsp:nvSpPr>
        <dsp:cNvPr id="0" name=""/>
        <dsp:cNvSpPr/>
      </dsp:nvSpPr>
      <dsp:spPr>
        <a:xfrm>
          <a:off x="3694327" y="1010053"/>
          <a:ext cx="1154586" cy="1785799"/>
        </a:xfrm>
        <a:prstGeom prst="rect">
          <a:avLst/>
        </a:prstGeom>
        <a:solidFill>
          <a:schemeClr val="lt1">
            <a:hueOff val="0"/>
            <a:satOff val="0"/>
            <a:lumOff val="0"/>
            <a:alphaOff val="0"/>
          </a:schemeClr>
        </a:solidFill>
        <a:ln w="25400" cap="flat" cmpd="sng" algn="ctr">
          <a:solidFill>
            <a:srgbClr val="43AFC0"/>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kern="1200">
              <a:latin typeface="Arial" panose="020B0604020202020204" pitchFamily="34" charset="0"/>
              <a:cs typeface="Arial" panose="020B0604020202020204" pitchFamily="34" charset="0"/>
            </a:rPr>
            <a:t>Assessing the needs of the workplace.</a:t>
          </a:r>
        </a:p>
      </dsp:txBody>
      <dsp:txXfrm>
        <a:off x="3694327" y="1010053"/>
        <a:ext cx="1154586" cy="1785799"/>
      </dsp:txXfrm>
    </dsp:sp>
    <dsp:sp modelId="{6CA807C8-A19B-440C-AC12-63830B050218}">
      <dsp:nvSpPr>
        <dsp:cNvPr id="0" name=""/>
        <dsp:cNvSpPr/>
      </dsp:nvSpPr>
      <dsp:spPr>
        <a:xfrm>
          <a:off x="4807587" y="643379"/>
          <a:ext cx="3762170" cy="872552"/>
        </a:xfrm>
        <a:prstGeom prst="rightArrow">
          <a:avLst>
            <a:gd name="adj1" fmla="val 50000"/>
            <a:gd name="adj2" fmla="val 50000"/>
          </a:avLst>
        </a:prstGeom>
        <a:solidFill>
          <a:srgbClr val="4DC58D"/>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254000" bIns="138518" numCol="1" spcCol="1270" anchor="ctr" anchorCtr="0">
          <a:noAutofit/>
        </a:bodyPr>
        <a:lstStyle/>
        <a:p>
          <a:pPr marL="0" lvl="0" indent="0" algn="l" defTabSz="533400">
            <a:lnSpc>
              <a:spcPct val="90000"/>
            </a:lnSpc>
            <a:spcBef>
              <a:spcPct val="0"/>
            </a:spcBef>
            <a:spcAft>
              <a:spcPct val="35000"/>
            </a:spcAft>
            <a:buNone/>
          </a:pPr>
          <a:r>
            <a:rPr lang="en-GB" sz="1200" kern="1200">
              <a:latin typeface="Arial" panose="020B0604020202020204" pitchFamily="34" charset="0"/>
              <a:cs typeface="Arial" panose="020B0604020202020204" pitchFamily="34" charset="0"/>
            </a:rPr>
            <a:t>Design</a:t>
          </a:r>
        </a:p>
      </dsp:txBody>
      <dsp:txXfrm>
        <a:off x="4807587" y="861517"/>
        <a:ext cx="3544032" cy="436276"/>
      </dsp:txXfrm>
    </dsp:sp>
    <dsp:sp modelId="{0696E03A-C298-4A10-860B-C046ECA9AC3C}">
      <dsp:nvSpPr>
        <dsp:cNvPr id="0" name=""/>
        <dsp:cNvSpPr/>
      </dsp:nvSpPr>
      <dsp:spPr>
        <a:xfrm>
          <a:off x="4814307" y="1279579"/>
          <a:ext cx="1108899" cy="1609627"/>
        </a:xfrm>
        <a:prstGeom prst="rect">
          <a:avLst/>
        </a:prstGeom>
        <a:solidFill>
          <a:schemeClr val="lt1">
            <a:hueOff val="0"/>
            <a:satOff val="0"/>
            <a:lumOff val="0"/>
            <a:alphaOff val="0"/>
          </a:schemeClr>
        </a:solidFill>
        <a:ln w="25400" cap="flat" cmpd="sng" algn="ctr">
          <a:solidFill>
            <a:srgbClr val="4DC58D"/>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kern="1200">
              <a:latin typeface="Arial" panose="020B0604020202020204" pitchFamily="34" charset="0"/>
              <a:cs typeface="Arial" panose="020B0604020202020204" pitchFamily="34" charset="0"/>
            </a:rPr>
            <a:t>Planning and designing the preceptorship program.</a:t>
          </a:r>
        </a:p>
        <a:p>
          <a:pPr marL="0" lvl="0" indent="0" algn="l" defTabSz="533400">
            <a:lnSpc>
              <a:spcPct val="90000"/>
            </a:lnSpc>
            <a:spcBef>
              <a:spcPct val="0"/>
            </a:spcBef>
            <a:spcAft>
              <a:spcPct val="35000"/>
            </a:spcAft>
            <a:buNone/>
          </a:pPr>
          <a:endParaRPr lang="en-GB" sz="1200" kern="1200">
            <a:latin typeface="Arial" panose="020B0604020202020204" pitchFamily="34" charset="0"/>
            <a:cs typeface="Arial" panose="020B0604020202020204" pitchFamily="34" charset="0"/>
          </a:endParaRPr>
        </a:p>
        <a:p>
          <a:pPr marL="0" lvl="0" indent="0" algn="l" defTabSz="533400">
            <a:lnSpc>
              <a:spcPct val="90000"/>
            </a:lnSpc>
            <a:spcBef>
              <a:spcPct val="0"/>
            </a:spcBef>
            <a:spcAft>
              <a:spcPct val="35000"/>
            </a:spcAft>
            <a:buNone/>
          </a:pPr>
          <a:endParaRPr lang="en-GB" sz="1200" kern="1200">
            <a:latin typeface="Arial" panose="020B0604020202020204" pitchFamily="34" charset="0"/>
            <a:cs typeface="Arial" panose="020B0604020202020204" pitchFamily="34" charset="0"/>
          </a:endParaRPr>
        </a:p>
      </dsp:txBody>
      <dsp:txXfrm>
        <a:off x="4814307" y="1279579"/>
        <a:ext cx="1108899" cy="1609627"/>
      </dsp:txXfrm>
    </dsp:sp>
    <dsp:sp modelId="{93F5198A-D358-499E-937A-CDFF43704410}">
      <dsp:nvSpPr>
        <dsp:cNvPr id="0" name=""/>
        <dsp:cNvSpPr/>
      </dsp:nvSpPr>
      <dsp:spPr>
        <a:xfrm>
          <a:off x="5906887" y="917702"/>
          <a:ext cx="2672950" cy="872552"/>
        </a:xfrm>
        <a:prstGeom prst="rightArrow">
          <a:avLst>
            <a:gd name="adj1" fmla="val 50000"/>
            <a:gd name="adj2" fmla="val 50000"/>
          </a:avLst>
        </a:prstGeom>
        <a:solidFill>
          <a:srgbClr val="48BB4F"/>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254000" bIns="138518" numCol="1" spcCol="1270" anchor="ctr" anchorCtr="0">
          <a:noAutofit/>
        </a:bodyPr>
        <a:lstStyle/>
        <a:p>
          <a:pPr marL="0" lvl="0" indent="0" algn="l" defTabSz="533400">
            <a:lnSpc>
              <a:spcPct val="90000"/>
            </a:lnSpc>
            <a:spcBef>
              <a:spcPct val="0"/>
            </a:spcBef>
            <a:spcAft>
              <a:spcPct val="35000"/>
            </a:spcAft>
            <a:buNone/>
          </a:pPr>
          <a:r>
            <a:rPr lang="en-GB" sz="1200" kern="1200">
              <a:latin typeface="Arial" panose="020B0604020202020204" pitchFamily="34" charset="0"/>
              <a:cs typeface="Arial" panose="020B0604020202020204" pitchFamily="34" charset="0"/>
            </a:rPr>
            <a:t>Deliver</a:t>
          </a:r>
        </a:p>
      </dsp:txBody>
      <dsp:txXfrm>
        <a:off x="5906887" y="1135840"/>
        <a:ext cx="2454812" cy="436276"/>
      </dsp:txXfrm>
    </dsp:sp>
    <dsp:sp modelId="{F221F925-155E-43F2-880F-14BA6E473BE7}">
      <dsp:nvSpPr>
        <dsp:cNvPr id="0" name=""/>
        <dsp:cNvSpPr/>
      </dsp:nvSpPr>
      <dsp:spPr>
        <a:xfrm>
          <a:off x="5915203" y="1570142"/>
          <a:ext cx="1108899" cy="1458673"/>
        </a:xfrm>
        <a:prstGeom prst="rect">
          <a:avLst/>
        </a:prstGeom>
        <a:solidFill>
          <a:schemeClr val="lt1">
            <a:hueOff val="0"/>
            <a:satOff val="0"/>
            <a:lumOff val="0"/>
            <a:alphaOff val="0"/>
          </a:schemeClr>
        </a:solidFill>
        <a:ln w="25400" cap="flat" cmpd="sng" algn="ctr">
          <a:solidFill>
            <a:srgbClr val="48BB4F"/>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kern="1200">
              <a:latin typeface="Arial" panose="020B0604020202020204" pitchFamily="34" charset="0"/>
              <a:cs typeface="Arial" panose="020B0604020202020204" pitchFamily="34" charset="0"/>
            </a:rPr>
            <a:t>Pilot the program using quality improvement methodology.</a:t>
          </a:r>
        </a:p>
      </dsp:txBody>
      <dsp:txXfrm>
        <a:off x="5915203" y="1570142"/>
        <a:ext cx="1108899" cy="1458673"/>
      </dsp:txXfrm>
    </dsp:sp>
    <dsp:sp modelId="{081C1ED2-43DE-4C34-9D5E-5523A88F4F0B}">
      <dsp:nvSpPr>
        <dsp:cNvPr id="0" name=""/>
        <dsp:cNvSpPr/>
      </dsp:nvSpPr>
      <dsp:spPr>
        <a:xfrm>
          <a:off x="7017379" y="1208665"/>
          <a:ext cx="1560745" cy="872552"/>
        </a:xfrm>
        <a:prstGeom prst="rightArrow">
          <a:avLst>
            <a:gd name="adj1" fmla="val 50000"/>
            <a:gd name="adj2" fmla="val 50000"/>
          </a:avLst>
        </a:prstGeom>
        <a:solidFill>
          <a:srgbClr val="70AD47"/>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254000" bIns="138518" numCol="1" spcCol="1270" anchor="ctr" anchorCtr="0">
          <a:noAutofit/>
        </a:bodyPr>
        <a:lstStyle/>
        <a:p>
          <a:pPr marL="0" lvl="0" indent="0" algn="l" defTabSz="533400">
            <a:lnSpc>
              <a:spcPct val="90000"/>
            </a:lnSpc>
            <a:spcBef>
              <a:spcPct val="0"/>
            </a:spcBef>
            <a:spcAft>
              <a:spcPct val="35000"/>
            </a:spcAft>
            <a:buNone/>
          </a:pPr>
          <a:r>
            <a:rPr lang="en-GB" sz="1200" kern="1200">
              <a:latin typeface="Arial" panose="020B0604020202020204" pitchFamily="34" charset="0"/>
              <a:cs typeface="Arial" panose="020B0604020202020204" pitchFamily="34" charset="0"/>
            </a:rPr>
            <a:t>Evaluate</a:t>
          </a:r>
        </a:p>
      </dsp:txBody>
      <dsp:txXfrm>
        <a:off x="7017379" y="1426803"/>
        <a:ext cx="1342607" cy="436276"/>
      </dsp:txXfrm>
    </dsp:sp>
    <dsp:sp modelId="{1520B452-8595-4A1F-AD6D-4E23435F6E09}">
      <dsp:nvSpPr>
        <dsp:cNvPr id="0" name=""/>
        <dsp:cNvSpPr/>
      </dsp:nvSpPr>
      <dsp:spPr>
        <a:xfrm>
          <a:off x="7031812" y="1864253"/>
          <a:ext cx="1108899" cy="1602145"/>
        </a:xfrm>
        <a:prstGeom prst="rect">
          <a:avLst/>
        </a:prstGeom>
        <a:solidFill>
          <a:schemeClr val="lt1">
            <a:hueOff val="0"/>
            <a:satOff val="0"/>
            <a:lumOff val="0"/>
            <a:alphaOff val="0"/>
          </a:schemeClr>
        </a:solidFill>
        <a:ln w="25400" cap="flat" cmpd="sng" algn="ctr">
          <a:solidFill>
            <a:srgbClr val="70AD47"/>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kern="1200">
              <a:latin typeface="Arial" panose="020B0604020202020204" pitchFamily="34" charset="0"/>
              <a:cs typeface="Arial" panose="020B0604020202020204" pitchFamily="34" charset="0"/>
            </a:rPr>
            <a:t>Evaluate the impact of the program.</a:t>
          </a:r>
        </a:p>
        <a:p>
          <a:pPr marL="0" lvl="0" indent="0" algn="l" defTabSz="533400">
            <a:lnSpc>
              <a:spcPct val="90000"/>
            </a:lnSpc>
            <a:spcBef>
              <a:spcPct val="0"/>
            </a:spcBef>
            <a:spcAft>
              <a:spcPct val="35000"/>
            </a:spcAft>
            <a:buNone/>
          </a:pPr>
          <a:endParaRPr lang="en-GB" sz="1200" kern="1200">
            <a:latin typeface="Arial" panose="020B0604020202020204" pitchFamily="34" charset="0"/>
            <a:cs typeface="Arial" panose="020B0604020202020204" pitchFamily="34" charset="0"/>
          </a:endParaRPr>
        </a:p>
      </dsp:txBody>
      <dsp:txXfrm>
        <a:off x="7031812" y="1864253"/>
        <a:ext cx="1108899" cy="16021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9FECEA-940D-4C44-A191-315A38CE440C}">
      <dsp:nvSpPr>
        <dsp:cNvPr id="0" name=""/>
        <dsp:cNvSpPr/>
      </dsp:nvSpPr>
      <dsp:spPr>
        <a:xfrm>
          <a:off x="118510" y="283960"/>
          <a:ext cx="4110492" cy="611524"/>
        </a:xfrm>
        <a:prstGeom prst="roundRect">
          <a:avLst>
            <a:gd name="adj" fmla="val 10000"/>
          </a:avLst>
        </a:prstGeom>
        <a:solidFill>
          <a:srgbClr val="4472C4"/>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87313" algn="l"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Agreement for an AHP only preceptorship programme</a:t>
          </a:r>
        </a:p>
      </dsp:txBody>
      <dsp:txXfrm>
        <a:off x="136421" y="301871"/>
        <a:ext cx="4074670" cy="575702"/>
      </dsp:txXfrm>
    </dsp:sp>
    <dsp:sp modelId="{D295DCD0-3FC0-4B74-8CA7-B14B2C065BA9}">
      <dsp:nvSpPr>
        <dsp:cNvPr id="0" name=""/>
        <dsp:cNvSpPr/>
      </dsp:nvSpPr>
      <dsp:spPr>
        <a:xfrm rot="18289469">
          <a:off x="4122239" y="378206"/>
          <a:ext cx="497809" cy="14378"/>
        </a:xfrm>
        <a:custGeom>
          <a:avLst/>
          <a:gdLst/>
          <a:ahLst/>
          <a:cxnLst/>
          <a:rect l="0" t="0" r="0" b="0"/>
          <a:pathLst>
            <a:path>
              <a:moveTo>
                <a:pt x="0" y="7189"/>
              </a:moveTo>
              <a:lnTo>
                <a:pt x="497809" y="7189"/>
              </a:lnTo>
            </a:path>
          </a:pathLst>
        </a:custGeom>
        <a:noFill/>
        <a:ln w="12700" cap="flat" cmpd="sng" algn="ctr">
          <a:solidFill>
            <a:srgbClr val="70AD47"/>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GB" sz="500" kern="1200">
            <a:latin typeface="Arial" panose="020B0604020202020204" pitchFamily="34" charset="0"/>
            <a:cs typeface="Arial" panose="020B0604020202020204" pitchFamily="34" charset="0"/>
          </a:endParaRPr>
        </a:p>
      </dsp:txBody>
      <dsp:txXfrm>
        <a:off x="4358698" y="372950"/>
        <a:ext cx="24890" cy="24890"/>
      </dsp:txXfrm>
    </dsp:sp>
    <dsp:sp modelId="{EB396AC3-3CAE-404A-AE9A-6E0926A723EA}">
      <dsp:nvSpPr>
        <dsp:cNvPr id="0" name=""/>
        <dsp:cNvSpPr/>
      </dsp:nvSpPr>
      <dsp:spPr>
        <a:xfrm>
          <a:off x="4513284" y="3392"/>
          <a:ext cx="4173105" cy="355351"/>
        </a:xfrm>
        <a:prstGeom prst="roundRect">
          <a:avLst>
            <a:gd name="adj" fmla="val 10000"/>
          </a:avLst>
        </a:prstGeom>
        <a:solidFill>
          <a:srgbClr val="C6D9F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87313" lvl="0" indent="0" algn="l" defTabSz="533400">
            <a:lnSpc>
              <a:spcPct val="90000"/>
            </a:lnSpc>
            <a:spcBef>
              <a:spcPct val="0"/>
            </a:spcBef>
            <a:spcAft>
              <a:spcPct val="35000"/>
            </a:spcAft>
            <a:buNone/>
          </a:pPr>
          <a:r>
            <a:rPr lang="en-GB" sz="1200" kern="1200">
              <a:solidFill>
                <a:schemeClr val="tx1"/>
              </a:solidFill>
              <a:latin typeface="Arial" panose="020B0604020202020204" pitchFamily="34" charset="0"/>
              <a:cs typeface="Arial" panose="020B0604020202020204" pitchFamily="34" charset="0"/>
            </a:rPr>
            <a:t>Previous difficulties running a programme inclusive of Nursing, Midwifery and Health Professions (</a:t>
          </a:r>
          <a:r>
            <a:rPr lang="en-GB" sz="1200" kern="1200" err="1">
              <a:solidFill>
                <a:schemeClr val="tx1"/>
              </a:solidFill>
              <a:latin typeface="Arial" panose="020B0604020202020204" pitchFamily="34" charset="0"/>
              <a:cs typeface="Arial" panose="020B0604020202020204" pitchFamily="34" charset="0"/>
            </a:rPr>
            <a:t>NMaHP</a:t>
          </a:r>
          <a:r>
            <a:rPr lang="en-GB" sz="1200" kern="1200">
              <a:solidFill>
                <a:schemeClr val="tx1"/>
              </a:solidFill>
              <a:latin typeface="Arial" panose="020B0604020202020204" pitchFamily="34" charset="0"/>
              <a:cs typeface="Arial" panose="020B0604020202020204" pitchFamily="34" charset="0"/>
            </a:rPr>
            <a:t>)</a:t>
          </a:r>
        </a:p>
      </dsp:txBody>
      <dsp:txXfrm>
        <a:off x="4523692" y="13800"/>
        <a:ext cx="4152289" cy="334535"/>
      </dsp:txXfrm>
    </dsp:sp>
    <dsp:sp modelId="{45D35B69-E9C7-47BF-940F-7CC3E5EC6120}">
      <dsp:nvSpPr>
        <dsp:cNvPr id="0" name=""/>
        <dsp:cNvSpPr/>
      </dsp:nvSpPr>
      <dsp:spPr>
        <a:xfrm>
          <a:off x="4229003" y="582533"/>
          <a:ext cx="291160" cy="14378"/>
        </a:xfrm>
        <a:custGeom>
          <a:avLst/>
          <a:gdLst/>
          <a:ahLst/>
          <a:cxnLst/>
          <a:rect l="0" t="0" r="0" b="0"/>
          <a:pathLst>
            <a:path>
              <a:moveTo>
                <a:pt x="0" y="7189"/>
              </a:moveTo>
              <a:lnTo>
                <a:pt x="291160" y="7189"/>
              </a:lnTo>
            </a:path>
          </a:pathLst>
        </a:custGeom>
        <a:noFill/>
        <a:ln w="12700" cap="flat" cmpd="sng" algn="ctr">
          <a:solidFill>
            <a:srgbClr val="70AD47"/>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GB" sz="500" kern="1200">
            <a:latin typeface="Arial" panose="020B0604020202020204" pitchFamily="34" charset="0"/>
            <a:cs typeface="Arial" panose="020B0604020202020204" pitchFamily="34" charset="0"/>
          </a:endParaRPr>
        </a:p>
      </dsp:txBody>
      <dsp:txXfrm>
        <a:off x="4367304" y="582443"/>
        <a:ext cx="14558" cy="14558"/>
      </dsp:txXfrm>
    </dsp:sp>
    <dsp:sp modelId="{2A4A5381-6166-4F0B-A013-4C1A9DFDAD67}">
      <dsp:nvSpPr>
        <dsp:cNvPr id="0" name=""/>
        <dsp:cNvSpPr/>
      </dsp:nvSpPr>
      <dsp:spPr>
        <a:xfrm>
          <a:off x="4520164" y="412047"/>
          <a:ext cx="4173105" cy="355351"/>
        </a:xfrm>
        <a:prstGeom prst="roundRect">
          <a:avLst>
            <a:gd name="adj" fmla="val 10000"/>
          </a:avLst>
        </a:prstGeom>
        <a:solidFill>
          <a:srgbClr val="C6D9F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87313" algn="l" defTabSz="533400">
            <a:lnSpc>
              <a:spcPct val="90000"/>
            </a:lnSpc>
            <a:spcBef>
              <a:spcPct val="0"/>
            </a:spcBef>
            <a:spcAft>
              <a:spcPct val="35000"/>
            </a:spcAft>
            <a:buNone/>
          </a:pPr>
          <a:r>
            <a:rPr lang="en-GB" sz="1200" kern="1200">
              <a:solidFill>
                <a:schemeClr val="tx1"/>
              </a:solidFill>
              <a:latin typeface="Arial" panose="020B0604020202020204" pitchFamily="34" charset="0"/>
              <a:cs typeface="Arial" panose="020B0604020202020204" pitchFamily="34" charset="0"/>
            </a:rPr>
            <a:t>Estimated annual numbers of AHP NQPs adequate</a:t>
          </a:r>
        </a:p>
      </dsp:txBody>
      <dsp:txXfrm>
        <a:off x="4530572" y="422455"/>
        <a:ext cx="4152289" cy="334535"/>
      </dsp:txXfrm>
    </dsp:sp>
    <dsp:sp modelId="{21913FF7-2398-426F-8A66-04BC9F755756}">
      <dsp:nvSpPr>
        <dsp:cNvPr id="0" name=""/>
        <dsp:cNvSpPr/>
      </dsp:nvSpPr>
      <dsp:spPr>
        <a:xfrm rot="3310531">
          <a:off x="4122239" y="786860"/>
          <a:ext cx="497809" cy="14378"/>
        </a:xfrm>
        <a:custGeom>
          <a:avLst/>
          <a:gdLst/>
          <a:ahLst/>
          <a:cxnLst/>
          <a:rect l="0" t="0" r="0" b="0"/>
          <a:pathLst>
            <a:path>
              <a:moveTo>
                <a:pt x="0" y="7189"/>
              </a:moveTo>
              <a:lnTo>
                <a:pt x="497809" y="7189"/>
              </a:lnTo>
            </a:path>
          </a:pathLst>
        </a:custGeom>
        <a:noFill/>
        <a:ln w="12700" cap="flat" cmpd="sng" algn="ctr">
          <a:solidFill>
            <a:srgbClr val="70AD47"/>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GB" sz="500" kern="1200">
            <a:latin typeface="Arial" panose="020B0604020202020204" pitchFamily="34" charset="0"/>
            <a:cs typeface="Arial" panose="020B0604020202020204" pitchFamily="34" charset="0"/>
          </a:endParaRPr>
        </a:p>
      </dsp:txBody>
      <dsp:txXfrm>
        <a:off x="4358698" y="781604"/>
        <a:ext cx="24890" cy="24890"/>
      </dsp:txXfrm>
    </dsp:sp>
    <dsp:sp modelId="{E6BD96DC-D67B-405A-8523-BB0BCFE56F85}">
      <dsp:nvSpPr>
        <dsp:cNvPr id="0" name=""/>
        <dsp:cNvSpPr/>
      </dsp:nvSpPr>
      <dsp:spPr>
        <a:xfrm>
          <a:off x="4513284" y="820701"/>
          <a:ext cx="4173105" cy="355351"/>
        </a:xfrm>
        <a:prstGeom prst="roundRect">
          <a:avLst>
            <a:gd name="adj" fmla="val 10000"/>
          </a:avLst>
        </a:prstGeom>
        <a:solidFill>
          <a:srgbClr val="C6D9F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87313" algn="l" defTabSz="533400">
            <a:lnSpc>
              <a:spcPct val="90000"/>
            </a:lnSpc>
            <a:spcBef>
              <a:spcPct val="0"/>
            </a:spcBef>
            <a:spcAft>
              <a:spcPct val="35000"/>
            </a:spcAft>
            <a:buNone/>
          </a:pPr>
          <a:r>
            <a:rPr lang="en-GB" sz="1200" kern="1200">
              <a:solidFill>
                <a:schemeClr val="tx1"/>
              </a:solidFill>
              <a:latin typeface="Arial" panose="020B0604020202020204" pitchFamily="34" charset="0"/>
              <a:cs typeface="Arial" panose="020B0604020202020204" pitchFamily="34" charset="0"/>
            </a:rPr>
            <a:t>Timing of the available opportunity</a:t>
          </a:r>
        </a:p>
      </dsp:txBody>
      <dsp:txXfrm>
        <a:off x="4523692" y="831109"/>
        <a:ext cx="4152289" cy="334535"/>
      </dsp:txXfrm>
    </dsp:sp>
    <dsp:sp modelId="{8DBBC4BB-EBD0-4D90-8F2B-38D674A8E9EE}">
      <dsp:nvSpPr>
        <dsp:cNvPr id="0" name=""/>
        <dsp:cNvSpPr/>
      </dsp:nvSpPr>
      <dsp:spPr>
        <a:xfrm>
          <a:off x="118510" y="1714250"/>
          <a:ext cx="4110492" cy="611524"/>
        </a:xfrm>
        <a:prstGeom prst="roundRect">
          <a:avLst>
            <a:gd name="adj" fmla="val 10000"/>
          </a:avLst>
        </a:prstGeom>
        <a:solidFill>
          <a:srgbClr val="43AFC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87313" lvl="0" indent="0" algn="l" defTabSz="533400">
            <a:lnSpc>
              <a:spcPct val="90000"/>
            </a:lnSpc>
            <a:spcBef>
              <a:spcPct val="0"/>
            </a:spcBef>
            <a:spcAft>
              <a:spcPct val="35000"/>
            </a:spcAft>
            <a:buNone/>
          </a:pPr>
          <a:r>
            <a:rPr lang="en-GB" sz="1200" kern="1200">
              <a:latin typeface="Arial" panose="020B0604020202020204" pitchFamily="34" charset="0"/>
              <a:cs typeface="Arial" panose="020B0604020202020204" pitchFamily="34" charset="0"/>
            </a:rPr>
            <a:t>Agreed not to have Profession Specific content/day(s) as part of the programme</a:t>
          </a:r>
        </a:p>
      </dsp:txBody>
      <dsp:txXfrm>
        <a:off x="136421" y="1732161"/>
        <a:ext cx="4074670" cy="575702"/>
      </dsp:txXfrm>
    </dsp:sp>
    <dsp:sp modelId="{2349C867-A61F-4D27-83DF-8075A28079D0}">
      <dsp:nvSpPr>
        <dsp:cNvPr id="0" name=""/>
        <dsp:cNvSpPr/>
      </dsp:nvSpPr>
      <dsp:spPr>
        <a:xfrm rot="17692822">
          <a:off x="4033297" y="1706332"/>
          <a:ext cx="675693" cy="14378"/>
        </a:xfrm>
        <a:custGeom>
          <a:avLst/>
          <a:gdLst/>
          <a:ahLst/>
          <a:cxnLst/>
          <a:rect l="0" t="0" r="0" b="0"/>
          <a:pathLst>
            <a:path>
              <a:moveTo>
                <a:pt x="0" y="7189"/>
              </a:moveTo>
              <a:lnTo>
                <a:pt x="675693" y="7189"/>
              </a:lnTo>
            </a:path>
          </a:pathLst>
        </a:custGeom>
        <a:noFill/>
        <a:ln w="12700" cap="flat" cmpd="sng" algn="ctr">
          <a:solidFill>
            <a:srgbClr val="70AD47"/>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GB" sz="500" kern="1200">
            <a:latin typeface="Arial" panose="020B0604020202020204" pitchFamily="34" charset="0"/>
            <a:cs typeface="Arial" panose="020B0604020202020204" pitchFamily="34" charset="0"/>
          </a:endParaRPr>
        </a:p>
      </dsp:txBody>
      <dsp:txXfrm>
        <a:off x="4354251" y="1696629"/>
        <a:ext cx="33784" cy="33784"/>
      </dsp:txXfrm>
    </dsp:sp>
    <dsp:sp modelId="{72DFDADD-D662-48E6-A9A6-09AE36D0BEA7}">
      <dsp:nvSpPr>
        <dsp:cNvPr id="0" name=""/>
        <dsp:cNvSpPr/>
      </dsp:nvSpPr>
      <dsp:spPr>
        <a:xfrm>
          <a:off x="4513284" y="1229355"/>
          <a:ext cx="4173105" cy="355351"/>
        </a:xfrm>
        <a:prstGeom prst="roundRect">
          <a:avLst>
            <a:gd name="adj" fmla="val 10000"/>
          </a:avLst>
        </a:prstGeom>
        <a:solidFill>
          <a:srgbClr val="C3E5EB"/>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87313" lvl="0" indent="0" algn="l" defTabSz="533400">
            <a:lnSpc>
              <a:spcPct val="90000"/>
            </a:lnSpc>
            <a:spcBef>
              <a:spcPct val="0"/>
            </a:spcBef>
            <a:spcAft>
              <a:spcPct val="35000"/>
            </a:spcAft>
            <a:buNone/>
          </a:pPr>
          <a:r>
            <a:rPr lang="en-GB" sz="1200" kern="1200">
              <a:solidFill>
                <a:schemeClr val="tx1"/>
              </a:solidFill>
              <a:latin typeface="Arial" panose="020B0604020202020204" pitchFamily="34" charset="0"/>
              <a:cs typeface="Arial" panose="020B0604020202020204" pitchFamily="34" charset="0"/>
            </a:rPr>
            <a:t>Resource demanding as Professions would need to deliver the sessions</a:t>
          </a:r>
        </a:p>
      </dsp:txBody>
      <dsp:txXfrm>
        <a:off x="4523692" y="1239763"/>
        <a:ext cx="4152289" cy="334535"/>
      </dsp:txXfrm>
    </dsp:sp>
    <dsp:sp modelId="{CA0DD75F-554D-4705-841F-D3FEA4288EC3}">
      <dsp:nvSpPr>
        <dsp:cNvPr id="0" name=""/>
        <dsp:cNvSpPr/>
      </dsp:nvSpPr>
      <dsp:spPr>
        <a:xfrm rot="19457599">
          <a:off x="4196097" y="1910659"/>
          <a:ext cx="350093" cy="14378"/>
        </a:xfrm>
        <a:custGeom>
          <a:avLst/>
          <a:gdLst/>
          <a:ahLst/>
          <a:cxnLst/>
          <a:rect l="0" t="0" r="0" b="0"/>
          <a:pathLst>
            <a:path>
              <a:moveTo>
                <a:pt x="0" y="7189"/>
              </a:moveTo>
              <a:lnTo>
                <a:pt x="350093" y="7189"/>
              </a:lnTo>
            </a:path>
          </a:pathLst>
        </a:custGeom>
        <a:noFill/>
        <a:ln w="12700" cap="flat" cmpd="sng" algn="ctr">
          <a:solidFill>
            <a:srgbClr val="70AD47"/>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GB" sz="500" kern="1200">
            <a:latin typeface="Arial" panose="020B0604020202020204" pitchFamily="34" charset="0"/>
            <a:cs typeface="Arial" panose="020B0604020202020204" pitchFamily="34" charset="0"/>
          </a:endParaRPr>
        </a:p>
      </dsp:txBody>
      <dsp:txXfrm>
        <a:off x="4362391" y="1909096"/>
        <a:ext cx="17504" cy="17504"/>
      </dsp:txXfrm>
    </dsp:sp>
    <dsp:sp modelId="{6837101A-258F-4723-882A-9F52534FDE30}">
      <dsp:nvSpPr>
        <dsp:cNvPr id="0" name=""/>
        <dsp:cNvSpPr/>
      </dsp:nvSpPr>
      <dsp:spPr>
        <a:xfrm>
          <a:off x="4513284" y="1638009"/>
          <a:ext cx="4173105" cy="355351"/>
        </a:xfrm>
        <a:prstGeom prst="roundRect">
          <a:avLst>
            <a:gd name="adj" fmla="val 10000"/>
          </a:avLst>
        </a:prstGeom>
        <a:solidFill>
          <a:srgbClr val="C3E5EB"/>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88900" lvl="0" indent="-1588" algn="l" defTabSz="533400">
            <a:lnSpc>
              <a:spcPct val="90000"/>
            </a:lnSpc>
            <a:spcBef>
              <a:spcPct val="0"/>
            </a:spcBef>
            <a:spcAft>
              <a:spcPct val="35000"/>
            </a:spcAft>
            <a:buNone/>
          </a:pPr>
          <a:r>
            <a:rPr lang="en-GB" sz="1200" kern="1200">
              <a:solidFill>
                <a:schemeClr val="tx1"/>
              </a:solidFill>
              <a:latin typeface="Arial" panose="020B0604020202020204" pitchFamily="34" charset="0"/>
              <a:cs typeface="Arial" panose="020B0604020202020204" pitchFamily="34" charset="0"/>
            </a:rPr>
            <a:t>Resource demanding as multiple sessions would be synchronous </a:t>
          </a:r>
        </a:p>
      </dsp:txBody>
      <dsp:txXfrm>
        <a:off x="4523692" y="1648417"/>
        <a:ext cx="4152289" cy="334535"/>
      </dsp:txXfrm>
    </dsp:sp>
    <dsp:sp modelId="{3FC18802-461C-4A5C-A18C-86777DF3DCBA}">
      <dsp:nvSpPr>
        <dsp:cNvPr id="0" name=""/>
        <dsp:cNvSpPr/>
      </dsp:nvSpPr>
      <dsp:spPr>
        <a:xfrm rot="2142401">
          <a:off x="4196097" y="2114986"/>
          <a:ext cx="350093" cy="14378"/>
        </a:xfrm>
        <a:custGeom>
          <a:avLst/>
          <a:gdLst/>
          <a:ahLst/>
          <a:cxnLst/>
          <a:rect l="0" t="0" r="0" b="0"/>
          <a:pathLst>
            <a:path>
              <a:moveTo>
                <a:pt x="0" y="7189"/>
              </a:moveTo>
              <a:lnTo>
                <a:pt x="350093" y="7189"/>
              </a:lnTo>
            </a:path>
          </a:pathLst>
        </a:custGeom>
        <a:noFill/>
        <a:ln w="12700" cap="flat" cmpd="sng" algn="ctr">
          <a:solidFill>
            <a:srgbClr val="70AD47"/>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GB" sz="500" kern="1200">
            <a:latin typeface="Arial" panose="020B0604020202020204" pitchFamily="34" charset="0"/>
            <a:cs typeface="Arial" panose="020B0604020202020204" pitchFamily="34" charset="0"/>
          </a:endParaRPr>
        </a:p>
      </dsp:txBody>
      <dsp:txXfrm>
        <a:off x="4362391" y="2113423"/>
        <a:ext cx="17504" cy="17504"/>
      </dsp:txXfrm>
    </dsp:sp>
    <dsp:sp modelId="{3081C52A-D082-47E8-9159-C52B45C4F1C1}">
      <dsp:nvSpPr>
        <dsp:cNvPr id="0" name=""/>
        <dsp:cNvSpPr/>
      </dsp:nvSpPr>
      <dsp:spPr>
        <a:xfrm>
          <a:off x="4513284" y="2046663"/>
          <a:ext cx="4173105" cy="355351"/>
        </a:xfrm>
        <a:prstGeom prst="roundRect">
          <a:avLst>
            <a:gd name="adj" fmla="val 10000"/>
          </a:avLst>
        </a:prstGeom>
        <a:solidFill>
          <a:srgbClr val="C3E5EB"/>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87313" lvl="0" indent="0" algn="l" defTabSz="533400">
            <a:lnSpc>
              <a:spcPct val="90000"/>
            </a:lnSpc>
            <a:spcBef>
              <a:spcPct val="0"/>
            </a:spcBef>
            <a:spcAft>
              <a:spcPct val="35000"/>
            </a:spcAft>
            <a:buNone/>
          </a:pPr>
          <a:r>
            <a:rPr lang="en-GB" sz="1200" kern="1200">
              <a:solidFill>
                <a:schemeClr val="tx1"/>
              </a:solidFill>
              <a:latin typeface="Arial" panose="020B0604020202020204" pitchFamily="34" charset="0"/>
              <a:cs typeface="Arial" panose="020B0604020202020204" pitchFamily="34" charset="0"/>
            </a:rPr>
            <a:t>Economically not viable if low numbers of specific AHP preceptees</a:t>
          </a:r>
        </a:p>
      </dsp:txBody>
      <dsp:txXfrm>
        <a:off x="4523692" y="2057071"/>
        <a:ext cx="4152289" cy="334535"/>
      </dsp:txXfrm>
    </dsp:sp>
    <dsp:sp modelId="{D129E2BF-1910-41CD-B188-215B0C5405EA}">
      <dsp:nvSpPr>
        <dsp:cNvPr id="0" name=""/>
        <dsp:cNvSpPr/>
      </dsp:nvSpPr>
      <dsp:spPr>
        <a:xfrm rot="3907178">
          <a:off x="4033297" y="2319314"/>
          <a:ext cx="675693" cy="14378"/>
        </a:xfrm>
        <a:custGeom>
          <a:avLst/>
          <a:gdLst/>
          <a:ahLst/>
          <a:cxnLst/>
          <a:rect l="0" t="0" r="0" b="0"/>
          <a:pathLst>
            <a:path>
              <a:moveTo>
                <a:pt x="0" y="7189"/>
              </a:moveTo>
              <a:lnTo>
                <a:pt x="675693" y="7189"/>
              </a:lnTo>
            </a:path>
          </a:pathLst>
        </a:custGeom>
        <a:noFill/>
        <a:ln w="12700" cap="flat" cmpd="sng" algn="ctr">
          <a:solidFill>
            <a:srgbClr val="70AD47"/>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GB" sz="500" kern="1200">
            <a:latin typeface="Arial" panose="020B0604020202020204" pitchFamily="34" charset="0"/>
            <a:cs typeface="Arial" panose="020B0604020202020204" pitchFamily="34" charset="0"/>
          </a:endParaRPr>
        </a:p>
      </dsp:txBody>
      <dsp:txXfrm>
        <a:off x="4354251" y="2309610"/>
        <a:ext cx="33784" cy="33784"/>
      </dsp:txXfrm>
    </dsp:sp>
    <dsp:sp modelId="{1C4F84CC-454E-4DD9-8C88-F5EF80FEC71B}">
      <dsp:nvSpPr>
        <dsp:cNvPr id="0" name=""/>
        <dsp:cNvSpPr/>
      </dsp:nvSpPr>
      <dsp:spPr>
        <a:xfrm>
          <a:off x="4513284" y="2455317"/>
          <a:ext cx="4162416" cy="355351"/>
        </a:xfrm>
        <a:prstGeom prst="roundRect">
          <a:avLst>
            <a:gd name="adj" fmla="val 10000"/>
          </a:avLst>
        </a:prstGeom>
        <a:solidFill>
          <a:srgbClr val="C3E5EB"/>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87313" lvl="0" indent="0" algn="l" defTabSz="533400">
            <a:lnSpc>
              <a:spcPct val="90000"/>
            </a:lnSpc>
            <a:spcBef>
              <a:spcPct val="0"/>
            </a:spcBef>
            <a:spcAft>
              <a:spcPct val="35000"/>
            </a:spcAft>
            <a:buFont typeface="Arial" panose="020B0604020202020204" pitchFamily="34" charset="0"/>
            <a:buNone/>
          </a:pPr>
          <a:r>
            <a:rPr lang="en-GB" sz="1200" kern="1200">
              <a:solidFill>
                <a:schemeClr val="tx1"/>
              </a:solidFill>
              <a:latin typeface="Arial" panose="020B0604020202020204" pitchFamily="34" charset="0"/>
              <a:cs typeface="Arial" panose="020B0604020202020204" pitchFamily="34" charset="0"/>
            </a:rPr>
            <a:t>complicated to co-coordinate. (previous issues evidenced in the accelerated programme)</a:t>
          </a:r>
        </a:p>
      </dsp:txBody>
      <dsp:txXfrm>
        <a:off x="4523692" y="2465725"/>
        <a:ext cx="4141600" cy="334535"/>
      </dsp:txXfrm>
    </dsp:sp>
    <dsp:sp modelId="{C4F842C9-464A-4C65-8D6C-15E6B36FF330}">
      <dsp:nvSpPr>
        <dsp:cNvPr id="0" name=""/>
        <dsp:cNvSpPr/>
      </dsp:nvSpPr>
      <dsp:spPr>
        <a:xfrm>
          <a:off x="118510" y="3348866"/>
          <a:ext cx="4110492" cy="611524"/>
        </a:xfrm>
        <a:prstGeom prst="roundRect">
          <a:avLst>
            <a:gd name="adj" fmla="val 10000"/>
          </a:avLst>
        </a:prstGeom>
        <a:solidFill>
          <a:srgbClr val="43BB8D"/>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87313" lvl="0" indent="0" algn="l" defTabSz="533400">
            <a:lnSpc>
              <a:spcPct val="90000"/>
            </a:lnSpc>
            <a:spcBef>
              <a:spcPct val="0"/>
            </a:spcBef>
            <a:spcAft>
              <a:spcPct val="35000"/>
            </a:spcAft>
            <a:buNone/>
          </a:pPr>
          <a:r>
            <a:rPr lang="en-GB" sz="1200" kern="1200">
              <a:latin typeface="Arial" panose="020B0604020202020204" pitchFamily="34" charset="0"/>
              <a:cs typeface="Arial" panose="020B0604020202020204" pitchFamily="34" charset="0"/>
            </a:rPr>
            <a:t>An agreement for a programme that delivered content relevant to all AHPs only</a:t>
          </a:r>
        </a:p>
      </dsp:txBody>
      <dsp:txXfrm>
        <a:off x="136421" y="3366777"/>
        <a:ext cx="4074670" cy="575702"/>
      </dsp:txXfrm>
    </dsp:sp>
    <dsp:sp modelId="{90A68D1A-29B5-472F-8D71-1ECE295AB26F}">
      <dsp:nvSpPr>
        <dsp:cNvPr id="0" name=""/>
        <dsp:cNvSpPr/>
      </dsp:nvSpPr>
      <dsp:spPr>
        <a:xfrm rot="17692822">
          <a:off x="4033297" y="3340949"/>
          <a:ext cx="675693" cy="14378"/>
        </a:xfrm>
        <a:custGeom>
          <a:avLst/>
          <a:gdLst/>
          <a:ahLst/>
          <a:cxnLst/>
          <a:rect l="0" t="0" r="0" b="0"/>
          <a:pathLst>
            <a:path>
              <a:moveTo>
                <a:pt x="0" y="7189"/>
              </a:moveTo>
              <a:lnTo>
                <a:pt x="675693" y="7189"/>
              </a:lnTo>
            </a:path>
          </a:pathLst>
        </a:custGeom>
        <a:noFill/>
        <a:ln w="12700" cap="flat" cmpd="sng" algn="ctr">
          <a:solidFill>
            <a:srgbClr val="70AD47"/>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GB" sz="500" kern="1200">
            <a:latin typeface="Arial" panose="020B0604020202020204" pitchFamily="34" charset="0"/>
            <a:cs typeface="Arial" panose="020B0604020202020204" pitchFamily="34" charset="0"/>
          </a:endParaRPr>
        </a:p>
      </dsp:txBody>
      <dsp:txXfrm>
        <a:off x="4354251" y="3331246"/>
        <a:ext cx="33784" cy="33784"/>
      </dsp:txXfrm>
    </dsp:sp>
    <dsp:sp modelId="{B97C0604-A0A4-480E-ACA1-7753E2B93749}">
      <dsp:nvSpPr>
        <dsp:cNvPr id="0" name=""/>
        <dsp:cNvSpPr/>
      </dsp:nvSpPr>
      <dsp:spPr>
        <a:xfrm>
          <a:off x="4513284" y="2863972"/>
          <a:ext cx="4173105" cy="355351"/>
        </a:xfrm>
        <a:prstGeom prst="roundRect">
          <a:avLst>
            <a:gd name="adj" fmla="val 10000"/>
          </a:avLst>
        </a:prstGeom>
        <a:solidFill>
          <a:srgbClr val="BEE8D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87313" algn="l" defTabSz="533400">
            <a:lnSpc>
              <a:spcPct val="90000"/>
            </a:lnSpc>
            <a:spcBef>
              <a:spcPct val="0"/>
            </a:spcBef>
            <a:spcAft>
              <a:spcPct val="35000"/>
            </a:spcAft>
            <a:buNone/>
          </a:pPr>
          <a:r>
            <a:rPr lang="en-GB" sz="1200" kern="1200">
              <a:solidFill>
                <a:schemeClr val="tx1"/>
              </a:solidFill>
              <a:latin typeface="Arial" panose="020B0604020202020204" pitchFamily="34" charset="0"/>
              <a:cs typeface="Arial" panose="020B0604020202020204" pitchFamily="34" charset="0"/>
            </a:rPr>
            <a:t>Ensure all professions are engaged</a:t>
          </a:r>
        </a:p>
      </dsp:txBody>
      <dsp:txXfrm>
        <a:off x="4523692" y="2874380"/>
        <a:ext cx="4152289" cy="334535"/>
      </dsp:txXfrm>
    </dsp:sp>
    <dsp:sp modelId="{83F63C9E-16D5-44E7-AD9B-13548DB90006}">
      <dsp:nvSpPr>
        <dsp:cNvPr id="0" name=""/>
        <dsp:cNvSpPr/>
      </dsp:nvSpPr>
      <dsp:spPr>
        <a:xfrm rot="19457599">
          <a:off x="4196097" y="3545276"/>
          <a:ext cx="350093" cy="14378"/>
        </a:xfrm>
        <a:custGeom>
          <a:avLst/>
          <a:gdLst/>
          <a:ahLst/>
          <a:cxnLst/>
          <a:rect l="0" t="0" r="0" b="0"/>
          <a:pathLst>
            <a:path>
              <a:moveTo>
                <a:pt x="0" y="7189"/>
              </a:moveTo>
              <a:lnTo>
                <a:pt x="350093" y="7189"/>
              </a:lnTo>
            </a:path>
          </a:pathLst>
        </a:custGeom>
        <a:noFill/>
        <a:ln w="12700" cap="flat" cmpd="sng" algn="ctr">
          <a:solidFill>
            <a:srgbClr val="70AD47"/>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GB" sz="500" kern="1200">
            <a:latin typeface="Arial" panose="020B0604020202020204" pitchFamily="34" charset="0"/>
            <a:cs typeface="Arial" panose="020B0604020202020204" pitchFamily="34" charset="0"/>
          </a:endParaRPr>
        </a:p>
      </dsp:txBody>
      <dsp:txXfrm>
        <a:off x="4362391" y="3543713"/>
        <a:ext cx="17504" cy="17504"/>
      </dsp:txXfrm>
    </dsp:sp>
    <dsp:sp modelId="{68FF61B1-D61F-4227-A830-FDCF314778C9}">
      <dsp:nvSpPr>
        <dsp:cNvPr id="0" name=""/>
        <dsp:cNvSpPr/>
      </dsp:nvSpPr>
      <dsp:spPr>
        <a:xfrm>
          <a:off x="4513284" y="3272626"/>
          <a:ext cx="4173105" cy="355351"/>
        </a:xfrm>
        <a:prstGeom prst="roundRect">
          <a:avLst>
            <a:gd name="adj" fmla="val 10000"/>
          </a:avLst>
        </a:prstGeom>
        <a:solidFill>
          <a:srgbClr val="BEE8D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87313" algn="l" defTabSz="533400">
            <a:lnSpc>
              <a:spcPct val="90000"/>
            </a:lnSpc>
            <a:spcBef>
              <a:spcPct val="0"/>
            </a:spcBef>
            <a:spcAft>
              <a:spcPct val="35000"/>
            </a:spcAft>
            <a:buNone/>
          </a:pPr>
          <a:r>
            <a:rPr lang="en-GB" sz="1200" kern="1200">
              <a:solidFill>
                <a:schemeClr val="tx1"/>
              </a:solidFill>
              <a:latin typeface="Arial" panose="020B0604020202020204" pitchFamily="34" charset="0"/>
              <a:cs typeface="Arial" panose="020B0604020202020204" pitchFamily="34" charset="0"/>
            </a:rPr>
            <a:t>Standardize   </a:t>
          </a:r>
        </a:p>
      </dsp:txBody>
      <dsp:txXfrm>
        <a:off x="4523692" y="3283034"/>
        <a:ext cx="4152289" cy="334535"/>
      </dsp:txXfrm>
    </dsp:sp>
    <dsp:sp modelId="{B479E659-3EEC-4809-A58C-9FEC05EAA932}">
      <dsp:nvSpPr>
        <dsp:cNvPr id="0" name=""/>
        <dsp:cNvSpPr/>
      </dsp:nvSpPr>
      <dsp:spPr>
        <a:xfrm rot="2142401">
          <a:off x="4196097" y="3749603"/>
          <a:ext cx="350093" cy="14378"/>
        </a:xfrm>
        <a:custGeom>
          <a:avLst/>
          <a:gdLst/>
          <a:ahLst/>
          <a:cxnLst/>
          <a:rect l="0" t="0" r="0" b="0"/>
          <a:pathLst>
            <a:path>
              <a:moveTo>
                <a:pt x="0" y="7189"/>
              </a:moveTo>
              <a:lnTo>
                <a:pt x="350093" y="7189"/>
              </a:lnTo>
            </a:path>
          </a:pathLst>
        </a:custGeom>
        <a:noFill/>
        <a:ln w="12700" cap="flat" cmpd="sng" algn="ctr">
          <a:solidFill>
            <a:srgbClr val="70AD47"/>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GB" sz="500" kern="1200">
            <a:latin typeface="Arial" panose="020B0604020202020204" pitchFamily="34" charset="0"/>
            <a:cs typeface="Arial" panose="020B0604020202020204" pitchFamily="34" charset="0"/>
          </a:endParaRPr>
        </a:p>
      </dsp:txBody>
      <dsp:txXfrm>
        <a:off x="4362391" y="3748040"/>
        <a:ext cx="17504" cy="17504"/>
      </dsp:txXfrm>
    </dsp:sp>
    <dsp:sp modelId="{B135592C-7F2E-4126-822F-75B9D7A99E98}">
      <dsp:nvSpPr>
        <dsp:cNvPr id="0" name=""/>
        <dsp:cNvSpPr/>
      </dsp:nvSpPr>
      <dsp:spPr>
        <a:xfrm>
          <a:off x="4513284" y="3681280"/>
          <a:ext cx="4173105" cy="355351"/>
        </a:xfrm>
        <a:prstGeom prst="roundRect">
          <a:avLst>
            <a:gd name="adj" fmla="val 10000"/>
          </a:avLst>
        </a:prstGeom>
        <a:solidFill>
          <a:srgbClr val="BEE8D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87313" algn="l" defTabSz="533400">
            <a:lnSpc>
              <a:spcPct val="90000"/>
            </a:lnSpc>
            <a:spcBef>
              <a:spcPct val="0"/>
            </a:spcBef>
            <a:spcAft>
              <a:spcPct val="35000"/>
            </a:spcAft>
            <a:buNone/>
          </a:pPr>
          <a:r>
            <a:rPr lang="en-GB" sz="1200" kern="1200">
              <a:solidFill>
                <a:schemeClr val="tx1"/>
              </a:solidFill>
              <a:latin typeface="Arial" panose="020B0604020202020204" pitchFamily="34" charset="0"/>
              <a:cs typeface="Arial" panose="020B0604020202020204" pitchFamily="34" charset="0"/>
            </a:rPr>
            <a:t>Equal</a:t>
          </a:r>
        </a:p>
      </dsp:txBody>
      <dsp:txXfrm>
        <a:off x="4523692" y="3691688"/>
        <a:ext cx="4152289" cy="334535"/>
      </dsp:txXfrm>
    </dsp:sp>
    <dsp:sp modelId="{BE1F5915-696D-4795-AC6F-A7B8E0FB8824}">
      <dsp:nvSpPr>
        <dsp:cNvPr id="0" name=""/>
        <dsp:cNvSpPr/>
      </dsp:nvSpPr>
      <dsp:spPr>
        <a:xfrm rot="3907178">
          <a:off x="4033297" y="3953930"/>
          <a:ext cx="675693" cy="14378"/>
        </a:xfrm>
        <a:custGeom>
          <a:avLst/>
          <a:gdLst/>
          <a:ahLst/>
          <a:cxnLst/>
          <a:rect l="0" t="0" r="0" b="0"/>
          <a:pathLst>
            <a:path>
              <a:moveTo>
                <a:pt x="0" y="7189"/>
              </a:moveTo>
              <a:lnTo>
                <a:pt x="675693" y="7189"/>
              </a:lnTo>
            </a:path>
          </a:pathLst>
        </a:custGeom>
        <a:noFill/>
        <a:ln w="12700" cap="flat" cmpd="sng" algn="ctr">
          <a:solidFill>
            <a:srgbClr val="70AD47"/>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GB" sz="500" kern="1200">
            <a:latin typeface="Arial" panose="020B0604020202020204" pitchFamily="34" charset="0"/>
            <a:cs typeface="Arial" panose="020B0604020202020204" pitchFamily="34" charset="0"/>
          </a:endParaRPr>
        </a:p>
      </dsp:txBody>
      <dsp:txXfrm>
        <a:off x="4354251" y="3944227"/>
        <a:ext cx="33784" cy="33784"/>
      </dsp:txXfrm>
    </dsp:sp>
    <dsp:sp modelId="{AC399FFD-BCFF-4C90-B89F-B289E63A06AA}">
      <dsp:nvSpPr>
        <dsp:cNvPr id="0" name=""/>
        <dsp:cNvSpPr/>
      </dsp:nvSpPr>
      <dsp:spPr>
        <a:xfrm>
          <a:off x="4513284" y="4089934"/>
          <a:ext cx="4173105" cy="355351"/>
        </a:xfrm>
        <a:prstGeom prst="roundRect">
          <a:avLst>
            <a:gd name="adj" fmla="val 10000"/>
          </a:avLst>
        </a:prstGeom>
        <a:solidFill>
          <a:srgbClr val="BEE8D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87313" algn="l" defTabSz="533400">
            <a:lnSpc>
              <a:spcPct val="90000"/>
            </a:lnSpc>
            <a:spcBef>
              <a:spcPct val="0"/>
            </a:spcBef>
            <a:spcAft>
              <a:spcPct val="35000"/>
            </a:spcAft>
            <a:buNone/>
          </a:pPr>
          <a:r>
            <a:rPr lang="en-GB" sz="1200" kern="1200">
              <a:solidFill>
                <a:schemeClr val="tx1"/>
              </a:solidFill>
              <a:latin typeface="Arial" panose="020B0604020202020204" pitchFamily="34" charset="0"/>
              <a:cs typeface="Arial" panose="020B0604020202020204" pitchFamily="34" charset="0"/>
            </a:rPr>
            <a:t>Accelerated AHP Preceptorship report recommendations </a:t>
          </a:r>
        </a:p>
      </dsp:txBody>
      <dsp:txXfrm>
        <a:off x="4523692" y="4100342"/>
        <a:ext cx="4152289" cy="3345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9FECEA-940D-4C44-A191-315A38CE440C}">
      <dsp:nvSpPr>
        <dsp:cNvPr id="0" name=""/>
        <dsp:cNvSpPr/>
      </dsp:nvSpPr>
      <dsp:spPr>
        <a:xfrm>
          <a:off x="140461" y="187823"/>
          <a:ext cx="3460694" cy="400871"/>
        </a:xfrm>
        <a:prstGeom prst="roundRect">
          <a:avLst>
            <a:gd name="adj" fmla="val 10000"/>
          </a:avLst>
        </a:prstGeom>
        <a:solidFill>
          <a:srgbClr val="4472C4"/>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87313" lvl="0" indent="0" algn="l" defTabSz="533400">
            <a:lnSpc>
              <a:spcPct val="90000"/>
            </a:lnSpc>
            <a:spcBef>
              <a:spcPct val="0"/>
            </a:spcBef>
            <a:spcAft>
              <a:spcPct val="35000"/>
            </a:spcAft>
            <a:buNone/>
          </a:pPr>
          <a:r>
            <a:rPr lang="en-GB" sz="1200" kern="1200">
              <a:latin typeface="Arial" panose="020B0604020202020204" pitchFamily="34" charset="0"/>
              <a:cs typeface="Arial" panose="020B0604020202020204" pitchFamily="34" charset="0"/>
            </a:rPr>
            <a:t>Previous and current Preceptorship programmes</a:t>
          </a:r>
        </a:p>
      </dsp:txBody>
      <dsp:txXfrm>
        <a:off x="152202" y="199564"/>
        <a:ext cx="3437212" cy="377389"/>
      </dsp:txXfrm>
    </dsp:sp>
    <dsp:sp modelId="{D295DCD0-3FC0-4B74-8CA7-B14B2C065BA9}">
      <dsp:nvSpPr>
        <dsp:cNvPr id="0" name=""/>
        <dsp:cNvSpPr/>
      </dsp:nvSpPr>
      <dsp:spPr>
        <a:xfrm rot="18289469">
          <a:off x="3531168" y="249536"/>
          <a:ext cx="326328" cy="9559"/>
        </a:xfrm>
        <a:custGeom>
          <a:avLst/>
          <a:gdLst/>
          <a:ahLst/>
          <a:cxnLst/>
          <a:rect l="0" t="0" r="0" b="0"/>
          <a:pathLst>
            <a:path>
              <a:moveTo>
                <a:pt x="0" y="4779"/>
              </a:moveTo>
              <a:lnTo>
                <a:pt x="326328" y="4779"/>
              </a:lnTo>
            </a:path>
          </a:pathLst>
        </a:custGeom>
        <a:noFill/>
        <a:ln w="12700" cap="flat" cmpd="sng" algn="ctr">
          <a:solidFill>
            <a:srgbClr val="70AD47"/>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GB" sz="500" kern="1200">
            <a:latin typeface="Arial" panose="020B0604020202020204" pitchFamily="34" charset="0"/>
            <a:cs typeface="Arial" panose="020B0604020202020204" pitchFamily="34" charset="0"/>
          </a:endParaRPr>
        </a:p>
      </dsp:txBody>
      <dsp:txXfrm>
        <a:off x="3686174" y="246158"/>
        <a:ext cx="16316" cy="16316"/>
      </dsp:txXfrm>
    </dsp:sp>
    <dsp:sp modelId="{EB396AC3-3CAE-404A-AE9A-6E0926A723EA}">
      <dsp:nvSpPr>
        <dsp:cNvPr id="0" name=""/>
        <dsp:cNvSpPr/>
      </dsp:nvSpPr>
      <dsp:spPr>
        <a:xfrm>
          <a:off x="3787509" y="3902"/>
          <a:ext cx="4680001" cy="232942"/>
        </a:xfrm>
        <a:prstGeom prst="roundRect">
          <a:avLst>
            <a:gd name="adj" fmla="val 10000"/>
          </a:avLst>
        </a:prstGeom>
        <a:solidFill>
          <a:srgbClr val="C6D9F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87313" algn="l" defTabSz="533400">
            <a:lnSpc>
              <a:spcPct val="90000"/>
            </a:lnSpc>
            <a:spcBef>
              <a:spcPct val="0"/>
            </a:spcBef>
            <a:spcAft>
              <a:spcPct val="35000"/>
            </a:spcAft>
            <a:buNone/>
          </a:pPr>
          <a:r>
            <a:rPr lang="en-GB" sz="1200" kern="1200">
              <a:solidFill>
                <a:schemeClr val="tx1"/>
              </a:solidFill>
              <a:latin typeface="Arial" panose="020B0604020202020204" pitchFamily="34" charset="0"/>
              <a:cs typeface="Arial" panose="020B0604020202020204" pitchFamily="34" charset="0"/>
            </a:rPr>
            <a:t>Accelerated AHP Preceptorship</a:t>
          </a:r>
        </a:p>
      </dsp:txBody>
      <dsp:txXfrm>
        <a:off x="3794332" y="10725"/>
        <a:ext cx="4666355" cy="219296"/>
      </dsp:txXfrm>
    </dsp:sp>
    <dsp:sp modelId="{45D35B69-E9C7-47BF-940F-7CC3E5EC6120}">
      <dsp:nvSpPr>
        <dsp:cNvPr id="0" name=""/>
        <dsp:cNvSpPr/>
      </dsp:nvSpPr>
      <dsp:spPr>
        <a:xfrm>
          <a:off x="3601155" y="383479"/>
          <a:ext cx="190864" cy="9559"/>
        </a:xfrm>
        <a:custGeom>
          <a:avLst/>
          <a:gdLst/>
          <a:ahLst/>
          <a:cxnLst/>
          <a:rect l="0" t="0" r="0" b="0"/>
          <a:pathLst>
            <a:path>
              <a:moveTo>
                <a:pt x="0" y="4779"/>
              </a:moveTo>
              <a:lnTo>
                <a:pt x="190864" y="4779"/>
              </a:lnTo>
            </a:path>
          </a:pathLst>
        </a:custGeom>
        <a:noFill/>
        <a:ln w="12700" cap="flat" cmpd="sng" algn="ctr">
          <a:solidFill>
            <a:srgbClr val="70AD47"/>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GB" sz="500" kern="1200">
            <a:latin typeface="Arial" panose="020B0604020202020204" pitchFamily="34" charset="0"/>
            <a:cs typeface="Arial" panose="020B0604020202020204" pitchFamily="34" charset="0"/>
          </a:endParaRPr>
        </a:p>
      </dsp:txBody>
      <dsp:txXfrm>
        <a:off x="3691816" y="383487"/>
        <a:ext cx="9543" cy="9543"/>
      </dsp:txXfrm>
    </dsp:sp>
    <dsp:sp modelId="{2A4A5381-6166-4F0B-A013-4C1A9DFDAD67}">
      <dsp:nvSpPr>
        <dsp:cNvPr id="0" name=""/>
        <dsp:cNvSpPr/>
      </dsp:nvSpPr>
      <dsp:spPr>
        <a:xfrm>
          <a:off x="3792019" y="271787"/>
          <a:ext cx="4680001" cy="232942"/>
        </a:xfrm>
        <a:prstGeom prst="roundRect">
          <a:avLst>
            <a:gd name="adj" fmla="val 10000"/>
          </a:avLst>
        </a:prstGeom>
        <a:solidFill>
          <a:srgbClr val="C6D9F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87313" lvl="0" indent="0" algn="l" defTabSz="533400" rtl="0">
            <a:lnSpc>
              <a:spcPct val="90000"/>
            </a:lnSpc>
            <a:spcBef>
              <a:spcPct val="0"/>
            </a:spcBef>
            <a:spcAft>
              <a:spcPct val="35000"/>
            </a:spcAft>
            <a:buNone/>
          </a:pPr>
          <a:r>
            <a:rPr lang="en-GB" sz="1200" kern="1200">
              <a:solidFill>
                <a:schemeClr val="tx1"/>
              </a:solidFill>
              <a:latin typeface="Arial" panose="020B0604020202020204" pitchFamily="34" charset="0"/>
              <a:cs typeface="Arial" panose="020B0604020202020204" pitchFamily="34" charset="0"/>
            </a:rPr>
            <a:t>Integrated Radiography and General Preceptorship  </a:t>
          </a:r>
        </a:p>
      </dsp:txBody>
      <dsp:txXfrm>
        <a:off x="3798842" y="278610"/>
        <a:ext cx="4666355" cy="219296"/>
      </dsp:txXfrm>
    </dsp:sp>
    <dsp:sp modelId="{21913FF7-2398-426F-8A66-04BC9F755756}">
      <dsp:nvSpPr>
        <dsp:cNvPr id="0" name=""/>
        <dsp:cNvSpPr/>
      </dsp:nvSpPr>
      <dsp:spPr>
        <a:xfrm rot="3310531">
          <a:off x="3531168" y="517421"/>
          <a:ext cx="326328" cy="9559"/>
        </a:xfrm>
        <a:custGeom>
          <a:avLst/>
          <a:gdLst/>
          <a:ahLst/>
          <a:cxnLst/>
          <a:rect l="0" t="0" r="0" b="0"/>
          <a:pathLst>
            <a:path>
              <a:moveTo>
                <a:pt x="0" y="4779"/>
              </a:moveTo>
              <a:lnTo>
                <a:pt x="326328" y="4779"/>
              </a:lnTo>
            </a:path>
          </a:pathLst>
        </a:custGeom>
        <a:noFill/>
        <a:ln w="12700" cap="flat" cmpd="sng" algn="ctr">
          <a:solidFill>
            <a:srgbClr val="70AD47"/>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GB" sz="500" kern="1200">
            <a:latin typeface="Arial" panose="020B0604020202020204" pitchFamily="34" charset="0"/>
            <a:cs typeface="Arial" panose="020B0604020202020204" pitchFamily="34" charset="0"/>
          </a:endParaRPr>
        </a:p>
      </dsp:txBody>
      <dsp:txXfrm>
        <a:off x="3686174" y="514042"/>
        <a:ext cx="16316" cy="16316"/>
      </dsp:txXfrm>
    </dsp:sp>
    <dsp:sp modelId="{E6BD96DC-D67B-405A-8523-BB0BCFE56F85}">
      <dsp:nvSpPr>
        <dsp:cNvPr id="0" name=""/>
        <dsp:cNvSpPr/>
      </dsp:nvSpPr>
      <dsp:spPr>
        <a:xfrm>
          <a:off x="3787509" y="539671"/>
          <a:ext cx="4680001" cy="232942"/>
        </a:xfrm>
        <a:prstGeom prst="roundRect">
          <a:avLst>
            <a:gd name="adj" fmla="val 10000"/>
          </a:avLst>
        </a:prstGeom>
        <a:solidFill>
          <a:srgbClr val="C6D9F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87313" algn="l" defTabSz="533400">
            <a:lnSpc>
              <a:spcPct val="90000"/>
            </a:lnSpc>
            <a:spcBef>
              <a:spcPct val="0"/>
            </a:spcBef>
            <a:spcAft>
              <a:spcPct val="35000"/>
            </a:spcAft>
            <a:buNone/>
          </a:pPr>
          <a:r>
            <a:rPr lang="en-GB" sz="1200" kern="1200">
              <a:solidFill>
                <a:schemeClr val="tx1"/>
              </a:solidFill>
              <a:latin typeface="Arial" panose="020B0604020202020204" pitchFamily="34" charset="0"/>
              <a:cs typeface="Arial" panose="020B0604020202020204" pitchFamily="34" charset="0"/>
            </a:rPr>
            <a:t>Current General Preceptorship</a:t>
          </a:r>
        </a:p>
      </dsp:txBody>
      <dsp:txXfrm>
        <a:off x="3794332" y="546494"/>
        <a:ext cx="4666355" cy="219296"/>
      </dsp:txXfrm>
    </dsp:sp>
    <dsp:sp modelId="{8DBBC4BB-EBD0-4D90-8F2B-38D674A8E9EE}">
      <dsp:nvSpPr>
        <dsp:cNvPr id="0" name=""/>
        <dsp:cNvSpPr/>
      </dsp:nvSpPr>
      <dsp:spPr>
        <a:xfrm>
          <a:off x="140461" y="991476"/>
          <a:ext cx="3460694" cy="400871"/>
        </a:xfrm>
        <a:prstGeom prst="roundRect">
          <a:avLst>
            <a:gd name="adj" fmla="val 10000"/>
          </a:avLst>
        </a:prstGeom>
        <a:solidFill>
          <a:srgbClr val="43AFC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87313" lvl="0" indent="0" algn="l" defTabSz="533400" rtl="0">
            <a:lnSpc>
              <a:spcPct val="90000"/>
            </a:lnSpc>
            <a:spcBef>
              <a:spcPct val="0"/>
            </a:spcBef>
            <a:spcAft>
              <a:spcPct val="35000"/>
            </a:spcAft>
            <a:buNone/>
          </a:pPr>
          <a:r>
            <a:rPr lang="en-GB" sz="1200" kern="1200">
              <a:latin typeface="Arial" panose="020B0604020202020204" pitchFamily="34" charset="0"/>
              <a:cs typeface="Arial" panose="020B0604020202020204" pitchFamily="34" charset="0"/>
            </a:rPr>
            <a:t> Policy and standards</a:t>
          </a:r>
        </a:p>
      </dsp:txBody>
      <dsp:txXfrm>
        <a:off x="152202" y="1003217"/>
        <a:ext cx="3437212" cy="377389"/>
      </dsp:txXfrm>
    </dsp:sp>
    <dsp:sp modelId="{2349C867-A61F-4D27-83DF-8075A28079D0}">
      <dsp:nvSpPr>
        <dsp:cNvPr id="0" name=""/>
        <dsp:cNvSpPr/>
      </dsp:nvSpPr>
      <dsp:spPr>
        <a:xfrm rot="18289469">
          <a:off x="3531168" y="1053190"/>
          <a:ext cx="326328" cy="9559"/>
        </a:xfrm>
        <a:custGeom>
          <a:avLst/>
          <a:gdLst/>
          <a:ahLst/>
          <a:cxnLst/>
          <a:rect l="0" t="0" r="0" b="0"/>
          <a:pathLst>
            <a:path>
              <a:moveTo>
                <a:pt x="0" y="4779"/>
              </a:moveTo>
              <a:lnTo>
                <a:pt x="326328" y="4779"/>
              </a:lnTo>
            </a:path>
          </a:pathLst>
        </a:custGeom>
        <a:noFill/>
        <a:ln w="12700" cap="flat" cmpd="sng" algn="ctr">
          <a:solidFill>
            <a:srgbClr val="70AD47"/>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GB" sz="500" kern="1200">
            <a:latin typeface="Arial" panose="020B0604020202020204" pitchFamily="34" charset="0"/>
            <a:cs typeface="Arial" panose="020B0604020202020204" pitchFamily="34" charset="0"/>
          </a:endParaRPr>
        </a:p>
      </dsp:txBody>
      <dsp:txXfrm>
        <a:off x="3686174" y="1049811"/>
        <a:ext cx="16316" cy="16316"/>
      </dsp:txXfrm>
    </dsp:sp>
    <dsp:sp modelId="{72DFDADD-D662-48E6-A9A6-09AE36D0BEA7}">
      <dsp:nvSpPr>
        <dsp:cNvPr id="0" name=""/>
        <dsp:cNvSpPr/>
      </dsp:nvSpPr>
      <dsp:spPr>
        <a:xfrm>
          <a:off x="3787509" y="807556"/>
          <a:ext cx="4680001" cy="232942"/>
        </a:xfrm>
        <a:prstGeom prst="roundRect">
          <a:avLst>
            <a:gd name="adj" fmla="val 10000"/>
          </a:avLst>
        </a:prstGeom>
        <a:solidFill>
          <a:srgbClr val="C3E5EB"/>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87313" algn="l" defTabSz="533400">
            <a:lnSpc>
              <a:spcPct val="90000"/>
            </a:lnSpc>
            <a:spcBef>
              <a:spcPct val="0"/>
            </a:spcBef>
            <a:spcAft>
              <a:spcPct val="35000"/>
            </a:spcAft>
            <a:buNone/>
          </a:pPr>
          <a:r>
            <a:rPr lang="en-GB" sz="1200" kern="1200">
              <a:solidFill>
                <a:schemeClr val="tx1"/>
              </a:solidFill>
              <a:latin typeface="Arial" panose="020B0604020202020204" pitchFamily="34" charset="0"/>
              <a:cs typeface="Arial" panose="020B0604020202020204" pitchFamily="34" charset="0"/>
            </a:rPr>
            <a:t>Barts Health and HEE Preceptorship Policy</a:t>
          </a:r>
        </a:p>
      </dsp:txBody>
      <dsp:txXfrm>
        <a:off x="3794332" y="814379"/>
        <a:ext cx="4666355" cy="219296"/>
      </dsp:txXfrm>
    </dsp:sp>
    <dsp:sp modelId="{CA0DD75F-554D-4705-841F-D3FEA4288EC3}">
      <dsp:nvSpPr>
        <dsp:cNvPr id="0" name=""/>
        <dsp:cNvSpPr/>
      </dsp:nvSpPr>
      <dsp:spPr>
        <a:xfrm>
          <a:off x="3601155" y="1187132"/>
          <a:ext cx="186354" cy="9559"/>
        </a:xfrm>
        <a:custGeom>
          <a:avLst/>
          <a:gdLst/>
          <a:ahLst/>
          <a:cxnLst/>
          <a:rect l="0" t="0" r="0" b="0"/>
          <a:pathLst>
            <a:path>
              <a:moveTo>
                <a:pt x="0" y="4779"/>
              </a:moveTo>
              <a:lnTo>
                <a:pt x="186354" y="4779"/>
              </a:lnTo>
            </a:path>
          </a:pathLst>
        </a:custGeom>
        <a:noFill/>
        <a:ln w="12700" cap="flat" cmpd="sng" algn="ctr">
          <a:solidFill>
            <a:srgbClr val="70AD47"/>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GB" sz="500" kern="1200">
            <a:latin typeface="Arial" panose="020B0604020202020204" pitchFamily="34" charset="0"/>
            <a:cs typeface="Arial" panose="020B0604020202020204" pitchFamily="34" charset="0"/>
          </a:endParaRPr>
        </a:p>
      </dsp:txBody>
      <dsp:txXfrm>
        <a:off x="3689673" y="1187253"/>
        <a:ext cx="9317" cy="9317"/>
      </dsp:txXfrm>
    </dsp:sp>
    <dsp:sp modelId="{6837101A-258F-4723-882A-9F52534FDE30}">
      <dsp:nvSpPr>
        <dsp:cNvPr id="0" name=""/>
        <dsp:cNvSpPr/>
      </dsp:nvSpPr>
      <dsp:spPr>
        <a:xfrm>
          <a:off x="3787509" y="1075440"/>
          <a:ext cx="4680001" cy="232942"/>
        </a:xfrm>
        <a:prstGeom prst="roundRect">
          <a:avLst>
            <a:gd name="adj" fmla="val 10000"/>
          </a:avLst>
        </a:prstGeom>
        <a:solidFill>
          <a:srgbClr val="C3E5EB"/>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87313" algn="l" defTabSz="533400">
            <a:lnSpc>
              <a:spcPct val="90000"/>
            </a:lnSpc>
            <a:spcBef>
              <a:spcPct val="0"/>
            </a:spcBef>
            <a:spcAft>
              <a:spcPct val="35000"/>
            </a:spcAft>
            <a:buNone/>
          </a:pPr>
          <a:r>
            <a:rPr lang="en-GB" sz="1200" kern="1200">
              <a:solidFill>
                <a:schemeClr val="tx1"/>
              </a:solidFill>
              <a:latin typeface="Arial" panose="020B0604020202020204" pitchFamily="34" charset="0"/>
              <a:cs typeface="Arial" panose="020B0604020202020204" pitchFamily="34" charset="0"/>
            </a:rPr>
            <a:t>Barts Health Values</a:t>
          </a:r>
        </a:p>
      </dsp:txBody>
      <dsp:txXfrm>
        <a:off x="3794332" y="1082263"/>
        <a:ext cx="4666355" cy="219296"/>
      </dsp:txXfrm>
    </dsp:sp>
    <dsp:sp modelId="{3FC18802-461C-4A5C-A18C-86777DF3DCBA}">
      <dsp:nvSpPr>
        <dsp:cNvPr id="0" name=""/>
        <dsp:cNvSpPr/>
      </dsp:nvSpPr>
      <dsp:spPr>
        <a:xfrm rot="3310531">
          <a:off x="3531168" y="1321074"/>
          <a:ext cx="326328" cy="9559"/>
        </a:xfrm>
        <a:custGeom>
          <a:avLst/>
          <a:gdLst/>
          <a:ahLst/>
          <a:cxnLst/>
          <a:rect l="0" t="0" r="0" b="0"/>
          <a:pathLst>
            <a:path>
              <a:moveTo>
                <a:pt x="0" y="4779"/>
              </a:moveTo>
              <a:lnTo>
                <a:pt x="326328" y="4779"/>
              </a:lnTo>
            </a:path>
          </a:pathLst>
        </a:custGeom>
        <a:noFill/>
        <a:ln w="12700" cap="flat" cmpd="sng" algn="ctr">
          <a:solidFill>
            <a:srgbClr val="70AD47"/>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GB" sz="500" kern="1200">
            <a:latin typeface="Arial" panose="020B0604020202020204" pitchFamily="34" charset="0"/>
            <a:cs typeface="Arial" panose="020B0604020202020204" pitchFamily="34" charset="0"/>
          </a:endParaRPr>
        </a:p>
      </dsp:txBody>
      <dsp:txXfrm>
        <a:off x="3686174" y="1317696"/>
        <a:ext cx="16316" cy="16316"/>
      </dsp:txXfrm>
    </dsp:sp>
    <dsp:sp modelId="{3081C52A-D082-47E8-9159-C52B45C4F1C1}">
      <dsp:nvSpPr>
        <dsp:cNvPr id="0" name=""/>
        <dsp:cNvSpPr/>
      </dsp:nvSpPr>
      <dsp:spPr>
        <a:xfrm>
          <a:off x="3787509" y="1343325"/>
          <a:ext cx="4680001" cy="232942"/>
        </a:xfrm>
        <a:prstGeom prst="roundRect">
          <a:avLst>
            <a:gd name="adj" fmla="val 10000"/>
          </a:avLst>
        </a:prstGeom>
        <a:solidFill>
          <a:srgbClr val="C3E5EB"/>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87313" algn="l" defTabSz="533400">
            <a:lnSpc>
              <a:spcPct val="90000"/>
            </a:lnSpc>
            <a:spcBef>
              <a:spcPct val="0"/>
            </a:spcBef>
            <a:spcAft>
              <a:spcPct val="35000"/>
            </a:spcAft>
            <a:buNone/>
          </a:pPr>
          <a:r>
            <a:rPr lang="en-GB" sz="1200" kern="1200">
              <a:solidFill>
                <a:schemeClr val="tx1"/>
              </a:solidFill>
              <a:latin typeface="Arial" panose="020B0604020202020204" pitchFamily="34" charset="0"/>
              <a:cs typeface="Arial" panose="020B0604020202020204" pitchFamily="34" charset="0"/>
            </a:rPr>
            <a:t>HCPC standards</a:t>
          </a:r>
        </a:p>
      </dsp:txBody>
      <dsp:txXfrm>
        <a:off x="3794332" y="1350148"/>
        <a:ext cx="4666355" cy="219296"/>
      </dsp:txXfrm>
    </dsp:sp>
    <dsp:sp modelId="{C4F842C9-464A-4C65-8D6C-15E6B36FF330}">
      <dsp:nvSpPr>
        <dsp:cNvPr id="0" name=""/>
        <dsp:cNvSpPr/>
      </dsp:nvSpPr>
      <dsp:spPr>
        <a:xfrm>
          <a:off x="140461" y="1795129"/>
          <a:ext cx="3460694" cy="400871"/>
        </a:xfrm>
        <a:prstGeom prst="roundRect">
          <a:avLst>
            <a:gd name="adj" fmla="val 10000"/>
          </a:avLst>
        </a:prstGeom>
        <a:solidFill>
          <a:srgbClr val="4472C4"/>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87313" lvl="0" indent="0" algn="l" defTabSz="533400">
            <a:lnSpc>
              <a:spcPct val="90000"/>
            </a:lnSpc>
            <a:spcBef>
              <a:spcPct val="0"/>
            </a:spcBef>
            <a:spcAft>
              <a:spcPct val="35000"/>
            </a:spcAft>
            <a:buNone/>
          </a:pPr>
          <a:r>
            <a:rPr lang="en-GB" sz="1200" kern="1200">
              <a:latin typeface="Arial" panose="020B0604020202020204" pitchFamily="34" charset="0"/>
              <a:cs typeface="Arial" panose="020B0604020202020204" pitchFamily="34" charset="0"/>
            </a:rPr>
            <a:t>AHP Stakeholder Group</a:t>
          </a:r>
        </a:p>
      </dsp:txBody>
      <dsp:txXfrm>
        <a:off x="152202" y="1806870"/>
        <a:ext cx="3437212" cy="377389"/>
      </dsp:txXfrm>
    </dsp:sp>
    <dsp:sp modelId="{90A68D1A-29B5-472F-8D71-1ECE295AB26F}">
      <dsp:nvSpPr>
        <dsp:cNvPr id="0" name=""/>
        <dsp:cNvSpPr/>
      </dsp:nvSpPr>
      <dsp:spPr>
        <a:xfrm rot="18289469">
          <a:off x="3531168" y="1856843"/>
          <a:ext cx="326328" cy="9559"/>
        </a:xfrm>
        <a:custGeom>
          <a:avLst/>
          <a:gdLst/>
          <a:ahLst/>
          <a:cxnLst/>
          <a:rect l="0" t="0" r="0" b="0"/>
          <a:pathLst>
            <a:path>
              <a:moveTo>
                <a:pt x="0" y="4779"/>
              </a:moveTo>
              <a:lnTo>
                <a:pt x="326328" y="4779"/>
              </a:lnTo>
            </a:path>
          </a:pathLst>
        </a:custGeom>
        <a:noFill/>
        <a:ln w="12700" cap="flat" cmpd="sng" algn="ctr">
          <a:solidFill>
            <a:srgbClr val="70AD47"/>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GB" sz="500" kern="1200">
            <a:latin typeface="Arial" panose="020B0604020202020204" pitchFamily="34" charset="0"/>
            <a:cs typeface="Arial" panose="020B0604020202020204" pitchFamily="34" charset="0"/>
          </a:endParaRPr>
        </a:p>
      </dsp:txBody>
      <dsp:txXfrm>
        <a:off x="3686174" y="1853465"/>
        <a:ext cx="16316" cy="16316"/>
      </dsp:txXfrm>
    </dsp:sp>
    <dsp:sp modelId="{B97C0604-A0A4-480E-ACA1-7753E2B93749}">
      <dsp:nvSpPr>
        <dsp:cNvPr id="0" name=""/>
        <dsp:cNvSpPr/>
      </dsp:nvSpPr>
      <dsp:spPr>
        <a:xfrm>
          <a:off x="3787509" y="1611209"/>
          <a:ext cx="4680001" cy="232942"/>
        </a:xfrm>
        <a:prstGeom prst="roundRect">
          <a:avLst>
            <a:gd name="adj" fmla="val 10000"/>
          </a:avLst>
        </a:prstGeom>
        <a:solidFill>
          <a:srgbClr val="C6D9F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87313" algn="l" defTabSz="533400">
            <a:lnSpc>
              <a:spcPct val="90000"/>
            </a:lnSpc>
            <a:spcBef>
              <a:spcPct val="0"/>
            </a:spcBef>
            <a:spcAft>
              <a:spcPct val="35000"/>
            </a:spcAft>
            <a:buNone/>
          </a:pPr>
          <a:r>
            <a:rPr lang="en-GB" sz="1200" kern="1200">
              <a:solidFill>
                <a:schemeClr val="tx1"/>
              </a:solidFill>
              <a:latin typeface="Arial" panose="020B0604020202020204" pitchFamily="34" charset="0"/>
              <a:cs typeface="Arial" panose="020B0604020202020204" pitchFamily="34" charset="0"/>
            </a:rPr>
            <a:t>Requested content topics</a:t>
          </a:r>
        </a:p>
      </dsp:txBody>
      <dsp:txXfrm>
        <a:off x="3794332" y="1618032"/>
        <a:ext cx="4666355" cy="219296"/>
      </dsp:txXfrm>
    </dsp:sp>
    <dsp:sp modelId="{83F63C9E-16D5-44E7-AD9B-13548DB90006}">
      <dsp:nvSpPr>
        <dsp:cNvPr id="0" name=""/>
        <dsp:cNvSpPr/>
      </dsp:nvSpPr>
      <dsp:spPr>
        <a:xfrm>
          <a:off x="3601155" y="1990785"/>
          <a:ext cx="186354" cy="9559"/>
        </a:xfrm>
        <a:custGeom>
          <a:avLst/>
          <a:gdLst/>
          <a:ahLst/>
          <a:cxnLst/>
          <a:rect l="0" t="0" r="0" b="0"/>
          <a:pathLst>
            <a:path>
              <a:moveTo>
                <a:pt x="0" y="4779"/>
              </a:moveTo>
              <a:lnTo>
                <a:pt x="186354" y="4779"/>
              </a:lnTo>
            </a:path>
          </a:pathLst>
        </a:custGeom>
        <a:noFill/>
        <a:ln w="12700" cap="flat" cmpd="sng" algn="ctr">
          <a:solidFill>
            <a:srgbClr val="70AD47"/>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GB" sz="500" kern="1200">
            <a:latin typeface="Arial" panose="020B0604020202020204" pitchFamily="34" charset="0"/>
            <a:cs typeface="Arial" panose="020B0604020202020204" pitchFamily="34" charset="0"/>
          </a:endParaRPr>
        </a:p>
      </dsp:txBody>
      <dsp:txXfrm>
        <a:off x="3689673" y="1990906"/>
        <a:ext cx="9317" cy="9317"/>
      </dsp:txXfrm>
    </dsp:sp>
    <dsp:sp modelId="{68FF61B1-D61F-4227-A830-FDCF314778C9}">
      <dsp:nvSpPr>
        <dsp:cNvPr id="0" name=""/>
        <dsp:cNvSpPr/>
      </dsp:nvSpPr>
      <dsp:spPr>
        <a:xfrm>
          <a:off x="3787509" y="1879094"/>
          <a:ext cx="4680001" cy="232942"/>
        </a:xfrm>
        <a:prstGeom prst="roundRect">
          <a:avLst>
            <a:gd name="adj" fmla="val 10000"/>
          </a:avLst>
        </a:prstGeom>
        <a:solidFill>
          <a:srgbClr val="C6D9F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87313" algn="l" defTabSz="533400">
            <a:lnSpc>
              <a:spcPct val="90000"/>
            </a:lnSpc>
            <a:spcBef>
              <a:spcPct val="0"/>
            </a:spcBef>
            <a:spcAft>
              <a:spcPct val="35000"/>
            </a:spcAft>
            <a:buNone/>
          </a:pPr>
          <a:r>
            <a:rPr lang="en-GB" sz="1200" kern="1200">
              <a:solidFill>
                <a:schemeClr val="tx1"/>
              </a:solidFill>
              <a:latin typeface="Arial" panose="020B0604020202020204" pitchFamily="34" charset="0"/>
              <a:cs typeface="Arial" panose="020B0604020202020204" pitchFamily="34" charset="0"/>
            </a:rPr>
            <a:t>Consulted for agreement on content</a:t>
          </a:r>
        </a:p>
      </dsp:txBody>
      <dsp:txXfrm>
        <a:off x="3794332" y="1885917"/>
        <a:ext cx="4666355" cy="219296"/>
      </dsp:txXfrm>
    </dsp:sp>
    <dsp:sp modelId="{B479E659-3EEC-4809-A58C-9FEC05EAA932}">
      <dsp:nvSpPr>
        <dsp:cNvPr id="0" name=""/>
        <dsp:cNvSpPr/>
      </dsp:nvSpPr>
      <dsp:spPr>
        <a:xfrm rot="3310531">
          <a:off x="3531168" y="2124727"/>
          <a:ext cx="326328" cy="9559"/>
        </a:xfrm>
        <a:custGeom>
          <a:avLst/>
          <a:gdLst/>
          <a:ahLst/>
          <a:cxnLst/>
          <a:rect l="0" t="0" r="0" b="0"/>
          <a:pathLst>
            <a:path>
              <a:moveTo>
                <a:pt x="0" y="4779"/>
              </a:moveTo>
              <a:lnTo>
                <a:pt x="326328" y="4779"/>
              </a:lnTo>
            </a:path>
          </a:pathLst>
        </a:custGeom>
        <a:noFill/>
        <a:ln w="12700" cap="flat" cmpd="sng" algn="ctr">
          <a:solidFill>
            <a:srgbClr val="70AD47"/>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GB" sz="500" kern="1200">
            <a:latin typeface="Arial" panose="020B0604020202020204" pitchFamily="34" charset="0"/>
            <a:cs typeface="Arial" panose="020B0604020202020204" pitchFamily="34" charset="0"/>
          </a:endParaRPr>
        </a:p>
      </dsp:txBody>
      <dsp:txXfrm>
        <a:off x="3686174" y="2121349"/>
        <a:ext cx="16316" cy="16316"/>
      </dsp:txXfrm>
    </dsp:sp>
    <dsp:sp modelId="{B135592C-7F2E-4126-822F-75B9D7A99E98}">
      <dsp:nvSpPr>
        <dsp:cNvPr id="0" name=""/>
        <dsp:cNvSpPr/>
      </dsp:nvSpPr>
      <dsp:spPr>
        <a:xfrm>
          <a:off x="3787509" y="2146978"/>
          <a:ext cx="4680001" cy="232942"/>
        </a:xfrm>
        <a:prstGeom prst="roundRect">
          <a:avLst>
            <a:gd name="adj" fmla="val 10000"/>
          </a:avLst>
        </a:prstGeom>
        <a:solidFill>
          <a:srgbClr val="C6D9F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87313" algn="l" defTabSz="533400">
            <a:lnSpc>
              <a:spcPct val="90000"/>
            </a:lnSpc>
            <a:spcBef>
              <a:spcPct val="0"/>
            </a:spcBef>
            <a:spcAft>
              <a:spcPct val="35000"/>
            </a:spcAft>
            <a:buNone/>
          </a:pPr>
          <a:r>
            <a:rPr lang="en-GB" sz="1200" kern="1200">
              <a:solidFill>
                <a:schemeClr val="tx1"/>
              </a:solidFill>
              <a:latin typeface="Arial" panose="020B0604020202020204" pitchFamily="34" charset="0"/>
              <a:cs typeface="Arial" panose="020B0604020202020204" pitchFamily="34" charset="0"/>
            </a:rPr>
            <a:t>Consulted for agreed commitment</a:t>
          </a:r>
        </a:p>
      </dsp:txBody>
      <dsp:txXfrm>
        <a:off x="3794332" y="2153801"/>
        <a:ext cx="4666355" cy="219296"/>
      </dsp:txXfrm>
    </dsp:sp>
    <dsp:sp modelId="{B2955F7B-AAA9-4C76-9EE3-141858DEAB79}">
      <dsp:nvSpPr>
        <dsp:cNvPr id="0" name=""/>
        <dsp:cNvSpPr/>
      </dsp:nvSpPr>
      <dsp:spPr>
        <a:xfrm>
          <a:off x="140461" y="2464840"/>
          <a:ext cx="3460694" cy="400871"/>
        </a:xfrm>
        <a:prstGeom prst="roundRect">
          <a:avLst>
            <a:gd name="adj" fmla="val 10000"/>
          </a:avLst>
        </a:prstGeom>
        <a:solidFill>
          <a:srgbClr val="43AFC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87313" lvl="0" indent="0" algn="l" defTabSz="533400">
            <a:lnSpc>
              <a:spcPct val="90000"/>
            </a:lnSpc>
            <a:spcBef>
              <a:spcPct val="0"/>
            </a:spcBef>
            <a:spcAft>
              <a:spcPct val="35000"/>
            </a:spcAft>
            <a:buNone/>
          </a:pPr>
          <a:r>
            <a:rPr lang="en-GB" sz="1200" kern="1200">
              <a:latin typeface="Arial" panose="020B0604020202020204" pitchFamily="34" charset="0"/>
              <a:cs typeface="Arial" panose="020B0604020202020204" pitchFamily="34" charset="0"/>
            </a:rPr>
            <a:t>AHP Preceptorship outside of our trust</a:t>
          </a:r>
        </a:p>
      </dsp:txBody>
      <dsp:txXfrm>
        <a:off x="152202" y="2476581"/>
        <a:ext cx="3437212" cy="377389"/>
      </dsp:txXfrm>
    </dsp:sp>
    <dsp:sp modelId="{E39B504B-4097-4746-AD27-283743857ED3}">
      <dsp:nvSpPr>
        <dsp:cNvPr id="0" name=""/>
        <dsp:cNvSpPr/>
      </dsp:nvSpPr>
      <dsp:spPr>
        <a:xfrm rot="19457599">
          <a:off x="3579584" y="2593525"/>
          <a:ext cx="229496" cy="9559"/>
        </a:xfrm>
        <a:custGeom>
          <a:avLst/>
          <a:gdLst/>
          <a:ahLst/>
          <a:cxnLst/>
          <a:rect l="0" t="0" r="0" b="0"/>
          <a:pathLst>
            <a:path>
              <a:moveTo>
                <a:pt x="0" y="4779"/>
              </a:moveTo>
              <a:lnTo>
                <a:pt x="229496" y="4779"/>
              </a:lnTo>
            </a:path>
          </a:pathLst>
        </a:custGeom>
        <a:noFill/>
        <a:ln w="12700" cap="flat" cmpd="sng" algn="ctr">
          <a:solidFill>
            <a:srgbClr val="70AD47"/>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GB" sz="500" kern="1200">
            <a:latin typeface="Arial" panose="020B0604020202020204" pitchFamily="34" charset="0"/>
            <a:cs typeface="Arial" panose="020B0604020202020204" pitchFamily="34" charset="0"/>
          </a:endParaRPr>
        </a:p>
      </dsp:txBody>
      <dsp:txXfrm>
        <a:off x="3688595" y="2592568"/>
        <a:ext cx="11474" cy="11474"/>
      </dsp:txXfrm>
    </dsp:sp>
    <dsp:sp modelId="{734CA7CD-332A-4C4E-9EB0-79EE01865EDB}">
      <dsp:nvSpPr>
        <dsp:cNvPr id="0" name=""/>
        <dsp:cNvSpPr/>
      </dsp:nvSpPr>
      <dsp:spPr>
        <a:xfrm>
          <a:off x="3787509" y="2414862"/>
          <a:ext cx="4680001" cy="232942"/>
        </a:xfrm>
        <a:prstGeom prst="roundRect">
          <a:avLst>
            <a:gd name="adj" fmla="val 10000"/>
          </a:avLst>
        </a:prstGeom>
        <a:solidFill>
          <a:srgbClr val="C3E5EB"/>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87313" algn="l" defTabSz="533400">
            <a:lnSpc>
              <a:spcPct val="90000"/>
            </a:lnSpc>
            <a:spcBef>
              <a:spcPct val="0"/>
            </a:spcBef>
            <a:spcAft>
              <a:spcPct val="35000"/>
            </a:spcAft>
            <a:buNone/>
          </a:pPr>
          <a:r>
            <a:rPr lang="en-GB" sz="1200" kern="1200">
              <a:solidFill>
                <a:schemeClr val="tx1"/>
              </a:solidFill>
              <a:latin typeface="Arial" panose="020B0604020202020204" pitchFamily="34" charset="0"/>
              <a:cs typeface="Arial" panose="020B0604020202020204" pitchFamily="34" charset="0"/>
            </a:rPr>
            <a:t>Capital Nurse Preceptorship</a:t>
          </a:r>
        </a:p>
      </dsp:txBody>
      <dsp:txXfrm>
        <a:off x="3794332" y="2421685"/>
        <a:ext cx="4666355" cy="219296"/>
      </dsp:txXfrm>
    </dsp:sp>
    <dsp:sp modelId="{FBF1C0A4-1284-4E8C-B559-44A944BC8F7A}">
      <dsp:nvSpPr>
        <dsp:cNvPr id="0" name=""/>
        <dsp:cNvSpPr/>
      </dsp:nvSpPr>
      <dsp:spPr>
        <a:xfrm rot="2142401">
          <a:off x="3579584" y="2727467"/>
          <a:ext cx="229496" cy="9559"/>
        </a:xfrm>
        <a:custGeom>
          <a:avLst/>
          <a:gdLst/>
          <a:ahLst/>
          <a:cxnLst/>
          <a:rect l="0" t="0" r="0" b="0"/>
          <a:pathLst>
            <a:path>
              <a:moveTo>
                <a:pt x="0" y="4779"/>
              </a:moveTo>
              <a:lnTo>
                <a:pt x="229496" y="4779"/>
              </a:lnTo>
            </a:path>
          </a:pathLst>
        </a:custGeom>
        <a:noFill/>
        <a:ln w="12700" cap="flat" cmpd="sng" algn="ctr">
          <a:solidFill>
            <a:srgbClr val="70AD47"/>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GB" sz="500" kern="1200">
            <a:latin typeface="Arial" panose="020B0604020202020204" pitchFamily="34" charset="0"/>
            <a:cs typeface="Arial" panose="020B0604020202020204" pitchFamily="34" charset="0"/>
          </a:endParaRPr>
        </a:p>
      </dsp:txBody>
      <dsp:txXfrm>
        <a:off x="3688595" y="2726510"/>
        <a:ext cx="11474" cy="11474"/>
      </dsp:txXfrm>
    </dsp:sp>
    <dsp:sp modelId="{23B796EE-A5B3-4D07-8FF6-CE436B07963E}">
      <dsp:nvSpPr>
        <dsp:cNvPr id="0" name=""/>
        <dsp:cNvSpPr/>
      </dsp:nvSpPr>
      <dsp:spPr>
        <a:xfrm>
          <a:off x="3787509" y="2682747"/>
          <a:ext cx="4680001" cy="232942"/>
        </a:xfrm>
        <a:prstGeom prst="roundRect">
          <a:avLst>
            <a:gd name="adj" fmla="val 10000"/>
          </a:avLst>
        </a:prstGeom>
        <a:solidFill>
          <a:srgbClr val="C3E5EB"/>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87313" algn="l" defTabSz="533400">
            <a:lnSpc>
              <a:spcPct val="90000"/>
            </a:lnSpc>
            <a:spcBef>
              <a:spcPct val="0"/>
            </a:spcBef>
            <a:spcAft>
              <a:spcPct val="35000"/>
            </a:spcAft>
            <a:buNone/>
          </a:pPr>
          <a:r>
            <a:rPr lang="en-GB" sz="1200" kern="1200">
              <a:solidFill>
                <a:schemeClr val="tx1"/>
              </a:solidFill>
              <a:latin typeface="Arial" panose="020B0604020202020204" pitchFamily="34" charset="0"/>
              <a:cs typeface="Arial" panose="020B0604020202020204" pitchFamily="34" charset="0"/>
            </a:rPr>
            <a:t>Preceptorship Steering groups</a:t>
          </a:r>
        </a:p>
      </dsp:txBody>
      <dsp:txXfrm>
        <a:off x="3794332" y="2689570"/>
        <a:ext cx="4666355" cy="219296"/>
      </dsp:txXfrm>
    </dsp:sp>
    <dsp:sp modelId="{DA8ACD8C-F020-4DBF-8B48-4D00FACC0BAA}">
      <dsp:nvSpPr>
        <dsp:cNvPr id="0" name=""/>
        <dsp:cNvSpPr/>
      </dsp:nvSpPr>
      <dsp:spPr>
        <a:xfrm>
          <a:off x="140461" y="3134551"/>
          <a:ext cx="3460694" cy="400871"/>
        </a:xfrm>
        <a:prstGeom prst="roundRect">
          <a:avLst>
            <a:gd name="adj" fmla="val 10000"/>
          </a:avLst>
        </a:prstGeom>
        <a:solidFill>
          <a:srgbClr val="4472C4"/>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87313" lvl="0" indent="0" algn="l" defTabSz="533400">
            <a:lnSpc>
              <a:spcPct val="90000"/>
            </a:lnSpc>
            <a:spcBef>
              <a:spcPct val="0"/>
            </a:spcBef>
            <a:spcAft>
              <a:spcPct val="35000"/>
            </a:spcAft>
            <a:buNone/>
          </a:pPr>
          <a:r>
            <a:rPr lang="en-GB" sz="1200" kern="1200">
              <a:latin typeface="Arial" panose="020B0604020202020204" pitchFamily="34" charset="0"/>
              <a:cs typeface="Arial" panose="020B0604020202020204" pitchFamily="34" charset="0"/>
            </a:rPr>
            <a:t>NHS Priorities and relevant research findings</a:t>
          </a:r>
        </a:p>
      </dsp:txBody>
      <dsp:txXfrm>
        <a:off x="152202" y="3146292"/>
        <a:ext cx="3437212" cy="377389"/>
      </dsp:txXfrm>
    </dsp:sp>
    <dsp:sp modelId="{EB9FEC1A-3498-4D3E-8568-28C4EBB8FBCB}">
      <dsp:nvSpPr>
        <dsp:cNvPr id="0" name=""/>
        <dsp:cNvSpPr/>
      </dsp:nvSpPr>
      <dsp:spPr>
        <a:xfrm rot="18289469">
          <a:off x="3531168" y="3196265"/>
          <a:ext cx="326328" cy="9559"/>
        </a:xfrm>
        <a:custGeom>
          <a:avLst/>
          <a:gdLst/>
          <a:ahLst/>
          <a:cxnLst/>
          <a:rect l="0" t="0" r="0" b="0"/>
          <a:pathLst>
            <a:path>
              <a:moveTo>
                <a:pt x="0" y="4779"/>
              </a:moveTo>
              <a:lnTo>
                <a:pt x="326328" y="4779"/>
              </a:lnTo>
            </a:path>
          </a:pathLst>
        </a:custGeom>
        <a:noFill/>
        <a:ln w="12700" cap="flat" cmpd="sng" algn="ctr">
          <a:solidFill>
            <a:srgbClr val="70AD47"/>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GB" sz="500" kern="1200">
            <a:latin typeface="Arial" panose="020B0604020202020204" pitchFamily="34" charset="0"/>
            <a:cs typeface="Arial" panose="020B0604020202020204" pitchFamily="34" charset="0"/>
          </a:endParaRPr>
        </a:p>
      </dsp:txBody>
      <dsp:txXfrm>
        <a:off x="3686174" y="3192887"/>
        <a:ext cx="16316" cy="16316"/>
      </dsp:txXfrm>
    </dsp:sp>
    <dsp:sp modelId="{F41E144B-D61B-454F-A99D-1D7637CEC9B8}">
      <dsp:nvSpPr>
        <dsp:cNvPr id="0" name=""/>
        <dsp:cNvSpPr/>
      </dsp:nvSpPr>
      <dsp:spPr>
        <a:xfrm>
          <a:off x="3787509" y="2950631"/>
          <a:ext cx="4680001" cy="232942"/>
        </a:xfrm>
        <a:prstGeom prst="roundRect">
          <a:avLst>
            <a:gd name="adj" fmla="val 10000"/>
          </a:avLst>
        </a:prstGeom>
        <a:solidFill>
          <a:srgbClr val="C6D9F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87313" algn="l" defTabSz="533400">
            <a:lnSpc>
              <a:spcPct val="90000"/>
            </a:lnSpc>
            <a:spcBef>
              <a:spcPct val="0"/>
            </a:spcBef>
            <a:spcAft>
              <a:spcPct val="35000"/>
            </a:spcAft>
            <a:buNone/>
          </a:pPr>
          <a:r>
            <a:rPr lang="en-GB" sz="1200" kern="1200">
              <a:solidFill>
                <a:schemeClr val="tx1"/>
              </a:solidFill>
              <a:latin typeface="Arial" panose="020B0604020202020204" pitchFamily="34" charset="0"/>
              <a:cs typeface="Arial" panose="020B0604020202020204" pitchFamily="34" charset="0"/>
            </a:rPr>
            <a:t>COVID</a:t>
          </a:r>
        </a:p>
      </dsp:txBody>
      <dsp:txXfrm>
        <a:off x="3794332" y="2957454"/>
        <a:ext cx="4666355" cy="219296"/>
      </dsp:txXfrm>
    </dsp:sp>
    <dsp:sp modelId="{4D7E2081-58FD-4D5F-A0E9-0C362E93E459}">
      <dsp:nvSpPr>
        <dsp:cNvPr id="0" name=""/>
        <dsp:cNvSpPr/>
      </dsp:nvSpPr>
      <dsp:spPr>
        <a:xfrm>
          <a:off x="3601155" y="3330207"/>
          <a:ext cx="186354" cy="9559"/>
        </a:xfrm>
        <a:custGeom>
          <a:avLst/>
          <a:gdLst/>
          <a:ahLst/>
          <a:cxnLst/>
          <a:rect l="0" t="0" r="0" b="0"/>
          <a:pathLst>
            <a:path>
              <a:moveTo>
                <a:pt x="0" y="4779"/>
              </a:moveTo>
              <a:lnTo>
                <a:pt x="186354" y="4779"/>
              </a:lnTo>
            </a:path>
          </a:pathLst>
        </a:custGeom>
        <a:noFill/>
        <a:ln w="12700" cap="flat" cmpd="sng" algn="ctr">
          <a:solidFill>
            <a:srgbClr val="70AD47"/>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GB" sz="500" kern="1200">
            <a:latin typeface="Arial" panose="020B0604020202020204" pitchFamily="34" charset="0"/>
            <a:cs typeface="Arial" panose="020B0604020202020204" pitchFamily="34" charset="0"/>
          </a:endParaRPr>
        </a:p>
      </dsp:txBody>
      <dsp:txXfrm>
        <a:off x="3689673" y="3330328"/>
        <a:ext cx="9317" cy="9317"/>
      </dsp:txXfrm>
    </dsp:sp>
    <dsp:sp modelId="{37106355-DE10-40A1-8092-87D87B2E1DBE}">
      <dsp:nvSpPr>
        <dsp:cNvPr id="0" name=""/>
        <dsp:cNvSpPr/>
      </dsp:nvSpPr>
      <dsp:spPr>
        <a:xfrm>
          <a:off x="3787509" y="3218516"/>
          <a:ext cx="4680001" cy="232942"/>
        </a:xfrm>
        <a:prstGeom prst="roundRect">
          <a:avLst>
            <a:gd name="adj" fmla="val 10000"/>
          </a:avLst>
        </a:prstGeom>
        <a:solidFill>
          <a:srgbClr val="C6D9F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87313" algn="l" defTabSz="533400">
            <a:lnSpc>
              <a:spcPct val="90000"/>
            </a:lnSpc>
            <a:spcBef>
              <a:spcPct val="0"/>
            </a:spcBef>
            <a:spcAft>
              <a:spcPct val="35000"/>
            </a:spcAft>
            <a:buNone/>
          </a:pPr>
          <a:r>
            <a:rPr lang="en-GB" sz="1200" kern="1200">
              <a:solidFill>
                <a:schemeClr val="tx1"/>
              </a:solidFill>
              <a:latin typeface="Arial" panose="020B0604020202020204" pitchFamily="34" charset="0"/>
              <a:cs typeface="Arial" panose="020B0604020202020204" pitchFamily="34" charset="0"/>
            </a:rPr>
            <a:t>Accelerated preceptorship report</a:t>
          </a:r>
        </a:p>
      </dsp:txBody>
      <dsp:txXfrm>
        <a:off x="3794332" y="3225339"/>
        <a:ext cx="4666355" cy="219296"/>
      </dsp:txXfrm>
    </dsp:sp>
    <dsp:sp modelId="{32CE591D-E92E-4B5D-9C78-3DBDA1BAEDE6}">
      <dsp:nvSpPr>
        <dsp:cNvPr id="0" name=""/>
        <dsp:cNvSpPr/>
      </dsp:nvSpPr>
      <dsp:spPr>
        <a:xfrm rot="3310531">
          <a:off x="3531168" y="3464150"/>
          <a:ext cx="326328" cy="9559"/>
        </a:xfrm>
        <a:custGeom>
          <a:avLst/>
          <a:gdLst/>
          <a:ahLst/>
          <a:cxnLst/>
          <a:rect l="0" t="0" r="0" b="0"/>
          <a:pathLst>
            <a:path>
              <a:moveTo>
                <a:pt x="0" y="4779"/>
              </a:moveTo>
              <a:lnTo>
                <a:pt x="326328" y="4779"/>
              </a:lnTo>
            </a:path>
          </a:pathLst>
        </a:custGeom>
        <a:noFill/>
        <a:ln w="12700" cap="flat" cmpd="sng" algn="ctr">
          <a:solidFill>
            <a:srgbClr val="70AD47"/>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GB" sz="500" kern="1200">
            <a:latin typeface="Arial" panose="020B0604020202020204" pitchFamily="34" charset="0"/>
            <a:cs typeface="Arial" panose="020B0604020202020204" pitchFamily="34" charset="0"/>
          </a:endParaRPr>
        </a:p>
      </dsp:txBody>
      <dsp:txXfrm>
        <a:off x="3686174" y="3460771"/>
        <a:ext cx="16316" cy="16316"/>
      </dsp:txXfrm>
    </dsp:sp>
    <dsp:sp modelId="{14E00DE4-7882-4CE2-A9A7-5F22B6FEB01B}">
      <dsp:nvSpPr>
        <dsp:cNvPr id="0" name=""/>
        <dsp:cNvSpPr/>
      </dsp:nvSpPr>
      <dsp:spPr>
        <a:xfrm>
          <a:off x="3787509" y="3486400"/>
          <a:ext cx="4680001" cy="232942"/>
        </a:xfrm>
        <a:prstGeom prst="roundRect">
          <a:avLst>
            <a:gd name="adj" fmla="val 10000"/>
          </a:avLst>
        </a:prstGeom>
        <a:solidFill>
          <a:srgbClr val="C6D9F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87313" algn="l" defTabSz="533400">
            <a:lnSpc>
              <a:spcPct val="90000"/>
            </a:lnSpc>
            <a:spcBef>
              <a:spcPct val="0"/>
            </a:spcBef>
            <a:spcAft>
              <a:spcPct val="35000"/>
            </a:spcAft>
            <a:buNone/>
          </a:pPr>
          <a:r>
            <a:rPr lang="en-GB" sz="1200" kern="1200" err="1">
              <a:solidFill>
                <a:schemeClr val="tx1"/>
              </a:solidFill>
              <a:latin typeface="Arial" panose="020B0604020202020204" pitchFamily="34" charset="0"/>
              <a:cs typeface="Arial" panose="020B0604020202020204" pitchFamily="34" charset="0"/>
            </a:rPr>
            <a:t>RePAIR</a:t>
          </a:r>
          <a:endParaRPr lang="en-GB" sz="1200" kern="1200">
            <a:solidFill>
              <a:schemeClr val="tx1"/>
            </a:solidFill>
            <a:latin typeface="Arial" panose="020B0604020202020204" pitchFamily="34" charset="0"/>
            <a:cs typeface="Arial" panose="020B0604020202020204" pitchFamily="34" charset="0"/>
          </a:endParaRPr>
        </a:p>
      </dsp:txBody>
      <dsp:txXfrm>
        <a:off x="3794332" y="3493223"/>
        <a:ext cx="4666355" cy="219296"/>
      </dsp:txXfrm>
    </dsp:sp>
    <dsp:sp modelId="{5B465BC6-6896-473A-88F8-61DE103593F9}">
      <dsp:nvSpPr>
        <dsp:cNvPr id="0" name=""/>
        <dsp:cNvSpPr/>
      </dsp:nvSpPr>
      <dsp:spPr>
        <a:xfrm>
          <a:off x="151428" y="3910985"/>
          <a:ext cx="3460694" cy="322355"/>
        </a:xfrm>
        <a:prstGeom prst="roundRect">
          <a:avLst>
            <a:gd name="adj" fmla="val 10000"/>
          </a:avLst>
        </a:prstGeom>
        <a:solidFill>
          <a:srgbClr val="43AFC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87313" lvl="0" indent="0" algn="l" defTabSz="488950">
            <a:lnSpc>
              <a:spcPct val="90000"/>
            </a:lnSpc>
            <a:spcBef>
              <a:spcPct val="0"/>
            </a:spcBef>
            <a:spcAft>
              <a:spcPct val="35000"/>
            </a:spcAft>
            <a:buNone/>
          </a:pPr>
          <a:r>
            <a:rPr lang="en-GB" sz="1100" kern="1200">
              <a:latin typeface="Arial" panose="020B0604020202020204" pitchFamily="34" charset="0"/>
              <a:cs typeface="Arial" panose="020B0604020202020204" pitchFamily="34" charset="0"/>
            </a:rPr>
            <a:t>Specialist education teams</a:t>
          </a:r>
        </a:p>
      </dsp:txBody>
      <dsp:txXfrm>
        <a:off x="160869" y="3920426"/>
        <a:ext cx="3441812" cy="303473"/>
      </dsp:txXfrm>
    </dsp:sp>
    <dsp:sp modelId="{0B67E417-C492-41A5-A356-0E114C4F2359}">
      <dsp:nvSpPr>
        <dsp:cNvPr id="0" name=""/>
        <dsp:cNvSpPr/>
      </dsp:nvSpPr>
      <dsp:spPr>
        <a:xfrm rot="18662981">
          <a:off x="3566281" y="3966680"/>
          <a:ext cx="267068" cy="9559"/>
        </a:xfrm>
        <a:custGeom>
          <a:avLst/>
          <a:gdLst/>
          <a:ahLst/>
          <a:cxnLst/>
          <a:rect l="0" t="0" r="0" b="0"/>
          <a:pathLst>
            <a:path>
              <a:moveTo>
                <a:pt x="0" y="4779"/>
              </a:moveTo>
              <a:lnTo>
                <a:pt x="267068" y="4779"/>
              </a:lnTo>
            </a:path>
          </a:pathLst>
        </a:custGeom>
        <a:noFill/>
        <a:ln w="12700" cap="flat" cmpd="sng" algn="ctr">
          <a:solidFill>
            <a:srgbClr val="70AD47"/>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GB" sz="500" kern="1200">
            <a:latin typeface="Arial" panose="020B0604020202020204" pitchFamily="34" charset="0"/>
            <a:cs typeface="Arial" panose="020B0604020202020204" pitchFamily="34" charset="0"/>
          </a:endParaRPr>
        </a:p>
      </dsp:txBody>
      <dsp:txXfrm>
        <a:off x="3693139" y="3964783"/>
        <a:ext cx="13353" cy="13353"/>
      </dsp:txXfrm>
    </dsp:sp>
    <dsp:sp modelId="{32ECA6C4-9831-46AB-8C30-6C2905628404}">
      <dsp:nvSpPr>
        <dsp:cNvPr id="0" name=""/>
        <dsp:cNvSpPr/>
      </dsp:nvSpPr>
      <dsp:spPr>
        <a:xfrm>
          <a:off x="3787509" y="3754285"/>
          <a:ext cx="4680001" cy="232942"/>
        </a:xfrm>
        <a:prstGeom prst="roundRect">
          <a:avLst>
            <a:gd name="adj" fmla="val 10000"/>
          </a:avLst>
        </a:prstGeom>
        <a:solidFill>
          <a:srgbClr val="C3E5EB"/>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87313" lvl="0" indent="0" algn="l" defTabSz="533400">
            <a:lnSpc>
              <a:spcPct val="90000"/>
            </a:lnSpc>
            <a:spcBef>
              <a:spcPct val="0"/>
            </a:spcBef>
            <a:spcAft>
              <a:spcPct val="35000"/>
            </a:spcAft>
            <a:buNone/>
          </a:pPr>
          <a:r>
            <a:rPr lang="en-GB" sz="1200" kern="1200">
              <a:solidFill>
                <a:schemeClr val="tx1"/>
              </a:solidFill>
              <a:latin typeface="Arial" panose="020B0604020202020204" pitchFamily="34" charset="0"/>
              <a:cs typeface="Arial" panose="020B0604020202020204" pitchFamily="34" charset="0"/>
            </a:rPr>
            <a:t>External education providers: After thought, Always consult</a:t>
          </a:r>
        </a:p>
      </dsp:txBody>
      <dsp:txXfrm>
        <a:off x="3794332" y="3761108"/>
        <a:ext cx="4666355" cy="219296"/>
      </dsp:txXfrm>
    </dsp:sp>
    <dsp:sp modelId="{BB28AAA6-769B-4D54-8564-20206CECA1E7}">
      <dsp:nvSpPr>
        <dsp:cNvPr id="0" name=""/>
        <dsp:cNvSpPr/>
      </dsp:nvSpPr>
      <dsp:spPr>
        <a:xfrm rot="2192856">
          <a:off x="3590657" y="4132386"/>
          <a:ext cx="218316" cy="9559"/>
        </a:xfrm>
        <a:custGeom>
          <a:avLst/>
          <a:gdLst/>
          <a:ahLst/>
          <a:cxnLst/>
          <a:rect l="0" t="0" r="0" b="0"/>
          <a:pathLst>
            <a:path>
              <a:moveTo>
                <a:pt x="0" y="4779"/>
              </a:moveTo>
              <a:lnTo>
                <a:pt x="218316" y="4779"/>
              </a:lnTo>
            </a:path>
          </a:pathLst>
        </a:custGeom>
        <a:noFill/>
        <a:ln w="12700" cap="flat" cmpd="sng" algn="ctr">
          <a:solidFill>
            <a:srgbClr val="70AD47"/>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GB" sz="500" kern="1200">
            <a:latin typeface="Arial" panose="020B0604020202020204" pitchFamily="34" charset="0"/>
            <a:cs typeface="Arial" panose="020B0604020202020204" pitchFamily="34" charset="0"/>
          </a:endParaRPr>
        </a:p>
      </dsp:txBody>
      <dsp:txXfrm>
        <a:off x="3694358" y="4131708"/>
        <a:ext cx="10915" cy="10915"/>
      </dsp:txXfrm>
    </dsp:sp>
    <dsp:sp modelId="{65E6AD31-19B6-4710-BEC6-E4BAF51AD62E}">
      <dsp:nvSpPr>
        <dsp:cNvPr id="0" name=""/>
        <dsp:cNvSpPr/>
      </dsp:nvSpPr>
      <dsp:spPr>
        <a:xfrm>
          <a:off x="3787509" y="4022169"/>
          <a:ext cx="4680001" cy="359999"/>
        </a:xfrm>
        <a:prstGeom prst="roundRect">
          <a:avLst>
            <a:gd name="adj" fmla="val 10000"/>
          </a:avLst>
        </a:prstGeom>
        <a:solidFill>
          <a:srgbClr val="C3E5EB"/>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87313" lvl="0" indent="0" algn="l" defTabSz="488950">
            <a:lnSpc>
              <a:spcPct val="90000"/>
            </a:lnSpc>
            <a:spcBef>
              <a:spcPct val="0"/>
            </a:spcBef>
            <a:spcAft>
              <a:spcPct val="35000"/>
            </a:spcAft>
            <a:buNone/>
          </a:pPr>
          <a:r>
            <a:rPr lang="en-GB" sz="1100" kern="1200" dirty="0">
              <a:solidFill>
                <a:schemeClr val="tx1"/>
              </a:solidFill>
              <a:latin typeface="Arial" panose="020B0604020202020204" pitchFamily="34" charset="0"/>
              <a:cs typeface="Arial" panose="020B0604020202020204" pitchFamily="34" charset="0"/>
            </a:rPr>
            <a:t>Trust wide specialist teams: End of Life care (EOL), Dementia and Delirium (D and D), Quality Improvement (QI), Learning Disabilities (LD), Frailty</a:t>
          </a:r>
        </a:p>
      </dsp:txBody>
      <dsp:txXfrm>
        <a:off x="3798053" y="4032713"/>
        <a:ext cx="4658913" cy="3389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BEE7F8-471A-4033-9848-7333EF0A6D3B}">
      <dsp:nvSpPr>
        <dsp:cNvPr id="0" name=""/>
        <dsp:cNvSpPr/>
      </dsp:nvSpPr>
      <dsp:spPr>
        <a:xfrm>
          <a:off x="0" y="1697236"/>
          <a:ext cx="8229600" cy="0"/>
        </a:xfrm>
        <a:prstGeom prst="line">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41616B-2875-48D2-8452-0479410899FD}">
      <dsp:nvSpPr>
        <dsp:cNvPr id="0" name=""/>
        <dsp:cNvSpPr/>
      </dsp:nvSpPr>
      <dsp:spPr>
        <a:xfrm>
          <a:off x="179999" y="1052286"/>
          <a:ext cx="2404600" cy="407336"/>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latin typeface="Arial" panose="020B0604020202020204" pitchFamily="34" charset="0"/>
              <a:cs typeface="Arial" panose="020B0604020202020204" pitchFamily="34" charset="0"/>
            </a:rPr>
            <a:t>2017</a:t>
          </a:r>
        </a:p>
      </dsp:txBody>
      <dsp:txXfrm>
        <a:off x="179999" y="1052286"/>
        <a:ext cx="2404600" cy="407336"/>
      </dsp:txXfrm>
    </dsp:sp>
    <dsp:sp modelId="{A3D39BCE-0ECD-41E6-ACD3-A2CDA46C772E}">
      <dsp:nvSpPr>
        <dsp:cNvPr id="0" name=""/>
        <dsp:cNvSpPr/>
      </dsp:nvSpPr>
      <dsp:spPr>
        <a:xfrm>
          <a:off x="179999" y="180532"/>
          <a:ext cx="2404600" cy="871753"/>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a:latin typeface="Arial" panose="020B0604020202020204" pitchFamily="34" charset="0"/>
              <a:cs typeface="Arial" panose="020B0604020202020204" pitchFamily="34" charset="0"/>
            </a:rPr>
            <a:t>Discussions about a Preceptorship </a:t>
          </a:r>
          <a:r>
            <a:rPr lang="en-US" sz="1200" kern="1200" err="1">
              <a:latin typeface="Arial" panose="020B0604020202020204" pitchFamily="34" charset="0"/>
              <a:cs typeface="Arial" panose="020B0604020202020204" pitchFamily="34" charset="0"/>
            </a:rPr>
            <a:t>programme</a:t>
          </a:r>
          <a:r>
            <a:rPr lang="en-US" sz="1200" kern="1200">
              <a:latin typeface="Arial" panose="020B0604020202020204" pitchFamily="34" charset="0"/>
              <a:cs typeface="Arial" panose="020B0604020202020204" pitchFamily="34" charset="0"/>
            </a:rPr>
            <a:t> for recruitment, retention and staff development start.</a:t>
          </a:r>
        </a:p>
      </dsp:txBody>
      <dsp:txXfrm>
        <a:off x="179999" y="180532"/>
        <a:ext cx="2404600" cy="871753"/>
      </dsp:txXfrm>
    </dsp:sp>
    <dsp:sp modelId="{AD5E98EC-344B-4CF6-8E2B-9694ADEF428E}">
      <dsp:nvSpPr>
        <dsp:cNvPr id="0" name=""/>
        <dsp:cNvSpPr/>
      </dsp:nvSpPr>
      <dsp:spPr>
        <a:xfrm>
          <a:off x="1382299" y="1459622"/>
          <a:ext cx="0" cy="237613"/>
        </a:xfrm>
        <a:prstGeom prst="line">
          <a:avLst/>
        </a:pr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A5CF68C-273B-42BE-8424-14AF0AF52316}">
      <dsp:nvSpPr>
        <dsp:cNvPr id="0" name=""/>
        <dsp:cNvSpPr/>
      </dsp:nvSpPr>
      <dsp:spPr>
        <a:xfrm>
          <a:off x="1546249" y="1934849"/>
          <a:ext cx="2404600" cy="407336"/>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latin typeface="Arial" panose="020B0604020202020204" pitchFamily="34" charset="0"/>
              <a:cs typeface="Arial" panose="020B0604020202020204" pitchFamily="34" charset="0"/>
            </a:rPr>
            <a:t>2018</a:t>
          </a:r>
        </a:p>
      </dsp:txBody>
      <dsp:txXfrm>
        <a:off x="1546249" y="1934849"/>
        <a:ext cx="2404600" cy="407336"/>
      </dsp:txXfrm>
    </dsp:sp>
    <dsp:sp modelId="{49C4EC7D-42ED-4B38-BEFB-CB83131FCA1F}">
      <dsp:nvSpPr>
        <dsp:cNvPr id="0" name=""/>
        <dsp:cNvSpPr/>
      </dsp:nvSpPr>
      <dsp:spPr>
        <a:xfrm>
          <a:off x="1546249" y="2342185"/>
          <a:ext cx="2404600" cy="1025979"/>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a:latin typeface="Arial" panose="020B0604020202020204" pitchFamily="34" charset="0"/>
              <a:cs typeface="Arial" panose="020B0604020202020204" pitchFamily="34" charset="0"/>
            </a:rPr>
            <a:t>2x 0.1 Whole Time Equivalent (WTE) roles implemented to design an </a:t>
          </a:r>
          <a:r>
            <a:rPr lang="en-US" sz="1200" kern="1200" err="1">
              <a:latin typeface="Arial" panose="020B0604020202020204" pitchFamily="34" charset="0"/>
              <a:cs typeface="Arial" panose="020B0604020202020204" pitchFamily="34" charset="0"/>
            </a:rPr>
            <a:t>Oxleas</a:t>
          </a:r>
          <a:r>
            <a:rPr lang="en-US" sz="1200" kern="1200">
              <a:latin typeface="Arial" panose="020B0604020202020204" pitchFamily="34" charset="0"/>
              <a:cs typeface="Arial" panose="020B0604020202020204" pitchFamily="34" charset="0"/>
            </a:rPr>
            <a:t> Preceptorship </a:t>
          </a:r>
          <a:r>
            <a:rPr lang="en-US" sz="1200" kern="1200" err="1">
              <a:latin typeface="Arial" panose="020B0604020202020204" pitchFamily="34" charset="0"/>
              <a:cs typeface="Arial" panose="020B0604020202020204" pitchFamily="34" charset="0"/>
            </a:rPr>
            <a:t>Programme</a:t>
          </a:r>
          <a:r>
            <a:rPr lang="en-US" sz="1200" kern="1200">
              <a:latin typeface="Arial" panose="020B0604020202020204" pitchFamily="34" charset="0"/>
              <a:cs typeface="Arial" panose="020B0604020202020204" pitchFamily="34" charset="0"/>
            </a:rPr>
            <a:t> for 5 AHP groups within </a:t>
          </a:r>
          <a:r>
            <a:rPr lang="en-US" sz="1200" kern="1200" err="1">
              <a:latin typeface="Arial" panose="020B0604020202020204" pitchFamily="34" charset="0"/>
              <a:cs typeface="Arial" panose="020B0604020202020204" pitchFamily="34" charset="0"/>
            </a:rPr>
            <a:t>Oxleas</a:t>
          </a:r>
          <a:r>
            <a:rPr lang="en-US" sz="1200" kern="1200">
              <a:latin typeface="Arial" panose="020B0604020202020204" pitchFamily="34" charset="0"/>
              <a:cs typeface="Arial" panose="020B0604020202020204" pitchFamily="34" charset="0"/>
            </a:rPr>
            <a:t>.</a:t>
          </a:r>
        </a:p>
      </dsp:txBody>
      <dsp:txXfrm>
        <a:off x="1546249" y="2342185"/>
        <a:ext cx="2404600" cy="1025979"/>
      </dsp:txXfrm>
    </dsp:sp>
    <dsp:sp modelId="{EADEB73B-F3EF-469F-9B3A-06286CE2C2A1}">
      <dsp:nvSpPr>
        <dsp:cNvPr id="0" name=""/>
        <dsp:cNvSpPr/>
      </dsp:nvSpPr>
      <dsp:spPr>
        <a:xfrm>
          <a:off x="2748549" y="1697235"/>
          <a:ext cx="0" cy="237613"/>
        </a:xfrm>
        <a:prstGeom prst="line">
          <a:avLst/>
        </a:pr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6DB8190-CA00-47ED-974D-C5B7A5BE53DF}">
      <dsp:nvSpPr>
        <dsp:cNvPr id="0" name=""/>
        <dsp:cNvSpPr/>
      </dsp:nvSpPr>
      <dsp:spPr>
        <a:xfrm rot="2700000">
          <a:off x="1355897" y="1670833"/>
          <a:ext cx="52805" cy="52805"/>
        </a:xfrm>
        <a:prstGeom prst="rect">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1604A7-3741-44CF-BC83-041621366459}">
      <dsp:nvSpPr>
        <dsp:cNvPr id="0" name=""/>
        <dsp:cNvSpPr/>
      </dsp:nvSpPr>
      <dsp:spPr>
        <a:xfrm rot="2700000">
          <a:off x="2722147" y="1670833"/>
          <a:ext cx="52805" cy="52805"/>
        </a:xfrm>
        <a:prstGeom prst="rect">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10B674-514A-443F-8D86-C7C0D3167315}">
      <dsp:nvSpPr>
        <dsp:cNvPr id="0" name=""/>
        <dsp:cNvSpPr/>
      </dsp:nvSpPr>
      <dsp:spPr>
        <a:xfrm>
          <a:off x="2912499" y="1052286"/>
          <a:ext cx="2404600" cy="407336"/>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latin typeface="Arial" panose="020B0604020202020204" pitchFamily="34" charset="0"/>
              <a:cs typeface="Arial" panose="020B0604020202020204" pitchFamily="34" charset="0"/>
            </a:rPr>
            <a:t>2019</a:t>
          </a:r>
        </a:p>
      </dsp:txBody>
      <dsp:txXfrm>
        <a:off x="2912499" y="1052286"/>
        <a:ext cx="2404600" cy="407336"/>
      </dsp:txXfrm>
    </dsp:sp>
    <dsp:sp modelId="{892D011F-C219-436A-AE58-0F5A51376719}">
      <dsp:nvSpPr>
        <dsp:cNvPr id="0" name=""/>
        <dsp:cNvSpPr/>
      </dsp:nvSpPr>
      <dsp:spPr>
        <a:xfrm>
          <a:off x="2912499" y="0"/>
          <a:ext cx="2404600" cy="1052286"/>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a:latin typeface="Arial" panose="020B0604020202020204" pitchFamily="34" charset="0"/>
              <a:cs typeface="Arial" panose="020B0604020202020204" pitchFamily="34" charset="0"/>
            </a:rPr>
            <a:t>Successful bid to HEE for 9 months funding to expand and deliver a Pan-London AHP Preceptorship to Mental Health/Community Trusts. 2x secondment roles.</a:t>
          </a:r>
        </a:p>
      </dsp:txBody>
      <dsp:txXfrm>
        <a:off x="2912499" y="0"/>
        <a:ext cx="2404600" cy="1052286"/>
      </dsp:txXfrm>
    </dsp:sp>
    <dsp:sp modelId="{EC3C1A32-5EBB-4A4D-9C2E-B06C78D65ED9}">
      <dsp:nvSpPr>
        <dsp:cNvPr id="0" name=""/>
        <dsp:cNvSpPr/>
      </dsp:nvSpPr>
      <dsp:spPr>
        <a:xfrm>
          <a:off x="4114799" y="1459622"/>
          <a:ext cx="0" cy="237613"/>
        </a:xfrm>
        <a:prstGeom prst="line">
          <a:avLst/>
        </a:pr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25C829C-DDD2-430C-BCDD-3248B04D668A}">
      <dsp:nvSpPr>
        <dsp:cNvPr id="0" name=""/>
        <dsp:cNvSpPr/>
      </dsp:nvSpPr>
      <dsp:spPr>
        <a:xfrm>
          <a:off x="4278750" y="1934849"/>
          <a:ext cx="2404600" cy="407336"/>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latin typeface="Arial" panose="020B0604020202020204" pitchFamily="34" charset="0"/>
              <a:cs typeface="Arial" panose="020B0604020202020204" pitchFamily="34" charset="0"/>
            </a:rPr>
            <a:t>2020</a:t>
          </a:r>
        </a:p>
      </dsp:txBody>
      <dsp:txXfrm>
        <a:off x="4278750" y="1934849"/>
        <a:ext cx="2404600" cy="407336"/>
      </dsp:txXfrm>
    </dsp:sp>
    <dsp:sp modelId="{FF159911-8F74-4B8D-9433-13DE184FE465}">
      <dsp:nvSpPr>
        <dsp:cNvPr id="0" name=""/>
        <dsp:cNvSpPr/>
      </dsp:nvSpPr>
      <dsp:spPr>
        <a:xfrm>
          <a:off x="4278750" y="2342185"/>
          <a:ext cx="2404600" cy="551463"/>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a:latin typeface="Arial" panose="020B0604020202020204" pitchFamily="34" charset="0"/>
              <a:cs typeface="Arial" panose="020B0604020202020204" pitchFamily="34" charset="0"/>
            </a:rPr>
            <a:t>Pan-London </a:t>
          </a:r>
          <a:r>
            <a:rPr lang="en-US" sz="1200" kern="1200" err="1">
              <a:latin typeface="Arial" panose="020B0604020202020204" pitchFamily="34" charset="0"/>
              <a:cs typeface="Arial" panose="020B0604020202020204" pitchFamily="34" charset="0"/>
            </a:rPr>
            <a:t>programme</a:t>
          </a:r>
          <a:r>
            <a:rPr lang="en-US" sz="1200" kern="1200">
              <a:latin typeface="Arial" panose="020B0604020202020204" pitchFamily="34" charset="0"/>
              <a:cs typeface="Arial" panose="020B0604020202020204" pitchFamily="34" charset="0"/>
            </a:rPr>
            <a:t> launched in February.</a:t>
          </a:r>
        </a:p>
      </dsp:txBody>
      <dsp:txXfrm>
        <a:off x="4278750" y="2342185"/>
        <a:ext cx="2404600" cy="551463"/>
      </dsp:txXfrm>
    </dsp:sp>
    <dsp:sp modelId="{8DFD1E15-7646-4BFA-A8E0-CD0AA15B77BB}">
      <dsp:nvSpPr>
        <dsp:cNvPr id="0" name=""/>
        <dsp:cNvSpPr/>
      </dsp:nvSpPr>
      <dsp:spPr>
        <a:xfrm>
          <a:off x="5481050" y="1697235"/>
          <a:ext cx="0" cy="237613"/>
        </a:xfrm>
        <a:prstGeom prst="line">
          <a:avLst/>
        </a:pr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F883FAE-8DAF-4598-8E91-7A0B4B5272A6}">
      <dsp:nvSpPr>
        <dsp:cNvPr id="0" name=""/>
        <dsp:cNvSpPr/>
      </dsp:nvSpPr>
      <dsp:spPr>
        <a:xfrm rot="2700000">
          <a:off x="4088397" y="1670833"/>
          <a:ext cx="52805" cy="52805"/>
        </a:xfrm>
        <a:prstGeom prst="rect">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19BBF8-F484-41EA-8679-299407C1F771}">
      <dsp:nvSpPr>
        <dsp:cNvPr id="0" name=""/>
        <dsp:cNvSpPr/>
      </dsp:nvSpPr>
      <dsp:spPr>
        <a:xfrm rot="2700000">
          <a:off x="5454647" y="1670833"/>
          <a:ext cx="52805" cy="52805"/>
        </a:xfrm>
        <a:prstGeom prst="rect">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1E209A-33BB-4319-BE08-59EEACF82F8C}">
      <dsp:nvSpPr>
        <dsp:cNvPr id="0" name=""/>
        <dsp:cNvSpPr/>
      </dsp:nvSpPr>
      <dsp:spPr>
        <a:xfrm>
          <a:off x="5642162" y="1243288"/>
          <a:ext cx="2404600" cy="407336"/>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latin typeface="Arial" panose="020B0604020202020204" pitchFamily="34" charset="0"/>
              <a:cs typeface="Arial" panose="020B0604020202020204" pitchFamily="34" charset="0"/>
            </a:rPr>
            <a:t>2021</a:t>
          </a:r>
        </a:p>
      </dsp:txBody>
      <dsp:txXfrm>
        <a:off x="5642162" y="1243288"/>
        <a:ext cx="2404600" cy="407336"/>
      </dsp:txXfrm>
    </dsp:sp>
    <dsp:sp modelId="{469AEA65-F847-457A-A5E4-719BCDEF7A5A}">
      <dsp:nvSpPr>
        <dsp:cNvPr id="0" name=""/>
        <dsp:cNvSpPr/>
      </dsp:nvSpPr>
      <dsp:spPr>
        <a:xfrm>
          <a:off x="5642114" y="-56247"/>
          <a:ext cx="2404600" cy="1277275"/>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a:latin typeface="Arial" panose="020B0604020202020204" pitchFamily="34" charset="0"/>
              <a:cs typeface="Arial" panose="020B0604020202020204" pitchFamily="34" charset="0"/>
            </a:rPr>
            <a:t>Successful business case to </a:t>
          </a:r>
          <a:r>
            <a:rPr lang="en-US" sz="1200" kern="1200" err="1">
              <a:latin typeface="Arial" panose="020B0604020202020204" pitchFamily="34" charset="0"/>
              <a:cs typeface="Arial" panose="020B0604020202020204" pitchFamily="34" charset="0"/>
            </a:rPr>
            <a:t>Oxleas</a:t>
          </a:r>
          <a:r>
            <a:rPr lang="en-US" sz="1200" kern="1200">
              <a:latin typeface="Arial" panose="020B0604020202020204" pitchFamily="34" charset="0"/>
              <a:cs typeface="Arial" panose="020B0604020202020204" pitchFamily="34" charset="0"/>
            </a:rPr>
            <a:t> NHS Trust to continue to deliver to Mental Health/Community Trusts in London and expand nationally.  2x full time roles started in October.</a:t>
          </a:r>
        </a:p>
      </dsp:txBody>
      <dsp:txXfrm>
        <a:off x="5642114" y="-56247"/>
        <a:ext cx="2404600" cy="1277275"/>
      </dsp:txXfrm>
    </dsp:sp>
    <dsp:sp modelId="{E299B504-1779-4E4C-841C-2C092335816B}">
      <dsp:nvSpPr>
        <dsp:cNvPr id="0" name=""/>
        <dsp:cNvSpPr/>
      </dsp:nvSpPr>
      <dsp:spPr>
        <a:xfrm>
          <a:off x="6844462" y="1650625"/>
          <a:ext cx="0" cy="237613"/>
        </a:xfrm>
        <a:prstGeom prst="line">
          <a:avLst/>
        </a:pr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7887E82-B844-4B9A-AF12-69C53892C018}">
      <dsp:nvSpPr>
        <dsp:cNvPr id="0" name=""/>
        <dsp:cNvSpPr/>
      </dsp:nvSpPr>
      <dsp:spPr>
        <a:xfrm rot="2700000">
          <a:off x="6818059" y="1861835"/>
          <a:ext cx="52805" cy="52805"/>
        </a:xfrm>
        <a:prstGeom prst="rect">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9DBBE-CECA-4B40-B294-E98F7906D421}">
      <dsp:nvSpPr>
        <dsp:cNvPr id="0" name=""/>
        <dsp:cNvSpPr/>
      </dsp:nvSpPr>
      <dsp:spPr>
        <a:xfrm>
          <a:off x="0" y="2651"/>
          <a:ext cx="8229600" cy="56486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4EDC85-7749-4078-A49A-00262AB6FD5A}">
      <dsp:nvSpPr>
        <dsp:cNvPr id="0" name=""/>
        <dsp:cNvSpPr/>
      </dsp:nvSpPr>
      <dsp:spPr>
        <a:xfrm>
          <a:off x="170870" y="129745"/>
          <a:ext cx="310673" cy="3106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1F8B32-42DF-417C-845F-4AC13DCDBC1C}">
      <dsp:nvSpPr>
        <dsp:cNvPr id="0" name=""/>
        <dsp:cNvSpPr/>
      </dsp:nvSpPr>
      <dsp:spPr>
        <a:xfrm>
          <a:off x="652414" y="2651"/>
          <a:ext cx="7577185" cy="564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781" tIns="59781" rIns="59781" bIns="59781" numCol="1" spcCol="1270" anchor="ctr" anchorCtr="0">
          <a:noAutofit/>
        </a:bodyPr>
        <a:lstStyle/>
        <a:p>
          <a:pPr marL="0" lvl="0" indent="0" algn="l" defTabSz="666750">
            <a:lnSpc>
              <a:spcPct val="100000"/>
            </a:lnSpc>
            <a:spcBef>
              <a:spcPct val="0"/>
            </a:spcBef>
            <a:spcAft>
              <a:spcPct val="35000"/>
            </a:spcAft>
            <a:buNone/>
          </a:pPr>
          <a:r>
            <a:rPr lang="en-GB" sz="1500" kern="1200">
              <a:latin typeface="Arial" panose="020B0604020202020204" pitchFamily="34" charset="0"/>
              <a:cs typeface="Arial" panose="020B0604020202020204" pitchFamily="34" charset="0"/>
            </a:rPr>
            <a:t>Monthly Band 5 AHP preceptorship meetings.</a:t>
          </a:r>
        </a:p>
      </dsp:txBody>
      <dsp:txXfrm>
        <a:off x="652414" y="2651"/>
        <a:ext cx="7577185" cy="564861"/>
      </dsp:txXfrm>
    </dsp:sp>
    <dsp:sp modelId="{F8AAB65D-834F-433F-9E9F-11B9EB341C20}">
      <dsp:nvSpPr>
        <dsp:cNvPr id="0" name=""/>
        <dsp:cNvSpPr/>
      </dsp:nvSpPr>
      <dsp:spPr>
        <a:xfrm>
          <a:off x="0" y="708728"/>
          <a:ext cx="8229600" cy="56486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DC31AC-FD86-41F7-AF86-FD4700B10699}">
      <dsp:nvSpPr>
        <dsp:cNvPr id="0" name=""/>
        <dsp:cNvSpPr/>
      </dsp:nvSpPr>
      <dsp:spPr>
        <a:xfrm>
          <a:off x="170870" y="835822"/>
          <a:ext cx="310673" cy="3106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FEC851A-EB73-4344-A811-DD8AED7BEADB}">
      <dsp:nvSpPr>
        <dsp:cNvPr id="0" name=""/>
        <dsp:cNvSpPr/>
      </dsp:nvSpPr>
      <dsp:spPr>
        <a:xfrm>
          <a:off x="652414" y="708728"/>
          <a:ext cx="7577185" cy="564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781" tIns="59781" rIns="59781" bIns="59781" numCol="1" spcCol="1270" anchor="ctr" anchorCtr="0">
          <a:noAutofit/>
        </a:bodyPr>
        <a:lstStyle/>
        <a:p>
          <a:pPr marL="0" lvl="0" indent="0" algn="l" defTabSz="666750">
            <a:lnSpc>
              <a:spcPct val="100000"/>
            </a:lnSpc>
            <a:spcBef>
              <a:spcPct val="0"/>
            </a:spcBef>
            <a:spcAft>
              <a:spcPct val="35000"/>
            </a:spcAft>
            <a:buNone/>
          </a:pPr>
          <a:r>
            <a:rPr lang="en-GB" sz="1500" kern="1200">
              <a:latin typeface="Arial" panose="020B0604020202020204" pitchFamily="34" charset="0"/>
              <a:cs typeface="Arial" panose="020B0604020202020204" pitchFamily="34" charset="0"/>
            </a:rPr>
            <a:t>12-month programme with flexibility.</a:t>
          </a:r>
          <a:endParaRPr lang="en-US" sz="1500" kern="1200">
            <a:latin typeface="Arial" panose="020B0604020202020204" pitchFamily="34" charset="0"/>
            <a:cs typeface="Arial" panose="020B0604020202020204" pitchFamily="34" charset="0"/>
          </a:endParaRPr>
        </a:p>
      </dsp:txBody>
      <dsp:txXfrm>
        <a:off x="652414" y="708728"/>
        <a:ext cx="7577185" cy="564861"/>
      </dsp:txXfrm>
    </dsp:sp>
    <dsp:sp modelId="{DCED6D9E-1293-405B-958B-129761930A44}">
      <dsp:nvSpPr>
        <dsp:cNvPr id="0" name=""/>
        <dsp:cNvSpPr/>
      </dsp:nvSpPr>
      <dsp:spPr>
        <a:xfrm>
          <a:off x="0" y="1414805"/>
          <a:ext cx="8229600" cy="56486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6238E8-9725-460B-8BB8-15448D858879}">
      <dsp:nvSpPr>
        <dsp:cNvPr id="0" name=""/>
        <dsp:cNvSpPr/>
      </dsp:nvSpPr>
      <dsp:spPr>
        <a:xfrm>
          <a:off x="170870" y="1541899"/>
          <a:ext cx="310673" cy="3106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A633AE-3492-4D64-A484-10A790A8E405}">
      <dsp:nvSpPr>
        <dsp:cNvPr id="0" name=""/>
        <dsp:cNvSpPr/>
      </dsp:nvSpPr>
      <dsp:spPr>
        <a:xfrm>
          <a:off x="652414" y="1414805"/>
          <a:ext cx="7577185" cy="564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781" tIns="59781" rIns="59781" bIns="59781" numCol="1" spcCol="1270" anchor="ctr" anchorCtr="0">
          <a:noAutofit/>
        </a:bodyPr>
        <a:lstStyle/>
        <a:p>
          <a:pPr marL="0" lvl="0" indent="0" algn="l" defTabSz="666750">
            <a:lnSpc>
              <a:spcPct val="100000"/>
            </a:lnSpc>
            <a:spcBef>
              <a:spcPct val="0"/>
            </a:spcBef>
            <a:spcAft>
              <a:spcPct val="35000"/>
            </a:spcAft>
            <a:buNone/>
          </a:pPr>
          <a:r>
            <a:rPr lang="en-GB" sz="1500" kern="1200">
              <a:latin typeface="Arial" panose="020B0604020202020204" pitchFamily="34" charset="0"/>
              <a:cs typeface="Arial" panose="020B0604020202020204" pitchFamily="34" charset="0"/>
            </a:rPr>
            <a:t>Competencies linked with HCPC standards of proficiency, observed practice and Preceptorship meetings.</a:t>
          </a:r>
          <a:endParaRPr lang="en-US" sz="1500" kern="1200">
            <a:latin typeface="Arial" panose="020B0604020202020204" pitchFamily="34" charset="0"/>
            <a:cs typeface="Arial" panose="020B0604020202020204" pitchFamily="34" charset="0"/>
          </a:endParaRPr>
        </a:p>
      </dsp:txBody>
      <dsp:txXfrm>
        <a:off x="652414" y="1414805"/>
        <a:ext cx="7577185" cy="564861"/>
      </dsp:txXfrm>
    </dsp:sp>
    <dsp:sp modelId="{4490B276-8DE7-4096-AEE3-718AD6855F86}">
      <dsp:nvSpPr>
        <dsp:cNvPr id="0" name=""/>
        <dsp:cNvSpPr/>
      </dsp:nvSpPr>
      <dsp:spPr>
        <a:xfrm>
          <a:off x="0" y="2120882"/>
          <a:ext cx="8229600" cy="56486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CFC057-993C-44D8-AFAD-BA46E83991C9}">
      <dsp:nvSpPr>
        <dsp:cNvPr id="0" name=""/>
        <dsp:cNvSpPr/>
      </dsp:nvSpPr>
      <dsp:spPr>
        <a:xfrm>
          <a:off x="170870" y="2247975"/>
          <a:ext cx="310673" cy="31067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C78D46D-F089-47AB-B7E8-91F6DD27A278}">
      <dsp:nvSpPr>
        <dsp:cNvPr id="0" name=""/>
        <dsp:cNvSpPr/>
      </dsp:nvSpPr>
      <dsp:spPr>
        <a:xfrm>
          <a:off x="652414" y="2120882"/>
          <a:ext cx="7577185" cy="564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781" tIns="59781" rIns="59781" bIns="59781" numCol="1" spcCol="1270" anchor="ctr" anchorCtr="0">
          <a:noAutofit/>
        </a:bodyPr>
        <a:lstStyle/>
        <a:p>
          <a:pPr marL="0" lvl="0" indent="0" algn="l" defTabSz="666750">
            <a:lnSpc>
              <a:spcPct val="100000"/>
            </a:lnSpc>
            <a:spcBef>
              <a:spcPct val="0"/>
            </a:spcBef>
            <a:spcAft>
              <a:spcPct val="35000"/>
            </a:spcAft>
            <a:buNone/>
          </a:pPr>
          <a:r>
            <a:rPr lang="en-GB" sz="1500" kern="1200">
              <a:latin typeface="Arial" panose="020B0604020202020204" pitchFamily="34" charset="0"/>
              <a:cs typeface="Arial" panose="020B0604020202020204" pitchFamily="34" charset="0"/>
            </a:rPr>
            <a:t>Portfolio provided and website with portal due to go live in February. Linked with London South Bank University for optional Accreditation.</a:t>
          </a:r>
          <a:endParaRPr lang="en-US" sz="1500" kern="1200">
            <a:latin typeface="Arial" panose="020B0604020202020204" pitchFamily="34" charset="0"/>
            <a:cs typeface="Arial" panose="020B0604020202020204" pitchFamily="34" charset="0"/>
          </a:endParaRPr>
        </a:p>
      </dsp:txBody>
      <dsp:txXfrm>
        <a:off x="652414" y="2120882"/>
        <a:ext cx="7577185" cy="564861"/>
      </dsp:txXfrm>
    </dsp:sp>
    <dsp:sp modelId="{2BC30B2A-0B8D-4BC5-AF11-FF7D7A4A7A39}">
      <dsp:nvSpPr>
        <dsp:cNvPr id="0" name=""/>
        <dsp:cNvSpPr/>
      </dsp:nvSpPr>
      <dsp:spPr>
        <a:xfrm>
          <a:off x="0" y="2826958"/>
          <a:ext cx="8229600" cy="56486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4AFFF2-96A2-47D8-B803-7461CF9A2C97}">
      <dsp:nvSpPr>
        <dsp:cNvPr id="0" name=""/>
        <dsp:cNvSpPr/>
      </dsp:nvSpPr>
      <dsp:spPr>
        <a:xfrm>
          <a:off x="170870" y="2954052"/>
          <a:ext cx="310673" cy="31067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C620FD3-5EC0-4B37-AC3A-A9B705C1BB40}">
      <dsp:nvSpPr>
        <dsp:cNvPr id="0" name=""/>
        <dsp:cNvSpPr/>
      </dsp:nvSpPr>
      <dsp:spPr>
        <a:xfrm>
          <a:off x="652414" y="2826958"/>
          <a:ext cx="7577185" cy="564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781" tIns="59781" rIns="59781" bIns="59781" numCol="1" spcCol="1270" anchor="ctr" anchorCtr="0">
          <a:noAutofit/>
        </a:bodyPr>
        <a:lstStyle/>
        <a:p>
          <a:pPr marL="0" lvl="0" indent="0" algn="l" defTabSz="666750">
            <a:lnSpc>
              <a:spcPct val="100000"/>
            </a:lnSpc>
            <a:spcBef>
              <a:spcPct val="0"/>
            </a:spcBef>
            <a:spcAft>
              <a:spcPct val="35000"/>
            </a:spcAft>
            <a:buNone/>
          </a:pPr>
          <a:r>
            <a:rPr lang="en-US" sz="1500" kern="1200">
              <a:latin typeface="Arial" panose="020B0604020202020204" pitchFamily="34" charset="0"/>
              <a:cs typeface="Arial" panose="020B0604020202020204" pitchFamily="34" charset="0"/>
            </a:rPr>
            <a:t>Training and support group for Band 6 and 7 Preceptors as well as linking in with Trust AHP/Preceptorship leads on a quarterly basis.</a:t>
          </a:r>
        </a:p>
      </dsp:txBody>
      <dsp:txXfrm>
        <a:off x="652414" y="2826958"/>
        <a:ext cx="7577185" cy="5648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9DBBE-CECA-4B40-B294-E98F7906D421}">
      <dsp:nvSpPr>
        <dsp:cNvPr id="0" name=""/>
        <dsp:cNvSpPr/>
      </dsp:nvSpPr>
      <dsp:spPr>
        <a:xfrm>
          <a:off x="0" y="3390"/>
          <a:ext cx="8340291" cy="99827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4EDC85-7749-4078-A49A-00262AB6FD5A}">
      <dsp:nvSpPr>
        <dsp:cNvPr id="0" name=""/>
        <dsp:cNvSpPr/>
      </dsp:nvSpPr>
      <dsp:spPr>
        <a:xfrm>
          <a:off x="301976" y="228001"/>
          <a:ext cx="549585" cy="5490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1F8B32-42DF-417C-845F-4AC13DCDBC1C}">
      <dsp:nvSpPr>
        <dsp:cNvPr id="0" name=""/>
        <dsp:cNvSpPr/>
      </dsp:nvSpPr>
      <dsp:spPr>
        <a:xfrm>
          <a:off x="1153539" y="3390"/>
          <a:ext cx="7017543" cy="999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754" tIns="105754" rIns="105754" bIns="105754" numCol="1" spcCol="1270" anchor="ctr" anchorCtr="0">
          <a:noAutofit/>
        </a:bodyPr>
        <a:lstStyle/>
        <a:p>
          <a:pPr marL="0" lvl="0" indent="0" algn="l" defTabSz="622300">
            <a:lnSpc>
              <a:spcPct val="100000"/>
            </a:lnSpc>
            <a:spcBef>
              <a:spcPct val="0"/>
            </a:spcBef>
            <a:spcAft>
              <a:spcPct val="35000"/>
            </a:spcAft>
            <a:buNone/>
          </a:pPr>
          <a:r>
            <a:rPr lang="en-GB" sz="1400" kern="1200">
              <a:latin typeface="Arial" panose="020B0604020202020204" pitchFamily="34" charset="0"/>
              <a:cs typeface="Arial" panose="020B0604020202020204" pitchFamily="34" charset="0"/>
            </a:rPr>
            <a:t>Monthly Band 5 Preceptorship meetings - covering generic AHP  professional development topics and networking opportunities with newly qualified AHPs. Additionally one-to-one introductory meetings with all Band 5 preceptees.</a:t>
          </a:r>
          <a:endParaRPr lang="en-US" sz="1400" kern="1200">
            <a:latin typeface="Arial" panose="020B0604020202020204" pitchFamily="34" charset="0"/>
            <a:cs typeface="Arial" panose="020B0604020202020204" pitchFamily="34" charset="0"/>
          </a:endParaRPr>
        </a:p>
      </dsp:txBody>
      <dsp:txXfrm>
        <a:off x="1153539" y="3390"/>
        <a:ext cx="7017543" cy="999246"/>
      </dsp:txXfrm>
    </dsp:sp>
    <dsp:sp modelId="{F8AAB65D-834F-433F-9E9F-11B9EB341C20}">
      <dsp:nvSpPr>
        <dsp:cNvPr id="0" name=""/>
        <dsp:cNvSpPr/>
      </dsp:nvSpPr>
      <dsp:spPr>
        <a:xfrm>
          <a:off x="0" y="1197612"/>
          <a:ext cx="8340291" cy="99827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DC31AC-FD86-41F7-AF86-FD4700B10699}">
      <dsp:nvSpPr>
        <dsp:cNvPr id="0" name=""/>
        <dsp:cNvSpPr/>
      </dsp:nvSpPr>
      <dsp:spPr>
        <a:xfrm>
          <a:off x="301976" y="1422223"/>
          <a:ext cx="549585" cy="5490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FEC851A-EB73-4344-A811-DD8AED7BEADB}">
      <dsp:nvSpPr>
        <dsp:cNvPr id="0" name=""/>
        <dsp:cNvSpPr/>
      </dsp:nvSpPr>
      <dsp:spPr>
        <a:xfrm>
          <a:off x="1153539" y="1197612"/>
          <a:ext cx="7017543" cy="999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754" tIns="105754" rIns="105754" bIns="105754" numCol="1" spcCol="1270" anchor="ctr" anchorCtr="0">
          <a:noAutofit/>
        </a:bodyPr>
        <a:lstStyle/>
        <a:p>
          <a:pPr marL="0" lvl="0" indent="0" algn="l" defTabSz="622300">
            <a:lnSpc>
              <a:spcPct val="100000"/>
            </a:lnSpc>
            <a:spcBef>
              <a:spcPct val="0"/>
            </a:spcBef>
            <a:spcAft>
              <a:spcPct val="35000"/>
            </a:spcAft>
            <a:buNone/>
          </a:pPr>
          <a:r>
            <a:rPr lang="en-GB" sz="1400" kern="1200">
              <a:latin typeface="Arial" panose="020B0604020202020204" pitchFamily="34" charset="0"/>
              <a:cs typeface="Arial" panose="020B0604020202020204" pitchFamily="34" charset="0"/>
            </a:rPr>
            <a:t>Band 6 and 7 AHP Preceptorship training- workshop covering "preceptorship model", role transition from "student" to "accountable clinician", work based learning, implementing preceptorship using the portfolio, evidence to meet HCPC CPD standards, supervision, wellbeing and resources. Training is provided on a bi-monthly basis.</a:t>
          </a:r>
        </a:p>
      </dsp:txBody>
      <dsp:txXfrm>
        <a:off x="1153539" y="1197612"/>
        <a:ext cx="7017543" cy="999246"/>
      </dsp:txXfrm>
    </dsp:sp>
    <dsp:sp modelId="{DCED6D9E-1293-405B-958B-129761930A44}">
      <dsp:nvSpPr>
        <dsp:cNvPr id="0" name=""/>
        <dsp:cNvSpPr/>
      </dsp:nvSpPr>
      <dsp:spPr>
        <a:xfrm>
          <a:off x="0" y="2391834"/>
          <a:ext cx="8340291" cy="99827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6238E8-9725-460B-8BB8-15448D858879}">
      <dsp:nvSpPr>
        <dsp:cNvPr id="0" name=""/>
        <dsp:cNvSpPr/>
      </dsp:nvSpPr>
      <dsp:spPr>
        <a:xfrm>
          <a:off x="301976" y="2616445"/>
          <a:ext cx="549585" cy="5490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A633AE-3492-4D64-A484-10A790A8E405}">
      <dsp:nvSpPr>
        <dsp:cNvPr id="0" name=""/>
        <dsp:cNvSpPr/>
      </dsp:nvSpPr>
      <dsp:spPr>
        <a:xfrm>
          <a:off x="1153539" y="2391834"/>
          <a:ext cx="7017543" cy="999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754" tIns="105754" rIns="105754" bIns="105754" numCol="1" spcCol="1270" anchor="ctr" anchorCtr="0">
          <a:noAutofit/>
        </a:bodyPr>
        <a:lstStyle/>
        <a:p>
          <a:pPr marL="0" lvl="0" indent="0" algn="l" defTabSz="622300">
            <a:lnSpc>
              <a:spcPct val="100000"/>
            </a:lnSpc>
            <a:spcBef>
              <a:spcPct val="0"/>
            </a:spcBef>
            <a:spcAft>
              <a:spcPct val="35000"/>
            </a:spcAft>
            <a:buNone/>
          </a:pPr>
          <a:r>
            <a:rPr lang="en-GB" sz="1400" kern="1200">
              <a:latin typeface="Arial" panose="020B0604020202020204" pitchFamily="34" charset="0"/>
              <a:cs typeface="Arial" panose="020B0604020202020204" pitchFamily="34" charset="0"/>
            </a:rPr>
            <a:t>Access to the portal: all Band 5 Preceptees are provided with a portfolio covering competencies in Communication, People and Personal Development, Health Safety and Security, Quality and Equality and Diversity, with a section on Post and Professional Specific and Observed Clinical Practice aligned to HCPC standards 3 and 4.</a:t>
          </a:r>
        </a:p>
      </dsp:txBody>
      <dsp:txXfrm>
        <a:off x="1153539" y="2391834"/>
        <a:ext cx="7017543" cy="9992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73E5B0-B425-4431-8BB8-8193EB5DB930}">
      <dsp:nvSpPr>
        <dsp:cNvPr id="0" name=""/>
        <dsp:cNvSpPr/>
      </dsp:nvSpPr>
      <dsp:spPr>
        <a:xfrm>
          <a:off x="0" y="322750"/>
          <a:ext cx="4489269" cy="8505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8417" tIns="249936" rIns="348417" bIns="85344" numCol="1" spcCol="1270" anchor="t" anchorCtr="0">
          <a:noAutofit/>
        </a:bodyPr>
        <a:lstStyle/>
        <a:p>
          <a:pPr marL="114300" lvl="1" indent="-114300" algn="l" defTabSz="533400">
            <a:lnSpc>
              <a:spcPct val="90000"/>
            </a:lnSpc>
            <a:spcBef>
              <a:spcPct val="0"/>
            </a:spcBef>
            <a:spcAft>
              <a:spcPct val="15000"/>
            </a:spcAft>
            <a:buChar char="•"/>
          </a:pPr>
          <a:r>
            <a:rPr lang="en-GB" sz="1200" kern="1200">
              <a:latin typeface="Arial" panose="020B0604020202020204" pitchFamily="34" charset="0"/>
              <a:cs typeface="Arial" panose="020B0604020202020204" pitchFamily="34" charset="0"/>
            </a:rPr>
            <a:t>Original plan to meet face to face</a:t>
          </a:r>
          <a:endParaRPr lang="en-US" sz="1200" kern="120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GB" sz="1200" kern="1200">
              <a:latin typeface="Arial" panose="020B0604020202020204" pitchFamily="34" charset="0"/>
              <a:cs typeface="Arial" panose="020B0604020202020204" pitchFamily="34" charset="0"/>
            </a:rPr>
            <a:t>Adapted programme to be delivered virtually including training and 1:1 sessions</a:t>
          </a:r>
          <a:endParaRPr lang="en-US" sz="1200" kern="1200">
            <a:latin typeface="Arial" panose="020B0604020202020204" pitchFamily="34" charset="0"/>
            <a:cs typeface="Arial" panose="020B0604020202020204" pitchFamily="34" charset="0"/>
          </a:endParaRPr>
        </a:p>
      </dsp:txBody>
      <dsp:txXfrm>
        <a:off x="0" y="322750"/>
        <a:ext cx="4489269" cy="850500"/>
      </dsp:txXfrm>
    </dsp:sp>
    <dsp:sp modelId="{B17BF2A9-1C18-49CF-B280-77115D2AA90B}">
      <dsp:nvSpPr>
        <dsp:cNvPr id="0" name=""/>
        <dsp:cNvSpPr/>
      </dsp:nvSpPr>
      <dsp:spPr>
        <a:xfrm>
          <a:off x="224463" y="145630"/>
          <a:ext cx="3142488" cy="3542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779" tIns="0" rIns="118779" bIns="0" numCol="1" spcCol="1270" anchor="ctr" anchorCtr="0">
          <a:noAutofit/>
        </a:bodyPr>
        <a:lstStyle/>
        <a:p>
          <a:pPr marL="0" lvl="0" indent="0" algn="l" defTabSz="533400">
            <a:lnSpc>
              <a:spcPct val="90000"/>
            </a:lnSpc>
            <a:spcBef>
              <a:spcPct val="0"/>
            </a:spcBef>
            <a:spcAft>
              <a:spcPct val="35000"/>
            </a:spcAft>
            <a:buNone/>
          </a:pPr>
          <a:r>
            <a:rPr lang="en-GB" sz="1200" kern="1200">
              <a:latin typeface="Arial" panose="020B0604020202020204" pitchFamily="34" charset="0"/>
              <a:cs typeface="Arial" panose="020B0604020202020204" pitchFamily="34" charset="0"/>
            </a:rPr>
            <a:t>Covid-19 pandemic</a:t>
          </a:r>
          <a:endParaRPr lang="en-US" sz="1200" kern="1200">
            <a:latin typeface="Arial" panose="020B0604020202020204" pitchFamily="34" charset="0"/>
            <a:cs typeface="Arial" panose="020B0604020202020204" pitchFamily="34" charset="0"/>
          </a:endParaRPr>
        </a:p>
      </dsp:txBody>
      <dsp:txXfrm>
        <a:off x="241756" y="162923"/>
        <a:ext cx="3107902" cy="319654"/>
      </dsp:txXfrm>
    </dsp:sp>
    <dsp:sp modelId="{A3835312-D5A1-4075-8EE3-A4B72D799619}">
      <dsp:nvSpPr>
        <dsp:cNvPr id="0" name=""/>
        <dsp:cNvSpPr/>
      </dsp:nvSpPr>
      <dsp:spPr>
        <a:xfrm>
          <a:off x="0" y="1415170"/>
          <a:ext cx="4489269" cy="11529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8417" tIns="249936" rIns="348417" bIns="85344" numCol="1" spcCol="1270" anchor="t" anchorCtr="0">
          <a:noAutofit/>
        </a:bodyPr>
        <a:lstStyle/>
        <a:p>
          <a:pPr marL="114300" lvl="1" indent="-114300" algn="l" defTabSz="533400">
            <a:lnSpc>
              <a:spcPct val="90000"/>
            </a:lnSpc>
            <a:spcBef>
              <a:spcPct val="0"/>
            </a:spcBef>
            <a:spcAft>
              <a:spcPct val="15000"/>
            </a:spcAft>
            <a:buChar char="•"/>
          </a:pPr>
          <a:r>
            <a:rPr lang="en-GB" sz="1200" kern="1200">
              <a:latin typeface="Arial" panose="020B0604020202020204" pitchFamily="34" charset="0"/>
              <a:cs typeface="Arial" panose="020B0604020202020204" pitchFamily="34" charset="0"/>
            </a:rPr>
            <a:t>Speech and Language Therapists have National Quality Program (NQP) goals in place which are mandated</a:t>
          </a:r>
          <a:endParaRPr lang="en-US" sz="1200" kern="120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GB" sz="1200" kern="1200">
              <a:latin typeface="Arial" panose="020B0604020202020204" pitchFamily="34" charset="0"/>
              <a:cs typeface="Arial" panose="020B0604020202020204" pitchFamily="34" charset="0"/>
            </a:rPr>
            <a:t>Adapted by providing advice about how Preceptorship competencies can link with the NQP goals</a:t>
          </a:r>
          <a:endParaRPr lang="en-US" sz="1200" kern="1200">
            <a:latin typeface="Arial" panose="020B0604020202020204" pitchFamily="34" charset="0"/>
            <a:cs typeface="Arial" panose="020B0604020202020204" pitchFamily="34" charset="0"/>
          </a:endParaRPr>
        </a:p>
      </dsp:txBody>
      <dsp:txXfrm>
        <a:off x="0" y="1415170"/>
        <a:ext cx="4489269" cy="1152900"/>
      </dsp:txXfrm>
    </dsp:sp>
    <dsp:sp modelId="{2247B651-1857-40D3-9EC9-47D47BBDEDC3}">
      <dsp:nvSpPr>
        <dsp:cNvPr id="0" name=""/>
        <dsp:cNvSpPr/>
      </dsp:nvSpPr>
      <dsp:spPr>
        <a:xfrm>
          <a:off x="224463" y="1238050"/>
          <a:ext cx="3142488" cy="3542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779" tIns="0" rIns="118779" bIns="0" numCol="1" spcCol="1270" anchor="ctr" anchorCtr="0">
          <a:noAutofit/>
        </a:bodyPr>
        <a:lstStyle/>
        <a:p>
          <a:pPr marL="0" lvl="0" indent="0" algn="l" defTabSz="533400">
            <a:lnSpc>
              <a:spcPct val="90000"/>
            </a:lnSpc>
            <a:spcBef>
              <a:spcPct val="0"/>
            </a:spcBef>
            <a:spcAft>
              <a:spcPct val="35000"/>
            </a:spcAft>
            <a:buNone/>
          </a:pPr>
          <a:r>
            <a:rPr lang="en-GB" sz="1200" kern="1200">
              <a:latin typeface="Arial" panose="020B0604020202020204" pitchFamily="34" charset="0"/>
              <a:cs typeface="Arial" panose="020B0604020202020204" pitchFamily="34" charset="0"/>
            </a:rPr>
            <a:t>Current profession specific competencies</a:t>
          </a:r>
          <a:endParaRPr lang="en-US" sz="1200" kern="1200">
            <a:latin typeface="Arial" panose="020B0604020202020204" pitchFamily="34" charset="0"/>
            <a:cs typeface="Arial" panose="020B0604020202020204" pitchFamily="34" charset="0"/>
          </a:endParaRPr>
        </a:p>
      </dsp:txBody>
      <dsp:txXfrm>
        <a:off x="241756" y="1255343"/>
        <a:ext cx="3107902" cy="319654"/>
      </dsp:txXfrm>
    </dsp:sp>
    <dsp:sp modelId="{D6F84515-E24B-4EF5-B2E2-B3739AFD6F02}">
      <dsp:nvSpPr>
        <dsp:cNvPr id="0" name=""/>
        <dsp:cNvSpPr/>
      </dsp:nvSpPr>
      <dsp:spPr>
        <a:xfrm>
          <a:off x="0" y="2809990"/>
          <a:ext cx="4489269" cy="6615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8417" tIns="249936" rIns="348417" bIns="85344" numCol="1" spcCol="1270" anchor="t" anchorCtr="0">
          <a:noAutofit/>
        </a:bodyPr>
        <a:lstStyle/>
        <a:p>
          <a:pPr marL="114300" lvl="1" indent="-114300" algn="l" defTabSz="533400">
            <a:lnSpc>
              <a:spcPct val="90000"/>
            </a:lnSpc>
            <a:spcBef>
              <a:spcPct val="0"/>
            </a:spcBef>
            <a:spcAft>
              <a:spcPct val="15000"/>
            </a:spcAft>
            <a:buChar char="•"/>
          </a:pPr>
          <a:r>
            <a:rPr lang="en-GB" sz="1200" kern="1200">
              <a:latin typeface="Arial" panose="020B0604020202020204" pitchFamily="34" charset="0"/>
              <a:cs typeface="Arial" panose="020B0604020202020204" pitchFamily="34" charset="0"/>
            </a:rPr>
            <a:t>On-going feedback collected following meetings and training</a:t>
          </a:r>
          <a:endParaRPr lang="en-US" sz="1200" kern="1200">
            <a:latin typeface="Arial" panose="020B0604020202020204" pitchFamily="34" charset="0"/>
            <a:cs typeface="Arial" panose="020B0604020202020204" pitchFamily="34" charset="0"/>
          </a:endParaRPr>
        </a:p>
      </dsp:txBody>
      <dsp:txXfrm>
        <a:off x="0" y="2809990"/>
        <a:ext cx="4489269" cy="661500"/>
      </dsp:txXfrm>
    </dsp:sp>
    <dsp:sp modelId="{3B5FDA86-980F-4BEF-851F-3130403946D9}">
      <dsp:nvSpPr>
        <dsp:cNvPr id="0" name=""/>
        <dsp:cNvSpPr/>
      </dsp:nvSpPr>
      <dsp:spPr>
        <a:xfrm>
          <a:off x="224463" y="2632870"/>
          <a:ext cx="3142488" cy="3542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779" tIns="0" rIns="118779" bIns="0" numCol="1" spcCol="1270" anchor="ctr" anchorCtr="0">
          <a:noAutofit/>
        </a:bodyPr>
        <a:lstStyle/>
        <a:p>
          <a:pPr marL="0" lvl="0" indent="0" algn="l" defTabSz="533400">
            <a:lnSpc>
              <a:spcPct val="90000"/>
            </a:lnSpc>
            <a:spcBef>
              <a:spcPct val="0"/>
            </a:spcBef>
            <a:spcAft>
              <a:spcPct val="35000"/>
            </a:spcAft>
            <a:buNone/>
          </a:pPr>
          <a:r>
            <a:rPr lang="en-GB" sz="1200" kern="1200">
              <a:latin typeface="Arial" panose="020B0604020202020204" pitchFamily="34" charset="0"/>
              <a:cs typeface="Arial" panose="020B0604020202020204" pitchFamily="34" charset="0"/>
            </a:rPr>
            <a:t>Feedback from surveys </a:t>
          </a:r>
          <a:endParaRPr lang="en-US" sz="1200" kern="1200">
            <a:latin typeface="Arial" panose="020B0604020202020204" pitchFamily="34" charset="0"/>
            <a:cs typeface="Arial" panose="020B0604020202020204" pitchFamily="34" charset="0"/>
          </a:endParaRPr>
        </a:p>
      </dsp:txBody>
      <dsp:txXfrm>
        <a:off x="241756" y="2650163"/>
        <a:ext cx="3107902" cy="3196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D1A747-D2F5-4B96-94D0-7D8C94691425}">
      <dsp:nvSpPr>
        <dsp:cNvPr id="0" name=""/>
        <dsp:cNvSpPr/>
      </dsp:nvSpPr>
      <dsp:spPr>
        <a:xfrm>
          <a:off x="0" y="840200"/>
          <a:ext cx="2314575" cy="1469755"/>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ACCCAC9-4324-4E9B-818F-1D9B5D6EE10B}">
      <dsp:nvSpPr>
        <dsp:cNvPr id="0" name=""/>
        <dsp:cNvSpPr/>
      </dsp:nvSpPr>
      <dsp:spPr>
        <a:xfrm>
          <a:off x="257174" y="1084516"/>
          <a:ext cx="2314575" cy="1469755"/>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latin typeface="Arial" panose="020B0604020202020204" pitchFamily="34" charset="0"/>
              <a:cs typeface="Arial" panose="020B0604020202020204" pitchFamily="34" charset="0"/>
            </a:rPr>
            <a:t>Launch the portal in February</a:t>
          </a:r>
        </a:p>
      </dsp:txBody>
      <dsp:txXfrm>
        <a:off x="300222" y="1127564"/>
        <a:ext cx="2228479" cy="1383659"/>
      </dsp:txXfrm>
    </dsp:sp>
    <dsp:sp modelId="{022B3C84-7372-4A20-8878-199F2F4197FC}">
      <dsp:nvSpPr>
        <dsp:cNvPr id="0" name=""/>
        <dsp:cNvSpPr/>
      </dsp:nvSpPr>
      <dsp:spPr>
        <a:xfrm>
          <a:off x="2828924" y="840200"/>
          <a:ext cx="2314575" cy="1469755"/>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00E576D-C07E-4D99-9E25-E2A8B193787A}">
      <dsp:nvSpPr>
        <dsp:cNvPr id="0" name=""/>
        <dsp:cNvSpPr/>
      </dsp:nvSpPr>
      <dsp:spPr>
        <a:xfrm>
          <a:off x="3086099" y="1084516"/>
          <a:ext cx="2314575" cy="1469755"/>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latin typeface="Arial" panose="020B0604020202020204" pitchFamily="34" charset="0"/>
              <a:cs typeface="Arial" panose="020B0604020202020204" pitchFamily="34" charset="0"/>
            </a:rPr>
            <a:t>Link with London South Bank University to have a tailor-made Accredited course linked with Preceptorship</a:t>
          </a:r>
        </a:p>
      </dsp:txBody>
      <dsp:txXfrm>
        <a:off x="3129147" y="1127564"/>
        <a:ext cx="2228479" cy="1383659"/>
      </dsp:txXfrm>
    </dsp:sp>
    <dsp:sp modelId="{06A76169-27AD-4FFC-B3D8-B8C6114F6811}">
      <dsp:nvSpPr>
        <dsp:cNvPr id="0" name=""/>
        <dsp:cNvSpPr/>
      </dsp:nvSpPr>
      <dsp:spPr>
        <a:xfrm>
          <a:off x="5657850" y="840200"/>
          <a:ext cx="2314575" cy="1469755"/>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76790DF-9556-4E10-9261-157839654FAC}">
      <dsp:nvSpPr>
        <dsp:cNvPr id="0" name=""/>
        <dsp:cNvSpPr/>
      </dsp:nvSpPr>
      <dsp:spPr>
        <a:xfrm>
          <a:off x="5915024" y="1084516"/>
          <a:ext cx="2314575" cy="1469755"/>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latin typeface="Arial" panose="020B0604020202020204" pitchFamily="34" charset="0"/>
              <a:cs typeface="Arial" panose="020B0604020202020204" pitchFamily="34" charset="0"/>
            </a:rPr>
            <a:t>Delivery to further Trusts</a:t>
          </a:r>
        </a:p>
      </dsp:txBody>
      <dsp:txXfrm>
        <a:off x="5958072" y="1127564"/>
        <a:ext cx="2228479" cy="138365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104E4-117E-41B7-9C05-01807BC9D42F}">
      <dsp:nvSpPr>
        <dsp:cNvPr id="0" name=""/>
        <dsp:cNvSpPr/>
      </dsp:nvSpPr>
      <dsp:spPr>
        <a:xfrm>
          <a:off x="0" y="25598"/>
          <a:ext cx="2571749" cy="1543050"/>
        </a:xfrm>
        <a:prstGeom prst="rect">
          <a:avLst/>
        </a:prstGeom>
        <a:solidFill>
          <a:schemeClr val="accent4">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b="1" kern="1200">
              <a:latin typeface="Arial" panose="020B0604020202020204" pitchFamily="34" charset="0"/>
              <a:cs typeface="Arial" panose="020B0604020202020204" pitchFamily="34" charset="0"/>
            </a:rPr>
            <a:t>Preceptees:</a:t>
          </a:r>
          <a:r>
            <a:rPr lang="en-US" sz="1600" kern="1200">
              <a:latin typeface="Arial" panose="020B0604020202020204" pitchFamily="34" charset="0"/>
              <a:cs typeface="Arial" panose="020B0604020202020204" pitchFamily="34" charset="0"/>
            </a:rPr>
            <a:t> Who is your preceptorship for and why? How do you find out about preceptees for the program?</a:t>
          </a:r>
        </a:p>
      </dsp:txBody>
      <dsp:txXfrm>
        <a:off x="0" y="25598"/>
        <a:ext cx="2571749" cy="1543050"/>
      </dsp:txXfrm>
    </dsp:sp>
    <dsp:sp modelId="{F7F600C8-05F7-4756-B2F4-20A7E2E079DE}">
      <dsp:nvSpPr>
        <dsp:cNvPr id="0" name=""/>
        <dsp:cNvSpPr/>
      </dsp:nvSpPr>
      <dsp:spPr>
        <a:xfrm>
          <a:off x="2828925" y="25598"/>
          <a:ext cx="2571749" cy="1543050"/>
        </a:xfrm>
        <a:prstGeom prst="rect">
          <a:avLst/>
        </a:prstGeom>
        <a:solidFill>
          <a:schemeClr val="accent4">
            <a:shade val="80000"/>
            <a:hueOff val="-35312"/>
            <a:satOff val="-873"/>
            <a:lumOff val="49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b="1" kern="1200">
              <a:latin typeface="Arial" panose="020B0604020202020204" pitchFamily="34" charset="0"/>
              <a:cs typeface="Arial" panose="020B0604020202020204" pitchFamily="34" charset="0"/>
            </a:rPr>
            <a:t>Length:</a:t>
          </a:r>
          <a:r>
            <a:rPr lang="en-US" sz="1600" kern="1200">
              <a:latin typeface="Arial" panose="020B0604020202020204" pitchFamily="34" charset="0"/>
              <a:cs typeface="Arial" panose="020B0604020202020204" pitchFamily="34" charset="0"/>
            </a:rPr>
            <a:t> How long is the program? How often do they meet? How long is each session? And Why?</a:t>
          </a:r>
        </a:p>
      </dsp:txBody>
      <dsp:txXfrm>
        <a:off x="2828925" y="25598"/>
        <a:ext cx="2571749" cy="1543050"/>
      </dsp:txXfrm>
    </dsp:sp>
    <dsp:sp modelId="{928C5EB5-6577-4463-BB2D-D98C60758E1E}">
      <dsp:nvSpPr>
        <dsp:cNvPr id="0" name=""/>
        <dsp:cNvSpPr/>
      </dsp:nvSpPr>
      <dsp:spPr>
        <a:xfrm>
          <a:off x="5657849" y="25598"/>
          <a:ext cx="2571749" cy="1543050"/>
        </a:xfrm>
        <a:prstGeom prst="rect">
          <a:avLst/>
        </a:prstGeom>
        <a:solidFill>
          <a:schemeClr val="accent4">
            <a:shade val="80000"/>
            <a:hueOff val="-70623"/>
            <a:satOff val="-1746"/>
            <a:lumOff val="99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b="1" kern="1200">
              <a:latin typeface="Arial" panose="020B0604020202020204" pitchFamily="34" charset="0"/>
              <a:cs typeface="Arial" panose="020B0604020202020204" pitchFamily="34" charset="0"/>
            </a:rPr>
            <a:t>Model:</a:t>
          </a:r>
          <a:r>
            <a:rPr lang="en-US" sz="1600" kern="1200">
              <a:latin typeface="Arial" panose="020B0604020202020204" pitchFamily="34" charset="0"/>
              <a:cs typeface="Arial" panose="020B0604020202020204" pitchFamily="34" charset="0"/>
            </a:rPr>
            <a:t> How is the program delivered? Online? Face to Face? Blended? And Why?</a:t>
          </a:r>
        </a:p>
      </dsp:txBody>
      <dsp:txXfrm>
        <a:off x="5657849" y="25598"/>
        <a:ext cx="2571749" cy="1543050"/>
      </dsp:txXfrm>
    </dsp:sp>
    <dsp:sp modelId="{DCC65905-7EEE-4EA2-B86B-29CA8D1BD65E}">
      <dsp:nvSpPr>
        <dsp:cNvPr id="0" name=""/>
        <dsp:cNvSpPr/>
      </dsp:nvSpPr>
      <dsp:spPr>
        <a:xfrm>
          <a:off x="0" y="1825823"/>
          <a:ext cx="2571749" cy="1543050"/>
        </a:xfrm>
        <a:prstGeom prst="rect">
          <a:avLst/>
        </a:prstGeom>
        <a:solidFill>
          <a:schemeClr val="accent4">
            <a:shade val="80000"/>
            <a:hueOff val="-105935"/>
            <a:satOff val="-2619"/>
            <a:lumOff val="149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b="1" kern="1200">
              <a:latin typeface="Arial" panose="020B0604020202020204" pitchFamily="34" charset="0"/>
              <a:cs typeface="Arial" panose="020B0604020202020204" pitchFamily="34" charset="0"/>
            </a:rPr>
            <a:t>Document of Learning (DOL): </a:t>
          </a:r>
          <a:r>
            <a:rPr lang="en-US" sz="1600" kern="1200">
              <a:latin typeface="Arial" panose="020B0604020202020204" pitchFamily="34" charset="0"/>
              <a:cs typeface="Arial" panose="020B0604020202020204" pitchFamily="34" charset="0"/>
            </a:rPr>
            <a:t>What is included in the content? How did you decide what to include?</a:t>
          </a:r>
        </a:p>
      </dsp:txBody>
      <dsp:txXfrm>
        <a:off x="0" y="1825823"/>
        <a:ext cx="2571749" cy="1543050"/>
      </dsp:txXfrm>
    </dsp:sp>
    <dsp:sp modelId="{E9C7E694-EFEA-4F1D-8A77-804D8716618B}">
      <dsp:nvSpPr>
        <dsp:cNvPr id="0" name=""/>
        <dsp:cNvSpPr/>
      </dsp:nvSpPr>
      <dsp:spPr>
        <a:xfrm>
          <a:off x="2828925" y="1825823"/>
          <a:ext cx="2571749" cy="1543050"/>
        </a:xfrm>
        <a:prstGeom prst="rect">
          <a:avLst/>
        </a:prstGeom>
        <a:solidFill>
          <a:schemeClr val="accent4">
            <a:shade val="80000"/>
            <a:hueOff val="-141246"/>
            <a:satOff val="-3492"/>
            <a:lumOff val="199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b="1" kern="1200">
              <a:latin typeface="Arial" panose="020B0604020202020204" pitchFamily="34" charset="0"/>
              <a:cs typeface="Arial" panose="020B0604020202020204" pitchFamily="34" charset="0"/>
            </a:rPr>
            <a:t>Documentation of learning:</a:t>
          </a:r>
          <a:r>
            <a:rPr lang="en-US" sz="1600" kern="1200">
              <a:latin typeface="Arial" panose="020B0604020202020204" pitchFamily="34" charset="0"/>
              <a:cs typeface="Arial" panose="020B0604020202020204" pitchFamily="34" charset="0"/>
            </a:rPr>
            <a:t> Do you have a preceptorship workbook? What is included in it? How is it used?</a:t>
          </a:r>
        </a:p>
      </dsp:txBody>
      <dsp:txXfrm>
        <a:off x="2828925" y="1825823"/>
        <a:ext cx="2571749" cy="1543050"/>
      </dsp:txXfrm>
    </dsp:sp>
    <dsp:sp modelId="{0C7A03DB-3CBB-4A74-8F12-EF0A90453953}">
      <dsp:nvSpPr>
        <dsp:cNvPr id="0" name=""/>
        <dsp:cNvSpPr/>
      </dsp:nvSpPr>
      <dsp:spPr>
        <a:xfrm>
          <a:off x="5657849" y="1825823"/>
          <a:ext cx="2571749" cy="1543050"/>
        </a:xfrm>
        <a:prstGeom prst="rect">
          <a:avLst/>
        </a:prstGeom>
        <a:solidFill>
          <a:schemeClr val="accent4">
            <a:shade val="80000"/>
            <a:hueOff val="-176558"/>
            <a:satOff val="-4365"/>
            <a:lumOff val="249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b="1" kern="1200">
              <a:latin typeface="Arial" panose="020B0604020202020204" pitchFamily="34" charset="0"/>
              <a:cs typeface="Arial" panose="020B0604020202020204" pitchFamily="34" charset="0"/>
            </a:rPr>
            <a:t>Preceptors:</a:t>
          </a:r>
          <a:r>
            <a:rPr lang="en-US" sz="1600" kern="1200">
              <a:latin typeface="Arial" panose="020B0604020202020204" pitchFamily="34" charset="0"/>
              <a:cs typeface="Arial" panose="020B0604020202020204" pitchFamily="34" charset="0"/>
            </a:rPr>
            <a:t> Who are your preceptors? How were they trained?</a:t>
          </a:r>
        </a:p>
      </dsp:txBody>
      <dsp:txXfrm>
        <a:off x="5657849" y="1825823"/>
        <a:ext cx="2571749" cy="1543050"/>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78A326-C77C-4FA4-BBAC-9235D8A25319}" type="datetimeFigureOut">
              <a:rPr lang="en-US"/>
              <a:t>3/27/2023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0DDB25-D488-4C05-96AC-F8F7618EC856}" type="slidenum">
              <a:rPr lang="en-US"/>
              <a:t>‹#›</a:t>
            </a:fld>
            <a:endParaRPr lang="en-US"/>
          </a:p>
        </p:txBody>
      </p:sp>
    </p:spTree>
    <p:extLst>
      <p:ext uri="{BB962C8B-B14F-4D97-AF65-F5344CB8AC3E}">
        <p14:creationId xmlns:p14="http://schemas.microsoft.com/office/powerpoint/2010/main" val="211022677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D4B4D68-EB3A-40BF-958A-3380FDFDD1E5}" type="slidenum">
              <a:rPr lang="en-US"/>
              <a:t>2</a:t>
            </a:fld>
            <a:endParaRPr lang="en-US"/>
          </a:p>
        </p:txBody>
      </p:sp>
    </p:spTree>
    <p:extLst>
      <p:ext uri="{BB962C8B-B14F-4D97-AF65-F5344CB8AC3E}">
        <p14:creationId xmlns:p14="http://schemas.microsoft.com/office/powerpoint/2010/main" val="964195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7A0BFF-DF00-4DEE-AC56-38F3FF45161C}" type="slidenum">
              <a:rPr lang="en-GB" smtClean="0"/>
              <a:t>15</a:t>
            </a:fld>
            <a:endParaRPr lang="en-GB"/>
          </a:p>
        </p:txBody>
      </p:sp>
    </p:spTree>
    <p:extLst>
      <p:ext uri="{BB962C8B-B14F-4D97-AF65-F5344CB8AC3E}">
        <p14:creationId xmlns:p14="http://schemas.microsoft.com/office/powerpoint/2010/main" val="1110674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20DDB25-D488-4C05-96AC-F8F7618EC856}" type="slidenum">
              <a:rPr lang="en-US"/>
              <a:t>24</a:t>
            </a:fld>
            <a:endParaRPr lang="en-US"/>
          </a:p>
        </p:txBody>
      </p:sp>
    </p:spTree>
    <p:extLst>
      <p:ext uri="{BB962C8B-B14F-4D97-AF65-F5344CB8AC3E}">
        <p14:creationId xmlns:p14="http://schemas.microsoft.com/office/powerpoint/2010/main" val="1150657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20DDB25-D488-4C05-96AC-F8F7618EC856}" type="slidenum">
              <a:rPr lang="en-US"/>
              <a:t>25</a:t>
            </a:fld>
            <a:endParaRPr lang="en-US"/>
          </a:p>
        </p:txBody>
      </p:sp>
    </p:spTree>
    <p:extLst>
      <p:ext uri="{BB962C8B-B14F-4D97-AF65-F5344CB8AC3E}">
        <p14:creationId xmlns:p14="http://schemas.microsoft.com/office/powerpoint/2010/main" val="395864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154E5EC-3119-45E8-9208-F3286E4A7C78}" type="slidenum">
              <a:rPr lang="en-GB" smtClean="0"/>
              <a:t>26</a:t>
            </a:fld>
            <a:endParaRPr lang="en-GB"/>
          </a:p>
        </p:txBody>
      </p:sp>
    </p:spTree>
    <p:extLst>
      <p:ext uri="{BB962C8B-B14F-4D97-AF65-F5344CB8AC3E}">
        <p14:creationId xmlns:p14="http://schemas.microsoft.com/office/powerpoint/2010/main" val="2763119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D4B4D68-EB3A-40BF-958A-3380FDFDD1E5}" type="slidenum">
              <a:rPr lang="en-US"/>
              <a:t>27</a:t>
            </a:fld>
            <a:endParaRPr lang="en-US"/>
          </a:p>
        </p:txBody>
      </p:sp>
    </p:spTree>
    <p:extLst>
      <p:ext uri="{BB962C8B-B14F-4D97-AF65-F5344CB8AC3E}">
        <p14:creationId xmlns:p14="http://schemas.microsoft.com/office/powerpoint/2010/main" val="778338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D4B4D68-EB3A-40BF-958A-3380FDFDD1E5}" type="slidenum">
              <a:rPr lang="en-US"/>
              <a:t>3</a:t>
            </a:fld>
            <a:endParaRPr lang="en-US"/>
          </a:p>
        </p:txBody>
      </p:sp>
    </p:spTree>
    <p:extLst>
      <p:ext uri="{BB962C8B-B14F-4D97-AF65-F5344CB8AC3E}">
        <p14:creationId xmlns:p14="http://schemas.microsoft.com/office/powerpoint/2010/main" val="2384905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10"/>
          </p:nvPr>
        </p:nvSpPr>
        <p:spPr/>
        <p:txBody>
          <a:bodyPr/>
          <a:lstStyle/>
          <a:p>
            <a:fld id="{8154E5EC-3119-45E8-9208-F3286E4A7C78}" type="slidenum">
              <a:rPr lang="en-GB" smtClean="0"/>
              <a:t>4</a:t>
            </a:fld>
            <a:endParaRPr lang="en-GB"/>
          </a:p>
        </p:txBody>
      </p:sp>
    </p:spTree>
    <p:extLst>
      <p:ext uri="{BB962C8B-B14F-4D97-AF65-F5344CB8AC3E}">
        <p14:creationId xmlns:p14="http://schemas.microsoft.com/office/powerpoint/2010/main" val="3518132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10"/>
          </p:nvPr>
        </p:nvSpPr>
        <p:spPr/>
        <p:txBody>
          <a:bodyPr/>
          <a:lstStyle/>
          <a:p>
            <a:fld id="{8154E5EC-3119-45E8-9208-F3286E4A7C78}" type="slidenum">
              <a:rPr lang="en-GB" smtClean="0"/>
              <a:t>5</a:t>
            </a:fld>
            <a:endParaRPr lang="en-GB"/>
          </a:p>
        </p:txBody>
      </p:sp>
    </p:spTree>
    <p:extLst>
      <p:ext uri="{BB962C8B-B14F-4D97-AF65-F5344CB8AC3E}">
        <p14:creationId xmlns:p14="http://schemas.microsoft.com/office/powerpoint/2010/main" val="298457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10"/>
          </p:nvPr>
        </p:nvSpPr>
        <p:spPr/>
        <p:txBody>
          <a:bodyPr/>
          <a:lstStyle/>
          <a:p>
            <a:fld id="{8154E5EC-3119-45E8-9208-F3286E4A7C78}" type="slidenum">
              <a:rPr lang="en-GB" smtClean="0"/>
              <a:t>6</a:t>
            </a:fld>
            <a:endParaRPr lang="en-GB"/>
          </a:p>
        </p:txBody>
      </p:sp>
    </p:spTree>
    <p:extLst>
      <p:ext uri="{BB962C8B-B14F-4D97-AF65-F5344CB8AC3E}">
        <p14:creationId xmlns:p14="http://schemas.microsoft.com/office/powerpoint/2010/main" val="1802684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7A0BFF-DF00-4DEE-AC56-38F3FF45161C}" type="slidenum">
              <a:rPr lang="en-GB" smtClean="0"/>
              <a:t>11</a:t>
            </a:fld>
            <a:endParaRPr lang="en-GB"/>
          </a:p>
        </p:txBody>
      </p:sp>
    </p:spTree>
    <p:extLst>
      <p:ext uri="{BB962C8B-B14F-4D97-AF65-F5344CB8AC3E}">
        <p14:creationId xmlns:p14="http://schemas.microsoft.com/office/powerpoint/2010/main" val="1916009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7A0BFF-DF00-4DEE-AC56-38F3FF45161C}" type="slidenum">
              <a:rPr lang="en-GB" smtClean="0"/>
              <a:t>12</a:t>
            </a:fld>
            <a:endParaRPr lang="en-GB"/>
          </a:p>
        </p:txBody>
      </p:sp>
    </p:spTree>
    <p:extLst>
      <p:ext uri="{BB962C8B-B14F-4D97-AF65-F5344CB8AC3E}">
        <p14:creationId xmlns:p14="http://schemas.microsoft.com/office/powerpoint/2010/main" val="1292404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7A0BFF-DF00-4DEE-AC56-38F3FF45161C}" type="slidenum">
              <a:rPr lang="en-GB" smtClean="0"/>
              <a:t>13</a:t>
            </a:fld>
            <a:endParaRPr lang="en-GB"/>
          </a:p>
        </p:txBody>
      </p:sp>
    </p:spTree>
    <p:extLst>
      <p:ext uri="{BB962C8B-B14F-4D97-AF65-F5344CB8AC3E}">
        <p14:creationId xmlns:p14="http://schemas.microsoft.com/office/powerpoint/2010/main" val="1165215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7A0BFF-DF00-4DEE-AC56-38F3FF45161C}" type="slidenum">
              <a:rPr lang="en-GB" smtClean="0"/>
              <a:t>14</a:t>
            </a:fld>
            <a:endParaRPr lang="en-GB"/>
          </a:p>
        </p:txBody>
      </p:sp>
    </p:spTree>
    <p:extLst>
      <p:ext uri="{BB962C8B-B14F-4D97-AF65-F5344CB8AC3E}">
        <p14:creationId xmlns:p14="http://schemas.microsoft.com/office/powerpoint/2010/main" val="595360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685800" y="3286951"/>
            <a:ext cx="7772400" cy="928568"/>
          </a:xfrm>
        </p:spPr>
        <p:txBody>
          <a:bodyPr>
            <a:normAutofit/>
          </a:bodyPr>
          <a:lstStyle>
            <a:lvl1pPr algn="ctr">
              <a:defRPr sz="3975" b="1" i="0">
                <a:solidFill>
                  <a:srgbClr val="005EB8"/>
                </a:solidFill>
                <a:latin typeface="Arial"/>
                <a:cs typeface="Arial"/>
              </a:defRPr>
            </a:lvl1pPr>
          </a:lstStyle>
          <a:p>
            <a:r>
              <a:rPr lang="en-GB"/>
              <a:t>Click to edit Master title style</a:t>
            </a:r>
            <a:endParaRPr lang="en-US"/>
          </a:p>
        </p:txBody>
      </p:sp>
      <p:sp>
        <p:nvSpPr>
          <p:cNvPr id="8" name="Subtitle 2"/>
          <p:cNvSpPr>
            <a:spLocks noGrp="1"/>
          </p:cNvSpPr>
          <p:nvPr>
            <p:ph type="subTitle" idx="1"/>
          </p:nvPr>
        </p:nvSpPr>
        <p:spPr>
          <a:xfrm>
            <a:off x="1371600" y="4222311"/>
            <a:ext cx="6400800" cy="422885"/>
          </a:xfrm>
        </p:spPr>
        <p:txBody>
          <a:bodyPr>
            <a:normAutofit/>
          </a:bodyPr>
          <a:lstStyle>
            <a:lvl1pPr marL="0" indent="0" algn="ctr">
              <a:buNone/>
              <a:defRPr sz="2025">
                <a:solidFill>
                  <a:srgbClr val="1F2E38"/>
                </a:solidFill>
                <a:latin typeface="Arial"/>
                <a:cs typeface="Aria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GB"/>
              <a:t>Click to edit Master subtitle style</a:t>
            </a:r>
            <a:endParaRPr lang="en-US"/>
          </a:p>
        </p:txBody>
      </p:sp>
      <p:sp>
        <p:nvSpPr>
          <p:cNvPr id="9" name="TextBox 8"/>
          <p:cNvSpPr txBox="1"/>
          <p:nvPr userDrawn="1"/>
        </p:nvSpPr>
        <p:spPr>
          <a:xfrm>
            <a:off x="2101511" y="4762909"/>
            <a:ext cx="4942379" cy="219291"/>
          </a:xfrm>
          <a:prstGeom prst="rect">
            <a:avLst/>
          </a:prstGeom>
          <a:noFill/>
        </p:spPr>
        <p:txBody>
          <a:bodyPr wrap="none" rtlCol="0">
            <a:spAutoFit/>
          </a:bodyPr>
          <a:lstStyle/>
          <a:p>
            <a:pPr algn="ctr"/>
            <a:r>
              <a:rPr lang="en-US" sz="825" i="1" kern="1200" err="1">
                <a:solidFill>
                  <a:schemeClr val="tx1"/>
                </a:solidFill>
                <a:latin typeface="Arial"/>
                <a:ea typeface="+mn-ea"/>
                <a:cs typeface="Arial"/>
              </a:rPr>
              <a:t>CapitalNurse</a:t>
            </a:r>
            <a:r>
              <a:rPr lang="en-US" sz="825" i="1" kern="1200">
                <a:solidFill>
                  <a:schemeClr val="tx1"/>
                </a:solidFill>
                <a:latin typeface="Arial"/>
                <a:ea typeface="+mn-ea"/>
                <a:cs typeface="Arial"/>
              </a:rPr>
              <a:t> is jointly sponsored by Health Education England, NHS England and NHS Improvement</a:t>
            </a:r>
            <a:endParaRPr lang="en-US" sz="825" i="1">
              <a:latin typeface="Arial"/>
              <a:cs typeface="Arial"/>
            </a:endParaRPr>
          </a:p>
        </p:txBody>
      </p:sp>
      <p:pic>
        <p:nvPicPr>
          <p:cNvPr id="5" name="Picture 4">
            <a:extLst>
              <a:ext uri="{FF2B5EF4-FFF2-40B4-BE49-F238E27FC236}">
                <a16:creationId xmlns:a16="http://schemas.microsoft.com/office/drawing/2014/main" id="{191B71D6-F7E4-AD46-99C1-1BA3A1670EDD}"/>
              </a:ext>
            </a:extLst>
          </p:cNvPr>
          <p:cNvPicPr>
            <a:picLocks noChangeAspect="1"/>
          </p:cNvPicPr>
          <p:nvPr userDrawn="1"/>
        </p:nvPicPr>
        <p:blipFill>
          <a:blip r:embed="rId2"/>
          <a:stretch>
            <a:fillRect/>
          </a:stretch>
        </p:blipFill>
        <p:spPr>
          <a:xfrm>
            <a:off x="1911533" y="2177216"/>
            <a:ext cx="5320937" cy="789069"/>
          </a:xfrm>
          <a:prstGeom prst="rect">
            <a:avLst/>
          </a:prstGeom>
        </p:spPr>
      </p:pic>
      <p:pic>
        <p:nvPicPr>
          <p:cNvPr id="11" name="Picture 10">
            <a:extLst>
              <a:ext uri="{FF2B5EF4-FFF2-40B4-BE49-F238E27FC236}">
                <a16:creationId xmlns:a16="http://schemas.microsoft.com/office/drawing/2014/main" id="{CADD5FE2-3005-E541-80A9-FD0A7E2E4FD9}"/>
              </a:ext>
            </a:extLst>
          </p:cNvPr>
          <p:cNvPicPr>
            <a:picLocks noChangeAspect="1"/>
          </p:cNvPicPr>
          <p:nvPr userDrawn="1"/>
        </p:nvPicPr>
        <p:blipFill>
          <a:blip r:embed="rId3"/>
          <a:srcRect/>
          <a:stretch/>
        </p:blipFill>
        <p:spPr>
          <a:xfrm>
            <a:off x="2" y="1025"/>
            <a:ext cx="9143997" cy="1991242"/>
          </a:xfrm>
          <a:prstGeom prst="rect">
            <a:avLst/>
          </a:prstGeom>
        </p:spPr>
      </p:pic>
    </p:spTree>
    <p:extLst>
      <p:ext uri="{BB962C8B-B14F-4D97-AF65-F5344CB8AC3E}">
        <p14:creationId xmlns:p14="http://schemas.microsoft.com/office/powerpoint/2010/main" val="2354990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rcRect/>
          <a:stretch/>
        </p:blipFill>
        <p:spPr>
          <a:xfrm>
            <a:off x="1" y="-786025"/>
            <a:ext cx="9143999" cy="5934025"/>
          </a:xfrm>
          <a:prstGeom prst="rect">
            <a:avLst/>
          </a:prstGeom>
        </p:spPr>
      </p:pic>
      <p:sp>
        <p:nvSpPr>
          <p:cNvPr id="7" name="Title 1"/>
          <p:cNvSpPr>
            <a:spLocks noGrp="1"/>
          </p:cNvSpPr>
          <p:nvPr>
            <p:ph type="title"/>
          </p:nvPr>
        </p:nvSpPr>
        <p:spPr>
          <a:xfrm>
            <a:off x="722313" y="170976"/>
            <a:ext cx="7772400" cy="3354368"/>
          </a:xfrm>
        </p:spPr>
        <p:txBody>
          <a:bodyPr anchor="ctr">
            <a:noAutofit/>
          </a:bodyPr>
          <a:lstStyle>
            <a:lvl1pPr algn="ctr">
              <a:defRPr sz="5400" b="1" cap="none"/>
            </a:lvl1pPr>
          </a:lstStyle>
          <a:p>
            <a:r>
              <a:rPr lang="en-GB"/>
              <a:t>Click to edit Master title style</a:t>
            </a:r>
            <a:endParaRPr lang="en-US"/>
          </a:p>
        </p:txBody>
      </p:sp>
    </p:spTree>
    <p:extLst>
      <p:ext uri="{BB962C8B-B14F-4D97-AF65-F5344CB8AC3E}">
        <p14:creationId xmlns:p14="http://schemas.microsoft.com/office/powerpoint/2010/main" val="1576097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38246"/>
            <a:ext cx="8229600" cy="857250"/>
          </a:xfrm>
        </p:spPr>
        <p:txBody>
          <a:bodyPr>
            <a:normAutofit/>
          </a:bodyPr>
          <a:lstStyle>
            <a:lvl1pPr>
              <a:defRPr sz="2775"/>
            </a:lvl1pPr>
          </a:lstStyle>
          <a:p>
            <a:r>
              <a:rPr lang="en-GB"/>
              <a:t>Click to edit Master title style</a:t>
            </a:r>
            <a:endParaRPr lang="en-US"/>
          </a:p>
        </p:txBody>
      </p:sp>
      <p:sp>
        <p:nvSpPr>
          <p:cNvPr id="9" name="Content Placeholder 2"/>
          <p:cNvSpPr>
            <a:spLocks noGrp="1"/>
          </p:cNvSpPr>
          <p:nvPr>
            <p:ph sz="half" idx="1"/>
          </p:nvPr>
        </p:nvSpPr>
        <p:spPr>
          <a:xfrm>
            <a:off x="457200" y="1282787"/>
            <a:ext cx="4038600" cy="3341682"/>
          </a:xfrm>
        </p:spPr>
        <p:txBody>
          <a:bodyPr/>
          <a:lstStyle>
            <a:lvl1pPr>
              <a:defRPr sz="2775"/>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Content Placeholder 3"/>
          <p:cNvSpPr>
            <a:spLocks noGrp="1"/>
          </p:cNvSpPr>
          <p:nvPr>
            <p:ph sz="half" idx="2"/>
          </p:nvPr>
        </p:nvSpPr>
        <p:spPr>
          <a:xfrm>
            <a:off x="4648200" y="1282787"/>
            <a:ext cx="4038600" cy="2722915"/>
          </a:xfrm>
        </p:spPr>
        <p:txBody>
          <a:bodyPr/>
          <a:lstStyle>
            <a:lvl1pPr>
              <a:defRPr sz="2775"/>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895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wo Content small logo">
    <p:spTree>
      <p:nvGrpSpPr>
        <p:cNvPr id="1" name=""/>
        <p:cNvGrpSpPr/>
        <p:nvPr/>
      </p:nvGrpSpPr>
      <p:grpSpPr>
        <a:xfrm>
          <a:off x="0" y="0"/>
          <a:ext cx="0" cy="0"/>
          <a:chOff x="0" y="0"/>
          <a:chExt cx="0" cy="0"/>
        </a:xfrm>
      </p:grpSpPr>
      <p:sp>
        <p:nvSpPr>
          <p:cNvPr id="8" name="Title 1"/>
          <p:cNvSpPr>
            <a:spLocks noGrp="1"/>
          </p:cNvSpPr>
          <p:nvPr>
            <p:ph type="title"/>
          </p:nvPr>
        </p:nvSpPr>
        <p:spPr>
          <a:xfrm>
            <a:off x="457200" y="138246"/>
            <a:ext cx="8229600" cy="857250"/>
          </a:xfrm>
        </p:spPr>
        <p:txBody>
          <a:bodyPr>
            <a:normAutofit/>
          </a:bodyPr>
          <a:lstStyle>
            <a:lvl1pPr>
              <a:defRPr sz="2775"/>
            </a:lvl1pPr>
          </a:lstStyle>
          <a:p>
            <a:r>
              <a:rPr lang="en-GB"/>
              <a:t>Click to edit Master title style</a:t>
            </a:r>
            <a:endParaRPr lang="en-US"/>
          </a:p>
        </p:txBody>
      </p:sp>
      <p:sp>
        <p:nvSpPr>
          <p:cNvPr id="9" name="Content Placeholder 2"/>
          <p:cNvSpPr>
            <a:spLocks noGrp="1"/>
          </p:cNvSpPr>
          <p:nvPr>
            <p:ph sz="half" idx="1"/>
          </p:nvPr>
        </p:nvSpPr>
        <p:spPr>
          <a:xfrm>
            <a:off x="457200" y="1282787"/>
            <a:ext cx="4038600" cy="3341682"/>
          </a:xfrm>
        </p:spPr>
        <p:txBody>
          <a:bodyPr/>
          <a:lstStyle>
            <a:lvl1pPr>
              <a:defRPr sz="2775"/>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Content Placeholder 3"/>
          <p:cNvSpPr>
            <a:spLocks noGrp="1"/>
          </p:cNvSpPr>
          <p:nvPr>
            <p:ph sz="half" idx="2"/>
          </p:nvPr>
        </p:nvSpPr>
        <p:spPr>
          <a:xfrm>
            <a:off x="4648200" y="1282787"/>
            <a:ext cx="4038600" cy="2722915"/>
          </a:xfrm>
        </p:spPr>
        <p:txBody>
          <a:bodyPr/>
          <a:lstStyle>
            <a:lvl1pPr>
              <a:defRPr sz="2775"/>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5" name="Group 4">
            <a:extLst>
              <a:ext uri="{FF2B5EF4-FFF2-40B4-BE49-F238E27FC236}">
                <a16:creationId xmlns:a16="http://schemas.microsoft.com/office/drawing/2014/main" id="{4098A396-BA82-4174-9003-395FCDE684E3}"/>
              </a:ext>
            </a:extLst>
          </p:cNvPr>
          <p:cNvGrpSpPr/>
          <p:nvPr userDrawn="1"/>
        </p:nvGrpSpPr>
        <p:grpSpPr>
          <a:xfrm>
            <a:off x="0" y="4594624"/>
            <a:ext cx="9094674" cy="495300"/>
            <a:chOff x="0" y="4594624"/>
            <a:chExt cx="9094674" cy="495300"/>
          </a:xfrm>
        </p:grpSpPr>
        <p:pic>
          <p:nvPicPr>
            <p:cNvPr id="6" name="Picture 5">
              <a:extLst>
                <a:ext uri="{FF2B5EF4-FFF2-40B4-BE49-F238E27FC236}">
                  <a16:creationId xmlns:a16="http://schemas.microsoft.com/office/drawing/2014/main" id="{FC3BF4D0-322C-4EE4-BE11-9C331C9D2BDC}"/>
                </a:ext>
              </a:extLst>
            </p:cNvPr>
            <p:cNvPicPr>
              <a:picLocks noChangeAspect="1"/>
            </p:cNvPicPr>
            <p:nvPr userDrawn="1"/>
          </p:nvPicPr>
          <p:blipFill>
            <a:blip r:embed="rId2"/>
            <a:stretch>
              <a:fillRect/>
            </a:stretch>
          </p:blipFill>
          <p:spPr>
            <a:xfrm>
              <a:off x="6911206" y="4594624"/>
              <a:ext cx="2183468" cy="495300"/>
            </a:xfrm>
            <a:prstGeom prst="rect">
              <a:avLst/>
            </a:prstGeom>
          </p:spPr>
        </p:pic>
        <p:cxnSp>
          <p:nvCxnSpPr>
            <p:cNvPr id="7" name="Straight Connector 6">
              <a:extLst>
                <a:ext uri="{FF2B5EF4-FFF2-40B4-BE49-F238E27FC236}">
                  <a16:creationId xmlns:a16="http://schemas.microsoft.com/office/drawing/2014/main" id="{E7E31346-AC7B-4BE1-BCBB-9C7395BCA89E}"/>
                </a:ext>
              </a:extLst>
            </p:cNvPr>
            <p:cNvCxnSpPr>
              <a:cxnSpLocks/>
            </p:cNvCxnSpPr>
            <p:nvPr userDrawn="1"/>
          </p:nvCxnSpPr>
          <p:spPr>
            <a:xfrm flipH="1">
              <a:off x="0" y="5074049"/>
              <a:ext cx="6946900" cy="0"/>
            </a:xfrm>
            <a:prstGeom prst="line">
              <a:avLst/>
            </a:prstGeom>
            <a:ln w="9525">
              <a:solidFill>
                <a:srgbClr val="21212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10568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wo Content no logo">
    <p:spTree>
      <p:nvGrpSpPr>
        <p:cNvPr id="1" name=""/>
        <p:cNvGrpSpPr/>
        <p:nvPr/>
      </p:nvGrpSpPr>
      <p:grpSpPr>
        <a:xfrm>
          <a:off x="0" y="0"/>
          <a:ext cx="0" cy="0"/>
          <a:chOff x="0" y="0"/>
          <a:chExt cx="0" cy="0"/>
        </a:xfrm>
      </p:grpSpPr>
      <p:sp>
        <p:nvSpPr>
          <p:cNvPr id="8" name="Title 1"/>
          <p:cNvSpPr>
            <a:spLocks noGrp="1"/>
          </p:cNvSpPr>
          <p:nvPr>
            <p:ph type="title"/>
          </p:nvPr>
        </p:nvSpPr>
        <p:spPr>
          <a:xfrm>
            <a:off x="457200" y="138246"/>
            <a:ext cx="8229600" cy="857250"/>
          </a:xfrm>
        </p:spPr>
        <p:txBody>
          <a:bodyPr>
            <a:normAutofit/>
          </a:bodyPr>
          <a:lstStyle>
            <a:lvl1pPr>
              <a:defRPr sz="2775"/>
            </a:lvl1pPr>
          </a:lstStyle>
          <a:p>
            <a:r>
              <a:rPr lang="en-GB"/>
              <a:t>Click to edit Master title style</a:t>
            </a:r>
            <a:endParaRPr lang="en-US"/>
          </a:p>
        </p:txBody>
      </p:sp>
      <p:sp>
        <p:nvSpPr>
          <p:cNvPr id="9" name="Content Placeholder 2"/>
          <p:cNvSpPr>
            <a:spLocks noGrp="1"/>
          </p:cNvSpPr>
          <p:nvPr>
            <p:ph sz="half" idx="1"/>
          </p:nvPr>
        </p:nvSpPr>
        <p:spPr>
          <a:xfrm>
            <a:off x="457200" y="1282787"/>
            <a:ext cx="4038600" cy="3341682"/>
          </a:xfrm>
        </p:spPr>
        <p:txBody>
          <a:bodyPr/>
          <a:lstStyle>
            <a:lvl1pPr>
              <a:defRPr sz="2775"/>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Content Placeholder 3"/>
          <p:cNvSpPr>
            <a:spLocks noGrp="1"/>
          </p:cNvSpPr>
          <p:nvPr>
            <p:ph sz="half" idx="2"/>
          </p:nvPr>
        </p:nvSpPr>
        <p:spPr>
          <a:xfrm>
            <a:off x="4648200" y="1282787"/>
            <a:ext cx="4038600" cy="2722915"/>
          </a:xfrm>
        </p:spPr>
        <p:txBody>
          <a:bodyPr/>
          <a:lstStyle>
            <a:lvl1pPr>
              <a:defRPr sz="2775"/>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95025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p:nvPr>
        </p:nvSpPr>
        <p:spPr>
          <a:xfrm>
            <a:off x="457200" y="120253"/>
            <a:ext cx="8229600" cy="857250"/>
          </a:xfrm>
        </p:spPr>
        <p:txBody>
          <a:bodyPr>
            <a:normAutofit/>
          </a:bodyPr>
          <a:lstStyle>
            <a:lvl1pPr>
              <a:defRPr sz="2775"/>
            </a:lvl1pPr>
          </a:lstStyle>
          <a:p>
            <a:r>
              <a:rPr lang="en-GB"/>
              <a:t>Click to edit Master title style</a:t>
            </a:r>
            <a:endParaRPr lang="en-US"/>
          </a:p>
        </p:txBody>
      </p:sp>
      <p:sp>
        <p:nvSpPr>
          <p:cNvPr id="11" name="Text Placeholder 2"/>
          <p:cNvSpPr>
            <a:spLocks noGrp="1"/>
          </p:cNvSpPr>
          <p:nvPr>
            <p:ph type="body" idx="1"/>
          </p:nvPr>
        </p:nvSpPr>
        <p:spPr>
          <a:xfrm>
            <a:off x="457200" y="1151335"/>
            <a:ext cx="4040188" cy="479822"/>
          </a:xfrm>
        </p:spPr>
        <p:txBody>
          <a:bodyPr anchor="b">
            <a:normAutofit/>
          </a:bodyPr>
          <a:lstStyle>
            <a:lvl1pPr marL="0" indent="0">
              <a:buNone/>
              <a:defRPr sz="2025" b="1"/>
            </a:lvl1pPr>
            <a:lvl2pPr marL="457178" indent="0">
              <a:buNone/>
              <a:defRPr sz="2025" b="1"/>
            </a:lvl2pPr>
            <a:lvl3pPr marL="914355" indent="0">
              <a:buNone/>
              <a:defRPr sz="1800" b="1"/>
            </a:lvl3pPr>
            <a:lvl4pPr marL="1371532" indent="0">
              <a:buNone/>
              <a:defRPr sz="1575" b="1"/>
            </a:lvl4pPr>
            <a:lvl5pPr marL="1828709" indent="0">
              <a:buNone/>
              <a:defRPr sz="1575" b="1"/>
            </a:lvl5pPr>
            <a:lvl6pPr marL="2285886" indent="0">
              <a:buNone/>
              <a:defRPr sz="1575" b="1"/>
            </a:lvl6pPr>
            <a:lvl7pPr marL="2743064" indent="0">
              <a:buNone/>
              <a:defRPr sz="1575" b="1"/>
            </a:lvl7pPr>
            <a:lvl8pPr marL="3200240" indent="0">
              <a:buNone/>
              <a:defRPr sz="1575" b="1"/>
            </a:lvl8pPr>
            <a:lvl9pPr marL="3657418" indent="0">
              <a:buNone/>
              <a:defRPr sz="1575" b="1"/>
            </a:lvl9pPr>
          </a:lstStyle>
          <a:p>
            <a:pPr lvl="0"/>
            <a:r>
              <a:rPr lang="en-GB"/>
              <a:t>Click to edit Master text styles</a:t>
            </a:r>
          </a:p>
        </p:txBody>
      </p:sp>
      <p:sp>
        <p:nvSpPr>
          <p:cNvPr id="12" name="Content Placeholder 3"/>
          <p:cNvSpPr>
            <a:spLocks noGrp="1"/>
          </p:cNvSpPr>
          <p:nvPr>
            <p:ph sz="half" idx="2"/>
          </p:nvPr>
        </p:nvSpPr>
        <p:spPr>
          <a:xfrm>
            <a:off x="457200" y="1631156"/>
            <a:ext cx="4040188" cy="2963466"/>
          </a:xfrm>
        </p:spPr>
        <p:txBody>
          <a:bodyPr/>
          <a:lstStyle>
            <a:lvl1pPr>
              <a:defRPr sz="2400"/>
            </a:lvl1pPr>
            <a:lvl2pPr>
              <a:defRPr sz="2025"/>
            </a:lvl2pPr>
            <a:lvl3pPr>
              <a:defRPr sz="1800"/>
            </a:lvl3pPr>
            <a:lvl4pPr>
              <a:defRPr sz="1575"/>
            </a:lvl4pPr>
            <a:lvl5pPr>
              <a:defRPr sz="1575"/>
            </a:lvl5pPr>
            <a:lvl6pPr>
              <a:defRPr sz="1575"/>
            </a:lvl6pPr>
            <a:lvl7pPr>
              <a:defRPr sz="1575"/>
            </a:lvl7pPr>
            <a:lvl8pPr>
              <a:defRPr sz="1575"/>
            </a:lvl8pPr>
            <a:lvl9pPr>
              <a:defRPr sz="157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 Placeholder 4"/>
          <p:cNvSpPr>
            <a:spLocks noGrp="1"/>
          </p:cNvSpPr>
          <p:nvPr>
            <p:ph type="body" sz="quarter" idx="3"/>
          </p:nvPr>
        </p:nvSpPr>
        <p:spPr>
          <a:xfrm>
            <a:off x="4645028" y="1151335"/>
            <a:ext cx="4041775" cy="479822"/>
          </a:xfrm>
        </p:spPr>
        <p:txBody>
          <a:bodyPr anchor="b">
            <a:normAutofit/>
          </a:bodyPr>
          <a:lstStyle>
            <a:lvl1pPr marL="0" indent="0">
              <a:buNone/>
              <a:defRPr sz="2025" b="1"/>
            </a:lvl1pPr>
            <a:lvl2pPr marL="457178" indent="0">
              <a:buNone/>
              <a:defRPr sz="2025" b="1"/>
            </a:lvl2pPr>
            <a:lvl3pPr marL="914355" indent="0">
              <a:buNone/>
              <a:defRPr sz="1800" b="1"/>
            </a:lvl3pPr>
            <a:lvl4pPr marL="1371532" indent="0">
              <a:buNone/>
              <a:defRPr sz="1575" b="1"/>
            </a:lvl4pPr>
            <a:lvl5pPr marL="1828709" indent="0">
              <a:buNone/>
              <a:defRPr sz="1575" b="1"/>
            </a:lvl5pPr>
            <a:lvl6pPr marL="2285886" indent="0">
              <a:buNone/>
              <a:defRPr sz="1575" b="1"/>
            </a:lvl6pPr>
            <a:lvl7pPr marL="2743064" indent="0">
              <a:buNone/>
              <a:defRPr sz="1575" b="1"/>
            </a:lvl7pPr>
            <a:lvl8pPr marL="3200240" indent="0">
              <a:buNone/>
              <a:defRPr sz="1575" b="1"/>
            </a:lvl8pPr>
            <a:lvl9pPr marL="3657418" indent="0">
              <a:buNone/>
              <a:defRPr sz="1575" b="1"/>
            </a:lvl9pPr>
          </a:lstStyle>
          <a:p>
            <a:pPr lvl="0"/>
            <a:r>
              <a:rPr lang="en-GB"/>
              <a:t>Click to edit Master text styles</a:t>
            </a:r>
          </a:p>
        </p:txBody>
      </p:sp>
      <p:sp>
        <p:nvSpPr>
          <p:cNvPr id="14" name="Content Placeholder 5"/>
          <p:cNvSpPr>
            <a:spLocks noGrp="1"/>
          </p:cNvSpPr>
          <p:nvPr>
            <p:ph sz="quarter" idx="4"/>
          </p:nvPr>
        </p:nvSpPr>
        <p:spPr>
          <a:xfrm>
            <a:off x="4645028" y="1631156"/>
            <a:ext cx="4041775" cy="2963466"/>
          </a:xfrm>
        </p:spPr>
        <p:txBody>
          <a:bodyPr/>
          <a:lstStyle>
            <a:lvl1pPr>
              <a:defRPr sz="2400"/>
            </a:lvl1pPr>
            <a:lvl2pPr>
              <a:defRPr sz="2025"/>
            </a:lvl2pPr>
            <a:lvl3pPr>
              <a:defRPr sz="1800"/>
            </a:lvl3pPr>
            <a:lvl4pPr>
              <a:defRPr sz="1575"/>
            </a:lvl4pPr>
            <a:lvl5pPr>
              <a:defRPr sz="1575"/>
            </a:lvl5pPr>
            <a:lvl6pPr>
              <a:defRPr sz="1575"/>
            </a:lvl6pPr>
            <a:lvl7pPr>
              <a:defRPr sz="1575"/>
            </a:lvl7pPr>
            <a:lvl8pPr>
              <a:defRPr sz="1575"/>
            </a:lvl8pPr>
            <a:lvl9pPr>
              <a:defRPr sz="157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546983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mparison small logo">
    <p:spTree>
      <p:nvGrpSpPr>
        <p:cNvPr id="1" name=""/>
        <p:cNvGrpSpPr/>
        <p:nvPr/>
      </p:nvGrpSpPr>
      <p:grpSpPr>
        <a:xfrm>
          <a:off x="0" y="0"/>
          <a:ext cx="0" cy="0"/>
          <a:chOff x="0" y="0"/>
          <a:chExt cx="0" cy="0"/>
        </a:xfrm>
      </p:grpSpPr>
      <p:sp>
        <p:nvSpPr>
          <p:cNvPr id="10" name="Title 1"/>
          <p:cNvSpPr>
            <a:spLocks noGrp="1"/>
          </p:cNvSpPr>
          <p:nvPr>
            <p:ph type="title"/>
          </p:nvPr>
        </p:nvSpPr>
        <p:spPr>
          <a:xfrm>
            <a:off x="457200" y="120253"/>
            <a:ext cx="8229600" cy="857250"/>
          </a:xfrm>
        </p:spPr>
        <p:txBody>
          <a:bodyPr>
            <a:normAutofit/>
          </a:bodyPr>
          <a:lstStyle>
            <a:lvl1pPr>
              <a:defRPr sz="2775"/>
            </a:lvl1pPr>
          </a:lstStyle>
          <a:p>
            <a:r>
              <a:rPr lang="en-GB"/>
              <a:t>Click to edit Master title style</a:t>
            </a:r>
            <a:endParaRPr lang="en-US"/>
          </a:p>
        </p:txBody>
      </p:sp>
      <p:sp>
        <p:nvSpPr>
          <p:cNvPr id="11" name="Text Placeholder 2"/>
          <p:cNvSpPr>
            <a:spLocks noGrp="1"/>
          </p:cNvSpPr>
          <p:nvPr>
            <p:ph type="body" idx="1"/>
          </p:nvPr>
        </p:nvSpPr>
        <p:spPr>
          <a:xfrm>
            <a:off x="457200" y="1151335"/>
            <a:ext cx="4040188" cy="479822"/>
          </a:xfrm>
        </p:spPr>
        <p:txBody>
          <a:bodyPr anchor="b">
            <a:normAutofit/>
          </a:bodyPr>
          <a:lstStyle>
            <a:lvl1pPr marL="0" indent="0">
              <a:buNone/>
              <a:defRPr sz="2025" b="1"/>
            </a:lvl1pPr>
            <a:lvl2pPr marL="457178" indent="0">
              <a:buNone/>
              <a:defRPr sz="2025" b="1"/>
            </a:lvl2pPr>
            <a:lvl3pPr marL="914355" indent="0">
              <a:buNone/>
              <a:defRPr sz="1800" b="1"/>
            </a:lvl3pPr>
            <a:lvl4pPr marL="1371532" indent="0">
              <a:buNone/>
              <a:defRPr sz="1575" b="1"/>
            </a:lvl4pPr>
            <a:lvl5pPr marL="1828709" indent="0">
              <a:buNone/>
              <a:defRPr sz="1575" b="1"/>
            </a:lvl5pPr>
            <a:lvl6pPr marL="2285886" indent="0">
              <a:buNone/>
              <a:defRPr sz="1575" b="1"/>
            </a:lvl6pPr>
            <a:lvl7pPr marL="2743064" indent="0">
              <a:buNone/>
              <a:defRPr sz="1575" b="1"/>
            </a:lvl7pPr>
            <a:lvl8pPr marL="3200240" indent="0">
              <a:buNone/>
              <a:defRPr sz="1575" b="1"/>
            </a:lvl8pPr>
            <a:lvl9pPr marL="3657418" indent="0">
              <a:buNone/>
              <a:defRPr sz="1575" b="1"/>
            </a:lvl9pPr>
          </a:lstStyle>
          <a:p>
            <a:pPr lvl="0"/>
            <a:r>
              <a:rPr lang="en-GB"/>
              <a:t>Click to edit Master text styles</a:t>
            </a:r>
          </a:p>
        </p:txBody>
      </p:sp>
      <p:sp>
        <p:nvSpPr>
          <p:cNvPr id="12" name="Content Placeholder 3"/>
          <p:cNvSpPr>
            <a:spLocks noGrp="1"/>
          </p:cNvSpPr>
          <p:nvPr>
            <p:ph sz="half" idx="2"/>
          </p:nvPr>
        </p:nvSpPr>
        <p:spPr>
          <a:xfrm>
            <a:off x="457200" y="1631156"/>
            <a:ext cx="4040188" cy="2963466"/>
          </a:xfrm>
        </p:spPr>
        <p:txBody>
          <a:bodyPr/>
          <a:lstStyle>
            <a:lvl1pPr>
              <a:defRPr sz="2400"/>
            </a:lvl1pPr>
            <a:lvl2pPr>
              <a:defRPr sz="2025"/>
            </a:lvl2pPr>
            <a:lvl3pPr>
              <a:defRPr sz="1800"/>
            </a:lvl3pPr>
            <a:lvl4pPr>
              <a:defRPr sz="1575"/>
            </a:lvl4pPr>
            <a:lvl5pPr>
              <a:defRPr sz="1575"/>
            </a:lvl5pPr>
            <a:lvl6pPr>
              <a:defRPr sz="1575"/>
            </a:lvl6pPr>
            <a:lvl7pPr>
              <a:defRPr sz="1575"/>
            </a:lvl7pPr>
            <a:lvl8pPr>
              <a:defRPr sz="1575"/>
            </a:lvl8pPr>
            <a:lvl9pPr>
              <a:defRPr sz="157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 Placeholder 4"/>
          <p:cNvSpPr>
            <a:spLocks noGrp="1"/>
          </p:cNvSpPr>
          <p:nvPr>
            <p:ph type="body" sz="quarter" idx="3"/>
          </p:nvPr>
        </p:nvSpPr>
        <p:spPr>
          <a:xfrm>
            <a:off x="4645028" y="1151335"/>
            <a:ext cx="4041775" cy="479822"/>
          </a:xfrm>
        </p:spPr>
        <p:txBody>
          <a:bodyPr anchor="b">
            <a:normAutofit/>
          </a:bodyPr>
          <a:lstStyle>
            <a:lvl1pPr marL="0" indent="0">
              <a:buNone/>
              <a:defRPr sz="2025" b="1"/>
            </a:lvl1pPr>
            <a:lvl2pPr marL="457178" indent="0">
              <a:buNone/>
              <a:defRPr sz="2025" b="1"/>
            </a:lvl2pPr>
            <a:lvl3pPr marL="914355" indent="0">
              <a:buNone/>
              <a:defRPr sz="1800" b="1"/>
            </a:lvl3pPr>
            <a:lvl4pPr marL="1371532" indent="0">
              <a:buNone/>
              <a:defRPr sz="1575" b="1"/>
            </a:lvl4pPr>
            <a:lvl5pPr marL="1828709" indent="0">
              <a:buNone/>
              <a:defRPr sz="1575" b="1"/>
            </a:lvl5pPr>
            <a:lvl6pPr marL="2285886" indent="0">
              <a:buNone/>
              <a:defRPr sz="1575" b="1"/>
            </a:lvl6pPr>
            <a:lvl7pPr marL="2743064" indent="0">
              <a:buNone/>
              <a:defRPr sz="1575" b="1"/>
            </a:lvl7pPr>
            <a:lvl8pPr marL="3200240" indent="0">
              <a:buNone/>
              <a:defRPr sz="1575" b="1"/>
            </a:lvl8pPr>
            <a:lvl9pPr marL="3657418" indent="0">
              <a:buNone/>
              <a:defRPr sz="1575" b="1"/>
            </a:lvl9pPr>
          </a:lstStyle>
          <a:p>
            <a:pPr lvl="0"/>
            <a:r>
              <a:rPr lang="en-GB"/>
              <a:t>Click to edit Master text styles</a:t>
            </a:r>
          </a:p>
        </p:txBody>
      </p:sp>
      <p:sp>
        <p:nvSpPr>
          <p:cNvPr id="14" name="Content Placeholder 5"/>
          <p:cNvSpPr>
            <a:spLocks noGrp="1"/>
          </p:cNvSpPr>
          <p:nvPr>
            <p:ph sz="quarter" idx="4"/>
          </p:nvPr>
        </p:nvSpPr>
        <p:spPr>
          <a:xfrm>
            <a:off x="4645028" y="1631156"/>
            <a:ext cx="4041775" cy="2963466"/>
          </a:xfrm>
        </p:spPr>
        <p:txBody>
          <a:bodyPr/>
          <a:lstStyle>
            <a:lvl1pPr>
              <a:defRPr sz="2400"/>
            </a:lvl1pPr>
            <a:lvl2pPr>
              <a:defRPr sz="2025"/>
            </a:lvl2pPr>
            <a:lvl3pPr>
              <a:defRPr sz="1800"/>
            </a:lvl3pPr>
            <a:lvl4pPr>
              <a:defRPr sz="1575"/>
            </a:lvl4pPr>
            <a:lvl5pPr>
              <a:defRPr sz="1575"/>
            </a:lvl5pPr>
            <a:lvl6pPr>
              <a:defRPr sz="1575"/>
            </a:lvl6pPr>
            <a:lvl7pPr>
              <a:defRPr sz="1575"/>
            </a:lvl7pPr>
            <a:lvl8pPr>
              <a:defRPr sz="1575"/>
            </a:lvl8pPr>
            <a:lvl9pPr>
              <a:defRPr sz="157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7" name="Group 6">
            <a:extLst>
              <a:ext uri="{FF2B5EF4-FFF2-40B4-BE49-F238E27FC236}">
                <a16:creationId xmlns:a16="http://schemas.microsoft.com/office/drawing/2014/main" id="{D16E1273-EC09-4F15-AF78-2FDD46B32D45}"/>
              </a:ext>
            </a:extLst>
          </p:cNvPr>
          <p:cNvGrpSpPr/>
          <p:nvPr userDrawn="1"/>
        </p:nvGrpSpPr>
        <p:grpSpPr>
          <a:xfrm>
            <a:off x="0" y="4594624"/>
            <a:ext cx="9094674" cy="495300"/>
            <a:chOff x="0" y="4594624"/>
            <a:chExt cx="9094674" cy="495300"/>
          </a:xfrm>
        </p:grpSpPr>
        <p:pic>
          <p:nvPicPr>
            <p:cNvPr id="8" name="Picture 7">
              <a:extLst>
                <a:ext uri="{FF2B5EF4-FFF2-40B4-BE49-F238E27FC236}">
                  <a16:creationId xmlns:a16="http://schemas.microsoft.com/office/drawing/2014/main" id="{6CE7E1D8-00EA-4AE4-BBE1-0B1EF78A2100}"/>
                </a:ext>
              </a:extLst>
            </p:cNvPr>
            <p:cNvPicPr>
              <a:picLocks noChangeAspect="1"/>
            </p:cNvPicPr>
            <p:nvPr userDrawn="1"/>
          </p:nvPicPr>
          <p:blipFill>
            <a:blip r:embed="rId2"/>
            <a:stretch>
              <a:fillRect/>
            </a:stretch>
          </p:blipFill>
          <p:spPr>
            <a:xfrm>
              <a:off x="6911206" y="4594624"/>
              <a:ext cx="2183468" cy="495300"/>
            </a:xfrm>
            <a:prstGeom prst="rect">
              <a:avLst/>
            </a:prstGeom>
          </p:spPr>
        </p:pic>
        <p:cxnSp>
          <p:nvCxnSpPr>
            <p:cNvPr id="9" name="Straight Connector 8">
              <a:extLst>
                <a:ext uri="{FF2B5EF4-FFF2-40B4-BE49-F238E27FC236}">
                  <a16:creationId xmlns:a16="http://schemas.microsoft.com/office/drawing/2014/main" id="{8A849905-589C-420D-89AE-35A4C8AC14A9}"/>
                </a:ext>
              </a:extLst>
            </p:cNvPr>
            <p:cNvCxnSpPr>
              <a:cxnSpLocks/>
            </p:cNvCxnSpPr>
            <p:nvPr userDrawn="1"/>
          </p:nvCxnSpPr>
          <p:spPr>
            <a:xfrm flipH="1">
              <a:off x="0" y="5074049"/>
              <a:ext cx="6946900" cy="0"/>
            </a:xfrm>
            <a:prstGeom prst="line">
              <a:avLst/>
            </a:prstGeom>
            <a:ln w="9525">
              <a:solidFill>
                <a:srgbClr val="21212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0119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mparison no logo">
    <p:spTree>
      <p:nvGrpSpPr>
        <p:cNvPr id="1" name=""/>
        <p:cNvGrpSpPr/>
        <p:nvPr/>
      </p:nvGrpSpPr>
      <p:grpSpPr>
        <a:xfrm>
          <a:off x="0" y="0"/>
          <a:ext cx="0" cy="0"/>
          <a:chOff x="0" y="0"/>
          <a:chExt cx="0" cy="0"/>
        </a:xfrm>
      </p:grpSpPr>
      <p:sp>
        <p:nvSpPr>
          <p:cNvPr id="10" name="Title 1"/>
          <p:cNvSpPr>
            <a:spLocks noGrp="1"/>
          </p:cNvSpPr>
          <p:nvPr>
            <p:ph type="title"/>
          </p:nvPr>
        </p:nvSpPr>
        <p:spPr>
          <a:xfrm>
            <a:off x="457200" y="120253"/>
            <a:ext cx="8229600" cy="857250"/>
          </a:xfrm>
        </p:spPr>
        <p:txBody>
          <a:bodyPr>
            <a:normAutofit/>
          </a:bodyPr>
          <a:lstStyle>
            <a:lvl1pPr>
              <a:defRPr sz="2775"/>
            </a:lvl1pPr>
          </a:lstStyle>
          <a:p>
            <a:r>
              <a:rPr lang="en-GB"/>
              <a:t>Click to edit Master title style</a:t>
            </a:r>
            <a:endParaRPr lang="en-US"/>
          </a:p>
        </p:txBody>
      </p:sp>
      <p:sp>
        <p:nvSpPr>
          <p:cNvPr id="11" name="Text Placeholder 2"/>
          <p:cNvSpPr>
            <a:spLocks noGrp="1"/>
          </p:cNvSpPr>
          <p:nvPr>
            <p:ph type="body" idx="1"/>
          </p:nvPr>
        </p:nvSpPr>
        <p:spPr>
          <a:xfrm>
            <a:off x="457200" y="1151335"/>
            <a:ext cx="4040188" cy="479822"/>
          </a:xfrm>
        </p:spPr>
        <p:txBody>
          <a:bodyPr anchor="b">
            <a:normAutofit/>
          </a:bodyPr>
          <a:lstStyle>
            <a:lvl1pPr marL="0" indent="0">
              <a:buNone/>
              <a:defRPr sz="2025" b="1"/>
            </a:lvl1pPr>
            <a:lvl2pPr marL="457178" indent="0">
              <a:buNone/>
              <a:defRPr sz="2025" b="1"/>
            </a:lvl2pPr>
            <a:lvl3pPr marL="914355" indent="0">
              <a:buNone/>
              <a:defRPr sz="1800" b="1"/>
            </a:lvl3pPr>
            <a:lvl4pPr marL="1371532" indent="0">
              <a:buNone/>
              <a:defRPr sz="1575" b="1"/>
            </a:lvl4pPr>
            <a:lvl5pPr marL="1828709" indent="0">
              <a:buNone/>
              <a:defRPr sz="1575" b="1"/>
            </a:lvl5pPr>
            <a:lvl6pPr marL="2285886" indent="0">
              <a:buNone/>
              <a:defRPr sz="1575" b="1"/>
            </a:lvl6pPr>
            <a:lvl7pPr marL="2743064" indent="0">
              <a:buNone/>
              <a:defRPr sz="1575" b="1"/>
            </a:lvl7pPr>
            <a:lvl8pPr marL="3200240" indent="0">
              <a:buNone/>
              <a:defRPr sz="1575" b="1"/>
            </a:lvl8pPr>
            <a:lvl9pPr marL="3657418" indent="0">
              <a:buNone/>
              <a:defRPr sz="1575" b="1"/>
            </a:lvl9pPr>
          </a:lstStyle>
          <a:p>
            <a:pPr lvl="0"/>
            <a:r>
              <a:rPr lang="en-GB"/>
              <a:t>Click to edit Master text styles</a:t>
            </a:r>
          </a:p>
        </p:txBody>
      </p:sp>
      <p:sp>
        <p:nvSpPr>
          <p:cNvPr id="12" name="Content Placeholder 3"/>
          <p:cNvSpPr>
            <a:spLocks noGrp="1"/>
          </p:cNvSpPr>
          <p:nvPr>
            <p:ph sz="half" idx="2"/>
          </p:nvPr>
        </p:nvSpPr>
        <p:spPr>
          <a:xfrm>
            <a:off x="457200" y="1631156"/>
            <a:ext cx="4040188" cy="2963466"/>
          </a:xfrm>
        </p:spPr>
        <p:txBody>
          <a:bodyPr/>
          <a:lstStyle>
            <a:lvl1pPr>
              <a:defRPr sz="2400"/>
            </a:lvl1pPr>
            <a:lvl2pPr>
              <a:defRPr sz="2025"/>
            </a:lvl2pPr>
            <a:lvl3pPr>
              <a:defRPr sz="1800"/>
            </a:lvl3pPr>
            <a:lvl4pPr>
              <a:defRPr sz="1575"/>
            </a:lvl4pPr>
            <a:lvl5pPr>
              <a:defRPr sz="1575"/>
            </a:lvl5pPr>
            <a:lvl6pPr>
              <a:defRPr sz="1575"/>
            </a:lvl6pPr>
            <a:lvl7pPr>
              <a:defRPr sz="1575"/>
            </a:lvl7pPr>
            <a:lvl8pPr>
              <a:defRPr sz="1575"/>
            </a:lvl8pPr>
            <a:lvl9pPr>
              <a:defRPr sz="157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 Placeholder 4"/>
          <p:cNvSpPr>
            <a:spLocks noGrp="1"/>
          </p:cNvSpPr>
          <p:nvPr>
            <p:ph type="body" sz="quarter" idx="3"/>
          </p:nvPr>
        </p:nvSpPr>
        <p:spPr>
          <a:xfrm>
            <a:off x="4645028" y="1151335"/>
            <a:ext cx="4041775" cy="479822"/>
          </a:xfrm>
        </p:spPr>
        <p:txBody>
          <a:bodyPr anchor="b">
            <a:normAutofit/>
          </a:bodyPr>
          <a:lstStyle>
            <a:lvl1pPr marL="0" indent="0">
              <a:buNone/>
              <a:defRPr sz="2025" b="1"/>
            </a:lvl1pPr>
            <a:lvl2pPr marL="457178" indent="0">
              <a:buNone/>
              <a:defRPr sz="2025" b="1"/>
            </a:lvl2pPr>
            <a:lvl3pPr marL="914355" indent="0">
              <a:buNone/>
              <a:defRPr sz="1800" b="1"/>
            </a:lvl3pPr>
            <a:lvl4pPr marL="1371532" indent="0">
              <a:buNone/>
              <a:defRPr sz="1575" b="1"/>
            </a:lvl4pPr>
            <a:lvl5pPr marL="1828709" indent="0">
              <a:buNone/>
              <a:defRPr sz="1575" b="1"/>
            </a:lvl5pPr>
            <a:lvl6pPr marL="2285886" indent="0">
              <a:buNone/>
              <a:defRPr sz="1575" b="1"/>
            </a:lvl6pPr>
            <a:lvl7pPr marL="2743064" indent="0">
              <a:buNone/>
              <a:defRPr sz="1575" b="1"/>
            </a:lvl7pPr>
            <a:lvl8pPr marL="3200240" indent="0">
              <a:buNone/>
              <a:defRPr sz="1575" b="1"/>
            </a:lvl8pPr>
            <a:lvl9pPr marL="3657418" indent="0">
              <a:buNone/>
              <a:defRPr sz="1575" b="1"/>
            </a:lvl9pPr>
          </a:lstStyle>
          <a:p>
            <a:pPr lvl="0"/>
            <a:r>
              <a:rPr lang="en-GB"/>
              <a:t>Click to edit Master text styles</a:t>
            </a:r>
          </a:p>
        </p:txBody>
      </p:sp>
      <p:sp>
        <p:nvSpPr>
          <p:cNvPr id="14" name="Content Placeholder 5"/>
          <p:cNvSpPr>
            <a:spLocks noGrp="1"/>
          </p:cNvSpPr>
          <p:nvPr>
            <p:ph sz="quarter" idx="4"/>
          </p:nvPr>
        </p:nvSpPr>
        <p:spPr>
          <a:xfrm>
            <a:off x="4645028" y="1631156"/>
            <a:ext cx="4041775" cy="2963466"/>
          </a:xfrm>
        </p:spPr>
        <p:txBody>
          <a:bodyPr/>
          <a:lstStyle>
            <a:lvl1pPr>
              <a:defRPr sz="2400"/>
            </a:lvl1pPr>
            <a:lvl2pPr>
              <a:defRPr sz="2025"/>
            </a:lvl2pPr>
            <a:lvl3pPr>
              <a:defRPr sz="1800"/>
            </a:lvl3pPr>
            <a:lvl4pPr>
              <a:defRPr sz="1575"/>
            </a:lvl4pPr>
            <a:lvl5pPr>
              <a:defRPr sz="1575"/>
            </a:lvl5pPr>
            <a:lvl6pPr>
              <a:defRPr sz="1575"/>
            </a:lvl6pPr>
            <a:lvl7pPr>
              <a:defRPr sz="1575"/>
            </a:lvl7pPr>
            <a:lvl8pPr>
              <a:defRPr sz="1575"/>
            </a:lvl8pPr>
            <a:lvl9pPr>
              <a:defRPr sz="157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765834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p:nvPr>
        </p:nvSpPr>
        <p:spPr>
          <a:xfrm>
            <a:off x="457200" y="120253"/>
            <a:ext cx="8229600" cy="857250"/>
          </a:xfrm>
        </p:spPr>
        <p:txBody>
          <a:bodyPr>
            <a:normAutofit/>
          </a:bodyPr>
          <a:lstStyle>
            <a:lvl1pPr>
              <a:defRPr sz="2775"/>
            </a:lvl1pPr>
          </a:lstStyle>
          <a:p>
            <a:r>
              <a:rPr lang="en-GB"/>
              <a:t>Click to edit Master title style</a:t>
            </a:r>
            <a:endParaRPr lang="en-US"/>
          </a:p>
        </p:txBody>
      </p:sp>
      <p:sp>
        <p:nvSpPr>
          <p:cNvPr id="11" name="Text Placeholder 2"/>
          <p:cNvSpPr>
            <a:spLocks noGrp="1"/>
          </p:cNvSpPr>
          <p:nvPr>
            <p:ph type="body" idx="1"/>
          </p:nvPr>
        </p:nvSpPr>
        <p:spPr>
          <a:xfrm>
            <a:off x="457200" y="1151335"/>
            <a:ext cx="4040188" cy="479822"/>
          </a:xfrm>
        </p:spPr>
        <p:txBody>
          <a:bodyPr anchor="b">
            <a:normAutofit/>
          </a:bodyPr>
          <a:lstStyle>
            <a:lvl1pPr marL="0" indent="0">
              <a:buNone/>
              <a:defRPr sz="2025" b="1"/>
            </a:lvl1pPr>
            <a:lvl2pPr marL="457189" indent="0">
              <a:buNone/>
              <a:defRPr sz="2025" b="1"/>
            </a:lvl2pPr>
            <a:lvl3pPr marL="914378" indent="0">
              <a:buNone/>
              <a:defRPr sz="1800" b="1"/>
            </a:lvl3pPr>
            <a:lvl4pPr marL="1371566" indent="0">
              <a:buNone/>
              <a:defRPr sz="1575" b="1"/>
            </a:lvl4pPr>
            <a:lvl5pPr marL="1828754" indent="0">
              <a:buNone/>
              <a:defRPr sz="1575" b="1"/>
            </a:lvl5pPr>
            <a:lvl6pPr marL="2285943" indent="0">
              <a:buNone/>
              <a:defRPr sz="1575" b="1"/>
            </a:lvl6pPr>
            <a:lvl7pPr marL="2743132" indent="0">
              <a:buNone/>
              <a:defRPr sz="1575" b="1"/>
            </a:lvl7pPr>
            <a:lvl8pPr marL="3200320" indent="0">
              <a:buNone/>
              <a:defRPr sz="1575" b="1"/>
            </a:lvl8pPr>
            <a:lvl9pPr marL="3657509" indent="0">
              <a:buNone/>
              <a:defRPr sz="1575" b="1"/>
            </a:lvl9pPr>
          </a:lstStyle>
          <a:p>
            <a:pPr lvl="0"/>
            <a:r>
              <a:rPr lang="en-GB"/>
              <a:t>Click to edit Master text styles</a:t>
            </a:r>
          </a:p>
        </p:txBody>
      </p:sp>
      <p:sp>
        <p:nvSpPr>
          <p:cNvPr id="12" name="Content Placeholder 3"/>
          <p:cNvSpPr>
            <a:spLocks noGrp="1"/>
          </p:cNvSpPr>
          <p:nvPr>
            <p:ph sz="half" idx="2"/>
          </p:nvPr>
        </p:nvSpPr>
        <p:spPr>
          <a:xfrm>
            <a:off x="457200" y="1631156"/>
            <a:ext cx="4040188" cy="2963466"/>
          </a:xfrm>
        </p:spPr>
        <p:txBody>
          <a:bodyPr/>
          <a:lstStyle>
            <a:lvl1pPr>
              <a:defRPr sz="2400"/>
            </a:lvl1pPr>
            <a:lvl2pPr>
              <a:defRPr sz="2025"/>
            </a:lvl2pPr>
            <a:lvl3pPr>
              <a:defRPr sz="1800"/>
            </a:lvl3pPr>
            <a:lvl4pPr>
              <a:defRPr sz="1575"/>
            </a:lvl4pPr>
            <a:lvl5pPr>
              <a:defRPr sz="1575"/>
            </a:lvl5pPr>
            <a:lvl6pPr>
              <a:defRPr sz="1575"/>
            </a:lvl6pPr>
            <a:lvl7pPr>
              <a:defRPr sz="1575"/>
            </a:lvl7pPr>
            <a:lvl8pPr>
              <a:defRPr sz="1575"/>
            </a:lvl8pPr>
            <a:lvl9pPr>
              <a:defRPr sz="157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 Placeholder 4"/>
          <p:cNvSpPr>
            <a:spLocks noGrp="1"/>
          </p:cNvSpPr>
          <p:nvPr>
            <p:ph type="body" sz="quarter" idx="3"/>
          </p:nvPr>
        </p:nvSpPr>
        <p:spPr>
          <a:xfrm>
            <a:off x="4645027" y="1151335"/>
            <a:ext cx="4041775" cy="479822"/>
          </a:xfrm>
        </p:spPr>
        <p:txBody>
          <a:bodyPr anchor="b">
            <a:normAutofit/>
          </a:bodyPr>
          <a:lstStyle>
            <a:lvl1pPr marL="0" indent="0">
              <a:buNone/>
              <a:defRPr sz="2025" b="1"/>
            </a:lvl1pPr>
            <a:lvl2pPr marL="457189" indent="0">
              <a:buNone/>
              <a:defRPr sz="2025" b="1"/>
            </a:lvl2pPr>
            <a:lvl3pPr marL="914378" indent="0">
              <a:buNone/>
              <a:defRPr sz="1800" b="1"/>
            </a:lvl3pPr>
            <a:lvl4pPr marL="1371566" indent="0">
              <a:buNone/>
              <a:defRPr sz="1575" b="1"/>
            </a:lvl4pPr>
            <a:lvl5pPr marL="1828754" indent="0">
              <a:buNone/>
              <a:defRPr sz="1575" b="1"/>
            </a:lvl5pPr>
            <a:lvl6pPr marL="2285943" indent="0">
              <a:buNone/>
              <a:defRPr sz="1575" b="1"/>
            </a:lvl6pPr>
            <a:lvl7pPr marL="2743132" indent="0">
              <a:buNone/>
              <a:defRPr sz="1575" b="1"/>
            </a:lvl7pPr>
            <a:lvl8pPr marL="3200320" indent="0">
              <a:buNone/>
              <a:defRPr sz="1575" b="1"/>
            </a:lvl8pPr>
            <a:lvl9pPr marL="3657509" indent="0">
              <a:buNone/>
              <a:defRPr sz="1575" b="1"/>
            </a:lvl9pPr>
          </a:lstStyle>
          <a:p>
            <a:pPr lvl="0"/>
            <a:r>
              <a:rPr lang="en-GB"/>
              <a:t>Click to edit Master text styles</a:t>
            </a:r>
          </a:p>
        </p:txBody>
      </p:sp>
      <p:sp>
        <p:nvSpPr>
          <p:cNvPr id="14" name="Content Placeholder 5"/>
          <p:cNvSpPr>
            <a:spLocks noGrp="1"/>
          </p:cNvSpPr>
          <p:nvPr>
            <p:ph sz="quarter" idx="4"/>
          </p:nvPr>
        </p:nvSpPr>
        <p:spPr>
          <a:xfrm>
            <a:off x="4645027" y="1631156"/>
            <a:ext cx="4041775" cy="2963466"/>
          </a:xfrm>
        </p:spPr>
        <p:txBody>
          <a:bodyPr/>
          <a:lstStyle>
            <a:lvl1pPr>
              <a:defRPr sz="2400"/>
            </a:lvl1pPr>
            <a:lvl2pPr>
              <a:defRPr sz="2025"/>
            </a:lvl2pPr>
            <a:lvl3pPr>
              <a:defRPr sz="1800"/>
            </a:lvl3pPr>
            <a:lvl4pPr>
              <a:defRPr sz="1575"/>
            </a:lvl4pPr>
            <a:lvl5pPr>
              <a:defRPr sz="1575"/>
            </a:lvl5pPr>
            <a:lvl6pPr>
              <a:defRPr sz="1575"/>
            </a:lvl6pPr>
            <a:lvl7pPr>
              <a:defRPr sz="1575"/>
            </a:lvl7pPr>
            <a:lvl8pPr>
              <a:defRPr sz="1575"/>
            </a:lvl8pPr>
            <a:lvl9pPr>
              <a:defRPr sz="157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5469836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mparison small logo">
    <p:spTree>
      <p:nvGrpSpPr>
        <p:cNvPr id="1" name=""/>
        <p:cNvGrpSpPr/>
        <p:nvPr/>
      </p:nvGrpSpPr>
      <p:grpSpPr>
        <a:xfrm>
          <a:off x="0" y="0"/>
          <a:ext cx="0" cy="0"/>
          <a:chOff x="0" y="0"/>
          <a:chExt cx="0" cy="0"/>
        </a:xfrm>
      </p:grpSpPr>
      <p:sp>
        <p:nvSpPr>
          <p:cNvPr id="10" name="Title 1"/>
          <p:cNvSpPr>
            <a:spLocks noGrp="1"/>
          </p:cNvSpPr>
          <p:nvPr>
            <p:ph type="title"/>
          </p:nvPr>
        </p:nvSpPr>
        <p:spPr>
          <a:xfrm>
            <a:off x="457200" y="120253"/>
            <a:ext cx="8229600" cy="857250"/>
          </a:xfrm>
        </p:spPr>
        <p:txBody>
          <a:bodyPr>
            <a:normAutofit/>
          </a:bodyPr>
          <a:lstStyle>
            <a:lvl1pPr>
              <a:defRPr sz="2775"/>
            </a:lvl1pPr>
          </a:lstStyle>
          <a:p>
            <a:r>
              <a:rPr lang="en-GB"/>
              <a:t>Click to edit Master title style</a:t>
            </a:r>
            <a:endParaRPr lang="en-US"/>
          </a:p>
        </p:txBody>
      </p:sp>
      <p:sp>
        <p:nvSpPr>
          <p:cNvPr id="11" name="Text Placeholder 2"/>
          <p:cNvSpPr>
            <a:spLocks noGrp="1"/>
          </p:cNvSpPr>
          <p:nvPr>
            <p:ph type="body" idx="1"/>
          </p:nvPr>
        </p:nvSpPr>
        <p:spPr>
          <a:xfrm>
            <a:off x="457200" y="1151335"/>
            <a:ext cx="4040188" cy="479822"/>
          </a:xfrm>
        </p:spPr>
        <p:txBody>
          <a:bodyPr anchor="b">
            <a:normAutofit/>
          </a:bodyPr>
          <a:lstStyle>
            <a:lvl1pPr marL="0" indent="0">
              <a:buNone/>
              <a:defRPr sz="2025" b="1"/>
            </a:lvl1pPr>
            <a:lvl2pPr marL="457189" indent="0">
              <a:buNone/>
              <a:defRPr sz="2025" b="1"/>
            </a:lvl2pPr>
            <a:lvl3pPr marL="914378" indent="0">
              <a:buNone/>
              <a:defRPr sz="1800" b="1"/>
            </a:lvl3pPr>
            <a:lvl4pPr marL="1371566" indent="0">
              <a:buNone/>
              <a:defRPr sz="1575" b="1"/>
            </a:lvl4pPr>
            <a:lvl5pPr marL="1828754" indent="0">
              <a:buNone/>
              <a:defRPr sz="1575" b="1"/>
            </a:lvl5pPr>
            <a:lvl6pPr marL="2285943" indent="0">
              <a:buNone/>
              <a:defRPr sz="1575" b="1"/>
            </a:lvl6pPr>
            <a:lvl7pPr marL="2743132" indent="0">
              <a:buNone/>
              <a:defRPr sz="1575" b="1"/>
            </a:lvl7pPr>
            <a:lvl8pPr marL="3200320" indent="0">
              <a:buNone/>
              <a:defRPr sz="1575" b="1"/>
            </a:lvl8pPr>
            <a:lvl9pPr marL="3657509" indent="0">
              <a:buNone/>
              <a:defRPr sz="1575" b="1"/>
            </a:lvl9pPr>
          </a:lstStyle>
          <a:p>
            <a:pPr lvl="0"/>
            <a:r>
              <a:rPr lang="en-GB"/>
              <a:t>Click to edit Master text styles</a:t>
            </a:r>
          </a:p>
        </p:txBody>
      </p:sp>
      <p:sp>
        <p:nvSpPr>
          <p:cNvPr id="12" name="Content Placeholder 3"/>
          <p:cNvSpPr>
            <a:spLocks noGrp="1"/>
          </p:cNvSpPr>
          <p:nvPr>
            <p:ph sz="half" idx="2"/>
          </p:nvPr>
        </p:nvSpPr>
        <p:spPr>
          <a:xfrm>
            <a:off x="457200" y="1631156"/>
            <a:ext cx="4040188" cy="2963466"/>
          </a:xfrm>
        </p:spPr>
        <p:txBody>
          <a:bodyPr/>
          <a:lstStyle>
            <a:lvl1pPr>
              <a:defRPr sz="2400"/>
            </a:lvl1pPr>
            <a:lvl2pPr>
              <a:defRPr sz="2025"/>
            </a:lvl2pPr>
            <a:lvl3pPr>
              <a:defRPr sz="1800"/>
            </a:lvl3pPr>
            <a:lvl4pPr>
              <a:defRPr sz="1575"/>
            </a:lvl4pPr>
            <a:lvl5pPr>
              <a:defRPr sz="1575"/>
            </a:lvl5pPr>
            <a:lvl6pPr>
              <a:defRPr sz="1575"/>
            </a:lvl6pPr>
            <a:lvl7pPr>
              <a:defRPr sz="1575"/>
            </a:lvl7pPr>
            <a:lvl8pPr>
              <a:defRPr sz="1575"/>
            </a:lvl8pPr>
            <a:lvl9pPr>
              <a:defRPr sz="157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 Placeholder 4"/>
          <p:cNvSpPr>
            <a:spLocks noGrp="1"/>
          </p:cNvSpPr>
          <p:nvPr>
            <p:ph type="body" sz="quarter" idx="3"/>
          </p:nvPr>
        </p:nvSpPr>
        <p:spPr>
          <a:xfrm>
            <a:off x="4645027" y="1151335"/>
            <a:ext cx="4041775" cy="479822"/>
          </a:xfrm>
        </p:spPr>
        <p:txBody>
          <a:bodyPr anchor="b">
            <a:normAutofit/>
          </a:bodyPr>
          <a:lstStyle>
            <a:lvl1pPr marL="0" indent="0">
              <a:buNone/>
              <a:defRPr sz="2025" b="1"/>
            </a:lvl1pPr>
            <a:lvl2pPr marL="457189" indent="0">
              <a:buNone/>
              <a:defRPr sz="2025" b="1"/>
            </a:lvl2pPr>
            <a:lvl3pPr marL="914378" indent="0">
              <a:buNone/>
              <a:defRPr sz="1800" b="1"/>
            </a:lvl3pPr>
            <a:lvl4pPr marL="1371566" indent="0">
              <a:buNone/>
              <a:defRPr sz="1575" b="1"/>
            </a:lvl4pPr>
            <a:lvl5pPr marL="1828754" indent="0">
              <a:buNone/>
              <a:defRPr sz="1575" b="1"/>
            </a:lvl5pPr>
            <a:lvl6pPr marL="2285943" indent="0">
              <a:buNone/>
              <a:defRPr sz="1575" b="1"/>
            </a:lvl6pPr>
            <a:lvl7pPr marL="2743132" indent="0">
              <a:buNone/>
              <a:defRPr sz="1575" b="1"/>
            </a:lvl7pPr>
            <a:lvl8pPr marL="3200320" indent="0">
              <a:buNone/>
              <a:defRPr sz="1575" b="1"/>
            </a:lvl8pPr>
            <a:lvl9pPr marL="3657509" indent="0">
              <a:buNone/>
              <a:defRPr sz="1575" b="1"/>
            </a:lvl9pPr>
          </a:lstStyle>
          <a:p>
            <a:pPr lvl="0"/>
            <a:r>
              <a:rPr lang="en-GB"/>
              <a:t>Click to edit Master text styles</a:t>
            </a:r>
          </a:p>
        </p:txBody>
      </p:sp>
      <p:sp>
        <p:nvSpPr>
          <p:cNvPr id="14" name="Content Placeholder 5"/>
          <p:cNvSpPr>
            <a:spLocks noGrp="1"/>
          </p:cNvSpPr>
          <p:nvPr>
            <p:ph sz="quarter" idx="4"/>
          </p:nvPr>
        </p:nvSpPr>
        <p:spPr>
          <a:xfrm>
            <a:off x="4645027" y="1631156"/>
            <a:ext cx="4041775" cy="2963466"/>
          </a:xfrm>
        </p:spPr>
        <p:txBody>
          <a:bodyPr/>
          <a:lstStyle>
            <a:lvl1pPr>
              <a:defRPr sz="2400"/>
            </a:lvl1pPr>
            <a:lvl2pPr>
              <a:defRPr sz="2025"/>
            </a:lvl2pPr>
            <a:lvl3pPr>
              <a:defRPr sz="1800"/>
            </a:lvl3pPr>
            <a:lvl4pPr>
              <a:defRPr sz="1575"/>
            </a:lvl4pPr>
            <a:lvl5pPr>
              <a:defRPr sz="1575"/>
            </a:lvl5pPr>
            <a:lvl6pPr>
              <a:defRPr sz="1575"/>
            </a:lvl6pPr>
            <a:lvl7pPr>
              <a:defRPr sz="1575"/>
            </a:lvl7pPr>
            <a:lvl8pPr>
              <a:defRPr sz="1575"/>
            </a:lvl8pPr>
            <a:lvl9pPr>
              <a:defRPr sz="157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7" name="Group 6">
            <a:extLst>
              <a:ext uri="{FF2B5EF4-FFF2-40B4-BE49-F238E27FC236}">
                <a16:creationId xmlns:a16="http://schemas.microsoft.com/office/drawing/2014/main" id="{D16E1273-EC09-4F15-AF78-2FDD46B32D45}"/>
              </a:ext>
            </a:extLst>
          </p:cNvPr>
          <p:cNvGrpSpPr/>
          <p:nvPr userDrawn="1"/>
        </p:nvGrpSpPr>
        <p:grpSpPr>
          <a:xfrm>
            <a:off x="0" y="4594624"/>
            <a:ext cx="9094674" cy="495300"/>
            <a:chOff x="0" y="4594624"/>
            <a:chExt cx="9094674" cy="495300"/>
          </a:xfrm>
        </p:grpSpPr>
        <p:pic>
          <p:nvPicPr>
            <p:cNvPr id="8" name="Picture 7">
              <a:extLst>
                <a:ext uri="{FF2B5EF4-FFF2-40B4-BE49-F238E27FC236}">
                  <a16:creationId xmlns:a16="http://schemas.microsoft.com/office/drawing/2014/main" id="{6CE7E1D8-00EA-4AE4-BBE1-0B1EF78A2100}"/>
                </a:ext>
              </a:extLst>
            </p:cNvPr>
            <p:cNvPicPr>
              <a:picLocks noChangeAspect="1"/>
            </p:cNvPicPr>
            <p:nvPr userDrawn="1"/>
          </p:nvPicPr>
          <p:blipFill>
            <a:blip r:embed="rId2"/>
            <a:stretch>
              <a:fillRect/>
            </a:stretch>
          </p:blipFill>
          <p:spPr>
            <a:xfrm>
              <a:off x="6911206" y="4594624"/>
              <a:ext cx="2183468" cy="495300"/>
            </a:xfrm>
            <a:prstGeom prst="rect">
              <a:avLst/>
            </a:prstGeom>
          </p:spPr>
        </p:pic>
        <p:cxnSp>
          <p:nvCxnSpPr>
            <p:cNvPr id="9" name="Straight Connector 8">
              <a:extLst>
                <a:ext uri="{FF2B5EF4-FFF2-40B4-BE49-F238E27FC236}">
                  <a16:creationId xmlns:a16="http://schemas.microsoft.com/office/drawing/2014/main" id="{8A849905-589C-420D-89AE-35A4C8AC14A9}"/>
                </a:ext>
              </a:extLst>
            </p:cNvPr>
            <p:cNvCxnSpPr>
              <a:cxnSpLocks/>
            </p:cNvCxnSpPr>
            <p:nvPr userDrawn="1"/>
          </p:nvCxnSpPr>
          <p:spPr>
            <a:xfrm flipH="1">
              <a:off x="0" y="5074049"/>
              <a:ext cx="6946900" cy="0"/>
            </a:xfrm>
            <a:prstGeom prst="line">
              <a:avLst/>
            </a:prstGeom>
            <a:ln w="9525">
              <a:solidFill>
                <a:srgbClr val="21212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01194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mparison no logo">
    <p:spTree>
      <p:nvGrpSpPr>
        <p:cNvPr id="1" name=""/>
        <p:cNvGrpSpPr/>
        <p:nvPr/>
      </p:nvGrpSpPr>
      <p:grpSpPr>
        <a:xfrm>
          <a:off x="0" y="0"/>
          <a:ext cx="0" cy="0"/>
          <a:chOff x="0" y="0"/>
          <a:chExt cx="0" cy="0"/>
        </a:xfrm>
      </p:grpSpPr>
      <p:sp>
        <p:nvSpPr>
          <p:cNvPr id="10" name="Title 1"/>
          <p:cNvSpPr>
            <a:spLocks noGrp="1"/>
          </p:cNvSpPr>
          <p:nvPr>
            <p:ph type="title"/>
          </p:nvPr>
        </p:nvSpPr>
        <p:spPr>
          <a:xfrm>
            <a:off x="457200" y="120253"/>
            <a:ext cx="8229600" cy="857250"/>
          </a:xfrm>
        </p:spPr>
        <p:txBody>
          <a:bodyPr>
            <a:normAutofit/>
          </a:bodyPr>
          <a:lstStyle>
            <a:lvl1pPr>
              <a:defRPr sz="2775"/>
            </a:lvl1pPr>
          </a:lstStyle>
          <a:p>
            <a:r>
              <a:rPr lang="en-GB"/>
              <a:t>Click to edit Master title style</a:t>
            </a:r>
            <a:endParaRPr lang="en-US"/>
          </a:p>
        </p:txBody>
      </p:sp>
      <p:sp>
        <p:nvSpPr>
          <p:cNvPr id="11" name="Text Placeholder 2"/>
          <p:cNvSpPr>
            <a:spLocks noGrp="1"/>
          </p:cNvSpPr>
          <p:nvPr>
            <p:ph type="body" idx="1"/>
          </p:nvPr>
        </p:nvSpPr>
        <p:spPr>
          <a:xfrm>
            <a:off x="457200" y="1151335"/>
            <a:ext cx="4040188" cy="479822"/>
          </a:xfrm>
        </p:spPr>
        <p:txBody>
          <a:bodyPr anchor="b">
            <a:normAutofit/>
          </a:bodyPr>
          <a:lstStyle>
            <a:lvl1pPr marL="0" indent="0">
              <a:buNone/>
              <a:defRPr sz="2025" b="1"/>
            </a:lvl1pPr>
            <a:lvl2pPr marL="457189" indent="0">
              <a:buNone/>
              <a:defRPr sz="2025" b="1"/>
            </a:lvl2pPr>
            <a:lvl3pPr marL="914378" indent="0">
              <a:buNone/>
              <a:defRPr sz="1800" b="1"/>
            </a:lvl3pPr>
            <a:lvl4pPr marL="1371566" indent="0">
              <a:buNone/>
              <a:defRPr sz="1575" b="1"/>
            </a:lvl4pPr>
            <a:lvl5pPr marL="1828754" indent="0">
              <a:buNone/>
              <a:defRPr sz="1575" b="1"/>
            </a:lvl5pPr>
            <a:lvl6pPr marL="2285943" indent="0">
              <a:buNone/>
              <a:defRPr sz="1575" b="1"/>
            </a:lvl6pPr>
            <a:lvl7pPr marL="2743132" indent="0">
              <a:buNone/>
              <a:defRPr sz="1575" b="1"/>
            </a:lvl7pPr>
            <a:lvl8pPr marL="3200320" indent="0">
              <a:buNone/>
              <a:defRPr sz="1575" b="1"/>
            </a:lvl8pPr>
            <a:lvl9pPr marL="3657509" indent="0">
              <a:buNone/>
              <a:defRPr sz="1575" b="1"/>
            </a:lvl9pPr>
          </a:lstStyle>
          <a:p>
            <a:pPr lvl="0"/>
            <a:r>
              <a:rPr lang="en-GB"/>
              <a:t>Click to edit Master text styles</a:t>
            </a:r>
          </a:p>
        </p:txBody>
      </p:sp>
      <p:sp>
        <p:nvSpPr>
          <p:cNvPr id="12" name="Content Placeholder 3"/>
          <p:cNvSpPr>
            <a:spLocks noGrp="1"/>
          </p:cNvSpPr>
          <p:nvPr>
            <p:ph sz="half" idx="2"/>
          </p:nvPr>
        </p:nvSpPr>
        <p:spPr>
          <a:xfrm>
            <a:off x="457200" y="1631156"/>
            <a:ext cx="4040188" cy="2963466"/>
          </a:xfrm>
        </p:spPr>
        <p:txBody>
          <a:bodyPr/>
          <a:lstStyle>
            <a:lvl1pPr>
              <a:defRPr sz="2400"/>
            </a:lvl1pPr>
            <a:lvl2pPr>
              <a:defRPr sz="2025"/>
            </a:lvl2pPr>
            <a:lvl3pPr>
              <a:defRPr sz="1800"/>
            </a:lvl3pPr>
            <a:lvl4pPr>
              <a:defRPr sz="1575"/>
            </a:lvl4pPr>
            <a:lvl5pPr>
              <a:defRPr sz="1575"/>
            </a:lvl5pPr>
            <a:lvl6pPr>
              <a:defRPr sz="1575"/>
            </a:lvl6pPr>
            <a:lvl7pPr>
              <a:defRPr sz="1575"/>
            </a:lvl7pPr>
            <a:lvl8pPr>
              <a:defRPr sz="1575"/>
            </a:lvl8pPr>
            <a:lvl9pPr>
              <a:defRPr sz="157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 Placeholder 4"/>
          <p:cNvSpPr>
            <a:spLocks noGrp="1"/>
          </p:cNvSpPr>
          <p:nvPr>
            <p:ph type="body" sz="quarter" idx="3"/>
          </p:nvPr>
        </p:nvSpPr>
        <p:spPr>
          <a:xfrm>
            <a:off x="4645027" y="1151335"/>
            <a:ext cx="4041775" cy="479822"/>
          </a:xfrm>
        </p:spPr>
        <p:txBody>
          <a:bodyPr anchor="b">
            <a:normAutofit/>
          </a:bodyPr>
          <a:lstStyle>
            <a:lvl1pPr marL="0" indent="0">
              <a:buNone/>
              <a:defRPr sz="2025" b="1"/>
            </a:lvl1pPr>
            <a:lvl2pPr marL="457189" indent="0">
              <a:buNone/>
              <a:defRPr sz="2025" b="1"/>
            </a:lvl2pPr>
            <a:lvl3pPr marL="914378" indent="0">
              <a:buNone/>
              <a:defRPr sz="1800" b="1"/>
            </a:lvl3pPr>
            <a:lvl4pPr marL="1371566" indent="0">
              <a:buNone/>
              <a:defRPr sz="1575" b="1"/>
            </a:lvl4pPr>
            <a:lvl5pPr marL="1828754" indent="0">
              <a:buNone/>
              <a:defRPr sz="1575" b="1"/>
            </a:lvl5pPr>
            <a:lvl6pPr marL="2285943" indent="0">
              <a:buNone/>
              <a:defRPr sz="1575" b="1"/>
            </a:lvl6pPr>
            <a:lvl7pPr marL="2743132" indent="0">
              <a:buNone/>
              <a:defRPr sz="1575" b="1"/>
            </a:lvl7pPr>
            <a:lvl8pPr marL="3200320" indent="0">
              <a:buNone/>
              <a:defRPr sz="1575" b="1"/>
            </a:lvl8pPr>
            <a:lvl9pPr marL="3657509" indent="0">
              <a:buNone/>
              <a:defRPr sz="1575" b="1"/>
            </a:lvl9pPr>
          </a:lstStyle>
          <a:p>
            <a:pPr lvl="0"/>
            <a:r>
              <a:rPr lang="en-GB"/>
              <a:t>Click to edit Master text styles</a:t>
            </a:r>
          </a:p>
        </p:txBody>
      </p:sp>
      <p:sp>
        <p:nvSpPr>
          <p:cNvPr id="14" name="Content Placeholder 5"/>
          <p:cNvSpPr>
            <a:spLocks noGrp="1"/>
          </p:cNvSpPr>
          <p:nvPr>
            <p:ph sz="quarter" idx="4"/>
          </p:nvPr>
        </p:nvSpPr>
        <p:spPr>
          <a:xfrm>
            <a:off x="4645027" y="1631156"/>
            <a:ext cx="4041775" cy="2963466"/>
          </a:xfrm>
        </p:spPr>
        <p:txBody>
          <a:bodyPr/>
          <a:lstStyle>
            <a:lvl1pPr>
              <a:defRPr sz="2400"/>
            </a:lvl1pPr>
            <a:lvl2pPr>
              <a:defRPr sz="2025"/>
            </a:lvl2pPr>
            <a:lvl3pPr>
              <a:defRPr sz="1800"/>
            </a:lvl3pPr>
            <a:lvl4pPr>
              <a:defRPr sz="1575"/>
            </a:lvl4pPr>
            <a:lvl5pPr>
              <a:defRPr sz="1575"/>
            </a:lvl5pPr>
            <a:lvl6pPr>
              <a:defRPr sz="1575"/>
            </a:lvl6pPr>
            <a:lvl7pPr>
              <a:defRPr sz="1575"/>
            </a:lvl7pPr>
            <a:lvl8pPr>
              <a:defRPr sz="1575"/>
            </a:lvl8pPr>
            <a:lvl9pPr>
              <a:defRPr sz="157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76583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685800" y="3286951"/>
            <a:ext cx="7772400" cy="928568"/>
          </a:xfrm>
        </p:spPr>
        <p:txBody>
          <a:bodyPr>
            <a:normAutofit/>
          </a:bodyPr>
          <a:lstStyle>
            <a:lvl1pPr algn="ctr">
              <a:defRPr sz="3975" b="1" i="0">
                <a:solidFill>
                  <a:srgbClr val="005EB8"/>
                </a:solidFill>
                <a:latin typeface="Arial"/>
                <a:cs typeface="Arial"/>
              </a:defRPr>
            </a:lvl1pPr>
          </a:lstStyle>
          <a:p>
            <a:r>
              <a:rPr lang="en-GB"/>
              <a:t>Click to edit Master title style</a:t>
            </a:r>
            <a:endParaRPr lang="en-US"/>
          </a:p>
        </p:txBody>
      </p:sp>
      <p:sp>
        <p:nvSpPr>
          <p:cNvPr id="8" name="Subtitle 2"/>
          <p:cNvSpPr>
            <a:spLocks noGrp="1"/>
          </p:cNvSpPr>
          <p:nvPr>
            <p:ph type="subTitle" idx="1"/>
          </p:nvPr>
        </p:nvSpPr>
        <p:spPr>
          <a:xfrm>
            <a:off x="1371600" y="4222310"/>
            <a:ext cx="6400800" cy="422885"/>
          </a:xfrm>
        </p:spPr>
        <p:txBody>
          <a:bodyPr>
            <a:normAutofit/>
          </a:bodyPr>
          <a:lstStyle>
            <a:lvl1pPr marL="0" indent="0" algn="ctr">
              <a:buNone/>
              <a:defRPr sz="2025">
                <a:solidFill>
                  <a:srgbClr val="1F2E38"/>
                </a:solidFill>
                <a:latin typeface="Arial"/>
                <a:cs typeface="Aria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a:t>Click to edit Master subtitle style</a:t>
            </a:r>
            <a:endParaRPr lang="en-US"/>
          </a:p>
        </p:txBody>
      </p:sp>
      <p:sp>
        <p:nvSpPr>
          <p:cNvPr id="9" name="TextBox 8"/>
          <p:cNvSpPr txBox="1"/>
          <p:nvPr userDrawn="1"/>
        </p:nvSpPr>
        <p:spPr>
          <a:xfrm>
            <a:off x="2101509" y="4762908"/>
            <a:ext cx="4942379" cy="219291"/>
          </a:xfrm>
          <a:prstGeom prst="rect">
            <a:avLst/>
          </a:prstGeom>
          <a:noFill/>
        </p:spPr>
        <p:txBody>
          <a:bodyPr wrap="none" rtlCol="0">
            <a:spAutoFit/>
          </a:bodyPr>
          <a:lstStyle/>
          <a:p>
            <a:pPr algn="ctr"/>
            <a:r>
              <a:rPr lang="en-US" sz="825" i="1" kern="1200" err="1">
                <a:solidFill>
                  <a:schemeClr val="tx1"/>
                </a:solidFill>
                <a:latin typeface="Arial"/>
                <a:ea typeface="+mn-ea"/>
                <a:cs typeface="Arial"/>
              </a:rPr>
              <a:t>CapitalNurse</a:t>
            </a:r>
            <a:r>
              <a:rPr lang="en-US" sz="825" i="1" kern="1200">
                <a:solidFill>
                  <a:schemeClr val="tx1"/>
                </a:solidFill>
                <a:latin typeface="Arial"/>
                <a:ea typeface="+mn-ea"/>
                <a:cs typeface="Arial"/>
              </a:rPr>
              <a:t> is jointly sponsored by Health Education England, NHS England and NHS Improvement</a:t>
            </a:r>
            <a:endParaRPr lang="en-US" sz="825" i="1">
              <a:latin typeface="Arial"/>
              <a:cs typeface="Arial"/>
            </a:endParaRPr>
          </a:p>
        </p:txBody>
      </p:sp>
      <p:pic>
        <p:nvPicPr>
          <p:cNvPr id="5" name="Picture 4">
            <a:extLst>
              <a:ext uri="{FF2B5EF4-FFF2-40B4-BE49-F238E27FC236}">
                <a16:creationId xmlns:a16="http://schemas.microsoft.com/office/drawing/2014/main" id="{191B71D6-F7E4-AD46-99C1-1BA3A1670EDD}"/>
              </a:ext>
            </a:extLst>
          </p:cNvPr>
          <p:cNvPicPr>
            <a:picLocks noChangeAspect="1"/>
          </p:cNvPicPr>
          <p:nvPr userDrawn="1"/>
        </p:nvPicPr>
        <p:blipFill>
          <a:blip r:embed="rId2"/>
          <a:stretch>
            <a:fillRect/>
          </a:stretch>
        </p:blipFill>
        <p:spPr>
          <a:xfrm>
            <a:off x="1911532" y="2177216"/>
            <a:ext cx="5320937" cy="789069"/>
          </a:xfrm>
          <a:prstGeom prst="rect">
            <a:avLst/>
          </a:prstGeom>
        </p:spPr>
      </p:pic>
      <p:pic>
        <p:nvPicPr>
          <p:cNvPr id="11" name="Picture 10">
            <a:extLst>
              <a:ext uri="{FF2B5EF4-FFF2-40B4-BE49-F238E27FC236}">
                <a16:creationId xmlns:a16="http://schemas.microsoft.com/office/drawing/2014/main" id="{CADD5FE2-3005-E541-80A9-FD0A7E2E4FD9}"/>
              </a:ext>
            </a:extLst>
          </p:cNvPr>
          <p:cNvPicPr>
            <a:picLocks noChangeAspect="1"/>
          </p:cNvPicPr>
          <p:nvPr userDrawn="1"/>
        </p:nvPicPr>
        <p:blipFill>
          <a:blip r:embed="rId3"/>
          <a:srcRect/>
          <a:stretch/>
        </p:blipFill>
        <p:spPr>
          <a:xfrm>
            <a:off x="1" y="1025"/>
            <a:ext cx="9143997" cy="1991242"/>
          </a:xfrm>
          <a:prstGeom prst="rect">
            <a:avLst/>
          </a:prstGeom>
        </p:spPr>
      </p:pic>
    </p:spTree>
    <p:extLst>
      <p:ext uri="{BB962C8B-B14F-4D97-AF65-F5344CB8AC3E}">
        <p14:creationId xmlns:p14="http://schemas.microsoft.com/office/powerpoint/2010/main" val="23549908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84059"/>
            <a:ext cx="8229600" cy="857250"/>
          </a:xfrm>
          <a:prstGeom prst="rect">
            <a:avLst/>
          </a:prstGeom>
        </p:spPr>
        <p:txBody>
          <a:bodyPr>
            <a:normAutofit/>
          </a:bodyPr>
          <a:lstStyle>
            <a:lvl1pPr>
              <a:defRPr sz="2775"/>
            </a:lvl1pPr>
          </a:lstStyle>
          <a:p>
            <a:r>
              <a:rPr lang="en-GB"/>
              <a:t>Click to edit Master title style</a:t>
            </a:r>
            <a:endParaRPr lang="en-US"/>
          </a:p>
        </p:txBody>
      </p:sp>
    </p:spTree>
    <p:extLst>
      <p:ext uri="{BB962C8B-B14F-4D97-AF65-F5344CB8AC3E}">
        <p14:creationId xmlns:p14="http://schemas.microsoft.com/office/powerpoint/2010/main" val="1985968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Only" preserve="1">
  <p:cSld name="Title Only small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84059"/>
            <a:ext cx="8229600" cy="857250"/>
          </a:xfrm>
          <a:prstGeom prst="rect">
            <a:avLst/>
          </a:prstGeom>
        </p:spPr>
        <p:txBody>
          <a:bodyPr>
            <a:normAutofit/>
          </a:bodyPr>
          <a:lstStyle>
            <a:lvl1pPr>
              <a:defRPr sz="2775"/>
            </a:lvl1pPr>
          </a:lstStyle>
          <a:p>
            <a:r>
              <a:rPr lang="en-GB"/>
              <a:t>Click to edit Master title style</a:t>
            </a:r>
            <a:endParaRPr lang="en-US"/>
          </a:p>
        </p:txBody>
      </p:sp>
      <p:grpSp>
        <p:nvGrpSpPr>
          <p:cNvPr id="3" name="Group 2">
            <a:extLst>
              <a:ext uri="{FF2B5EF4-FFF2-40B4-BE49-F238E27FC236}">
                <a16:creationId xmlns:a16="http://schemas.microsoft.com/office/drawing/2014/main" id="{723778AF-5B4A-46EF-8CB1-061B4AA39CF3}"/>
              </a:ext>
            </a:extLst>
          </p:cNvPr>
          <p:cNvGrpSpPr/>
          <p:nvPr userDrawn="1"/>
        </p:nvGrpSpPr>
        <p:grpSpPr>
          <a:xfrm>
            <a:off x="0" y="4594624"/>
            <a:ext cx="9094674" cy="495300"/>
            <a:chOff x="0" y="4594624"/>
            <a:chExt cx="9094674" cy="495300"/>
          </a:xfrm>
        </p:grpSpPr>
        <p:pic>
          <p:nvPicPr>
            <p:cNvPr id="4" name="Picture 3">
              <a:extLst>
                <a:ext uri="{FF2B5EF4-FFF2-40B4-BE49-F238E27FC236}">
                  <a16:creationId xmlns:a16="http://schemas.microsoft.com/office/drawing/2014/main" id="{DA75C959-9985-439B-8B0F-A228FC20A4AF}"/>
                </a:ext>
              </a:extLst>
            </p:cNvPr>
            <p:cNvPicPr>
              <a:picLocks noChangeAspect="1"/>
            </p:cNvPicPr>
            <p:nvPr userDrawn="1"/>
          </p:nvPicPr>
          <p:blipFill>
            <a:blip r:embed="rId2"/>
            <a:stretch>
              <a:fillRect/>
            </a:stretch>
          </p:blipFill>
          <p:spPr>
            <a:xfrm>
              <a:off x="6911206" y="4594624"/>
              <a:ext cx="2183468" cy="495300"/>
            </a:xfrm>
            <a:prstGeom prst="rect">
              <a:avLst/>
            </a:prstGeom>
          </p:spPr>
        </p:pic>
        <p:cxnSp>
          <p:nvCxnSpPr>
            <p:cNvPr id="5" name="Straight Connector 4">
              <a:extLst>
                <a:ext uri="{FF2B5EF4-FFF2-40B4-BE49-F238E27FC236}">
                  <a16:creationId xmlns:a16="http://schemas.microsoft.com/office/drawing/2014/main" id="{BE4ED417-C76C-4B35-95C5-CEF435E37C9C}"/>
                </a:ext>
              </a:extLst>
            </p:cNvPr>
            <p:cNvCxnSpPr>
              <a:cxnSpLocks/>
            </p:cNvCxnSpPr>
            <p:nvPr userDrawn="1"/>
          </p:nvCxnSpPr>
          <p:spPr>
            <a:xfrm flipH="1">
              <a:off x="0" y="5074049"/>
              <a:ext cx="6946900" cy="0"/>
            </a:xfrm>
            <a:prstGeom prst="line">
              <a:avLst/>
            </a:prstGeom>
            <a:ln w="9525">
              <a:solidFill>
                <a:srgbClr val="21212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024614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84059"/>
            <a:ext cx="8229600" cy="857250"/>
          </a:xfrm>
          <a:prstGeom prst="rect">
            <a:avLst/>
          </a:prstGeom>
        </p:spPr>
        <p:txBody>
          <a:bodyPr>
            <a:normAutofit/>
          </a:bodyPr>
          <a:lstStyle>
            <a:lvl1pPr>
              <a:defRPr sz="2775"/>
            </a:lvl1pPr>
          </a:lstStyle>
          <a:p>
            <a:r>
              <a:rPr lang="en-GB"/>
              <a:t>Click to edit Master title style</a:t>
            </a:r>
            <a:endParaRPr lang="en-US"/>
          </a:p>
        </p:txBody>
      </p:sp>
    </p:spTree>
    <p:extLst>
      <p:ext uri="{BB962C8B-B14F-4D97-AF65-F5344CB8AC3E}">
        <p14:creationId xmlns:p14="http://schemas.microsoft.com/office/powerpoint/2010/main" val="9732095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38246"/>
            <a:ext cx="8229600" cy="857250"/>
          </a:xfrm>
        </p:spPr>
        <p:txBody>
          <a:bodyPr>
            <a:normAutofit/>
          </a:bodyPr>
          <a:lstStyle>
            <a:lvl1pPr>
              <a:defRPr sz="2800"/>
            </a:lvl1pPr>
          </a:lstStyle>
          <a:p>
            <a:r>
              <a:rPr lang="en-GB"/>
              <a:t>Click to edit Master title style</a:t>
            </a:r>
            <a:endParaRPr lang="en-US"/>
          </a:p>
        </p:txBody>
      </p:sp>
      <p:sp>
        <p:nvSpPr>
          <p:cNvPr id="9" name="Content Placeholder 2"/>
          <p:cNvSpPr>
            <a:spLocks noGrp="1"/>
          </p:cNvSpPr>
          <p:nvPr>
            <p:ph sz="half" idx="1"/>
          </p:nvPr>
        </p:nvSpPr>
        <p:spPr>
          <a:xfrm>
            <a:off x="457200" y="1282787"/>
            <a:ext cx="4038600" cy="334168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Content Placeholder 3"/>
          <p:cNvSpPr>
            <a:spLocks noGrp="1"/>
          </p:cNvSpPr>
          <p:nvPr>
            <p:ph sz="half" idx="2"/>
          </p:nvPr>
        </p:nvSpPr>
        <p:spPr>
          <a:xfrm>
            <a:off x="4648200" y="1282787"/>
            <a:ext cx="4038600" cy="27229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8951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wo Content small logo">
    <p:spTree>
      <p:nvGrpSpPr>
        <p:cNvPr id="1" name=""/>
        <p:cNvGrpSpPr/>
        <p:nvPr/>
      </p:nvGrpSpPr>
      <p:grpSpPr>
        <a:xfrm>
          <a:off x="0" y="0"/>
          <a:ext cx="0" cy="0"/>
          <a:chOff x="0" y="0"/>
          <a:chExt cx="0" cy="0"/>
        </a:xfrm>
      </p:grpSpPr>
      <p:sp>
        <p:nvSpPr>
          <p:cNvPr id="8" name="Title 1"/>
          <p:cNvSpPr>
            <a:spLocks noGrp="1"/>
          </p:cNvSpPr>
          <p:nvPr>
            <p:ph type="title"/>
          </p:nvPr>
        </p:nvSpPr>
        <p:spPr>
          <a:xfrm>
            <a:off x="457200" y="138246"/>
            <a:ext cx="8229600" cy="857250"/>
          </a:xfrm>
        </p:spPr>
        <p:txBody>
          <a:bodyPr>
            <a:normAutofit/>
          </a:bodyPr>
          <a:lstStyle>
            <a:lvl1pPr>
              <a:defRPr sz="2800"/>
            </a:lvl1pPr>
          </a:lstStyle>
          <a:p>
            <a:r>
              <a:rPr lang="en-GB"/>
              <a:t>Click to edit Master title style</a:t>
            </a:r>
            <a:endParaRPr lang="en-US"/>
          </a:p>
        </p:txBody>
      </p:sp>
      <p:sp>
        <p:nvSpPr>
          <p:cNvPr id="9" name="Content Placeholder 2"/>
          <p:cNvSpPr>
            <a:spLocks noGrp="1"/>
          </p:cNvSpPr>
          <p:nvPr>
            <p:ph sz="half" idx="1"/>
          </p:nvPr>
        </p:nvSpPr>
        <p:spPr>
          <a:xfrm>
            <a:off x="457200" y="1282787"/>
            <a:ext cx="4038600" cy="334168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Content Placeholder 3"/>
          <p:cNvSpPr>
            <a:spLocks noGrp="1"/>
          </p:cNvSpPr>
          <p:nvPr>
            <p:ph sz="half" idx="2"/>
          </p:nvPr>
        </p:nvSpPr>
        <p:spPr>
          <a:xfrm>
            <a:off x="4648200" y="1282787"/>
            <a:ext cx="4038600" cy="27229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5" name="Group 4">
            <a:extLst>
              <a:ext uri="{FF2B5EF4-FFF2-40B4-BE49-F238E27FC236}">
                <a16:creationId xmlns:a16="http://schemas.microsoft.com/office/drawing/2014/main" id="{4098A396-BA82-4174-9003-395FCDE684E3}"/>
              </a:ext>
            </a:extLst>
          </p:cNvPr>
          <p:cNvGrpSpPr/>
          <p:nvPr userDrawn="1"/>
        </p:nvGrpSpPr>
        <p:grpSpPr>
          <a:xfrm>
            <a:off x="0" y="4594624"/>
            <a:ext cx="9094674" cy="495300"/>
            <a:chOff x="0" y="4594624"/>
            <a:chExt cx="9094674" cy="495300"/>
          </a:xfrm>
        </p:grpSpPr>
        <p:pic>
          <p:nvPicPr>
            <p:cNvPr id="6" name="Picture 5">
              <a:extLst>
                <a:ext uri="{FF2B5EF4-FFF2-40B4-BE49-F238E27FC236}">
                  <a16:creationId xmlns:a16="http://schemas.microsoft.com/office/drawing/2014/main" id="{FC3BF4D0-322C-4EE4-BE11-9C331C9D2BDC}"/>
                </a:ext>
              </a:extLst>
            </p:cNvPr>
            <p:cNvPicPr>
              <a:picLocks noChangeAspect="1"/>
            </p:cNvPicPr>
            <p:nvPr userDrawn="1"/>
          </p:nvPicPr>
          <p:blipFill>
            <a:blip r:embed="rId2"/>
            <a:stretch>
              <a:fillRect/>
            </a:stretch>
          </p:blipFill>
          <p:spPr>
            <a:xfrm>
              <a:off x="6911206" y="4594624"/>
              <a:ext cx="2183468" cy="495300"/>
            </a:xfrm>
            <a:prstGeom prst="rect">
              <a:avLst/>
            </a:prstGeom>
          </p:spPr>
        </p:pic>
        <p:cxnSp>
          <p:nvCxnSpPr>
            <p:cNvPr id="7" name="Straight Connector 6">
              <a:extLst>
                <a:ext uri="{FF2B5EF4-FFF2-40B4-BE49-F238E27FC236}">
                  <a16:creationId xmlns:a16="http://schemas.microsoft.com/office/drawing/2014/main" id="{E7E31346-AC7B-4BE1-BCBB-9C7395BCA89E}"/>
                </a:ext>
              </a:extLst>
            </p:cNvPr>
            <p:cNvCxnSpPr>
              <a:cxnSpLocks/>
            </p:cNvCxnSpPr>
            <p:nvPr userDrawn="1"/>
          </p:nvCxnSpPr>
          <p:spPr>
            <a:xfrm flipH="1">
              <a:off x="0" y="5074049"/>
              <a:ext cx="6946900" cy="0"/>
            </a:xfrm>
            <a:prstGeom prst="line">
              <a:avLst/>
            </a:prstGeom>
            <a:ln w="9525">
              <a:solidFill>
                <a:srgbClr val="21212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105687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wo Content no logo">
    <p:spTree>
      <p:nvGrpSpPr>
        <p:cNvPr id="1" name=""/>
        <p:cNvGrpSpPr/>
        <p:nvPr/>
      </p:nvGrpSpPr>
      <p:grpSpPr>
        <a:xfrm>
          <a:off x="0" y="0"/>
          <a:ext cx="0" cy="0"/>
          <a:chOff x="0" y="0"/>
          <a:chExt cx="0" cy="0"/>
        </a:xfrm>
      </p:grpSpPr>
      <p:sp>
        <p:nvSpPr>
          <p:cNvPr id="8" name="Title 1"/>
          <p:cNvSpPr>
            <a:spLocks noGrp="1"/>
          </p:cNvSpPr>
          <p:nvPr>
            <p:ph type="title"/>
          </p:nvPr>
        </p:nvSpPr>
        <p:spPr>
          <a:xfrm>
            <a:off x="457200" y="138246"/>
            <a:ext cx="8229600" cy="857250"/>
          </a:xfrm>
        </p:spPr>
        <p:txBody>
          <a:bodyPr>
            <a:normAutofit/>
          </a:bodyPr>
          <a:lstStyle>
            <a:lvl1pPr>
              <a:defRPr sz="2800"/>
            </a:lvl1pPr>
          </a:lstStyle>
          <a:p>
            <a:r>
              <a:rPr lang="en-GB"/>
              <a:t>Click to edit Master title style</a:t>
            </a:r>
            <a:endParaRPr lang="en-US"/>
          </a:p>
        </p:txBody>
      </p:sp>
      <p:sp>
        <p:nvSpPr>
          <p:cNvPr id="9" name="Content Placeholder 2"/>
          <p:cNvSpPr>
            <a:spLocks noGrp="1"/>
          </p:cNvSpPr>
          <p:nvPr>
            <p:ph sz="half" idx="1"/>
          </p:nvPr>
        </p:nvSpPr>
        <p:spPr>
          <a:xfrm>
            <a:off x="457200" y="1282787"/>
            <a:ext cx="4038600" cy="334168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Content Placeholder 3"/>
          <p:cNvSpPr>
            <a:spLocks noGrp="1"/>
          </p:cNvSpPr>
          <p:nvPr>
            <p:ph sz="half" idx="2"/>
          </p:nvPr>
        </p:nvSpPr>
        <p:spPr>
          <a:xfrm>
            <a:off x="4648200" y="1282787"/>
            <a:ext cx="4038600" cy="27229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950252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p:nvPr>
        </p:nvSpPr>
        <p:spPr>
          <a:xfrm>
            <a:off x="457200" y="120253"/>
            <a:ext cx="8229600" cy="857250"/>
          </a:xfrm>
        </p:spPr>
        <p:txBody>
          <a:bodyPr>
            <a:normAutofit/>
          </a:bodyPr>
          <a:lstStyle>
            <a:lvl1pPr>
              <a:defRPr sz="2800"/>
            </a:lvl1pPr>
          </a:lstStyle>
          <a:p>
            <a:r>
              <a:rPr lang="en-GB"/>
              <a:t>Click to edit Master title style</a:t>
            </a:r>
            <a:endParaRPr lang="en-US"/>
          </a:p>
        </p:txBody>
      </p:sp>
      <p:sp>
        <p:nvSpPr>
          <p:cNvPr id="11" name="Text Placeholder 2"/>
          <p:cNvSpPr>
            <a:spLocks noGrp="1"/>
          </p:cNvSpPr>
          <p:nvPr>
            <p:ph type="body" idx="1"/>
          </p:nvPr>
        </p:nvSpPr>
        <p:spPr>
          <a:xfrm>
            <a:off x="457200" y="1151335"/>
            <a:ext cx="4040188" cy="479822"/>
          </a:xfrm>
        </p:spPr>
        <p:txBody>
          <a:bodyPr anchor="b">
            <a:normAutofit/>
          </a:bodyPr>
          <a:lstStyle>
            <a:lvl1pPr marL="0" indent="0">
              <a:buNone/>
              <a:defRPr sz="20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12"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 Placeholder 4"/>
          <p:cNvSpPr>
            <a:spLocks noGrp="1"/>
          </p:cNvSpPr>
          <p:nvPr>
            <p:ph type="body" sz="quarter" idx="3"/>
          </p:nvPr>
        </p:nvSpPr>
        <p:spPr>
          <a:xfrm>
            <a:off x="4645027" y="1151335"/>
            <a:ext cx="4041775" cy="479822"/>
          </a:xfrm>
        </p:spPr>
        <p:txBody>
          <a:bodyPr anchor="b">
            <a:normAutofit/>
          </a:bodyPr>
          <a:lstStyle>
            <a:lvl1pPr marL="0" indent="0">
              <a:buNone/>
              <a:defRPr sz="20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14"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5469836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mparison small logo">
    <p:spTree>
      <p:nvGrpSpPr>
        <p:cNvPr id="1" name=""/>
        <p:cNvGrpSpPr/>
        <p:nvPr/>
      </p:nvGrpSpPr>
      <p:grpSpPr>
        <a:xfrm>
          <a:off x="0" y="0"/>
          <a:ext cx="0" cy="0"/>
          <a:chOff x="0" y="0"/>
          <a:chExt cx="0" cy="0"/>
        </a:xfrm>
      </p:grpSpPr>
      <p:sp>
        <p:nvSpPr>
          <p:cNvPr id="10" name="Title 1"/>
          <p:cNvSpPr>
            <a:spLocks noGrp="1"/>
          </p:cNvSpPr>
          <p:nvPr>
            <p:ph type="title"/>
          </p:nvPr>
        </p:nvSpPr>
        <p:spPr>
          <a:xfrm>
            <a:off x="457200" y="120253"/>
            <a:ext cx="8229600" cy="857250"/>
          </a:xfrm>
        </p:spPr>
        <p:txBody>
          <a:bodyPr>
            <a:normAutofit/>
          </a:bodyPr>
          <a:lstStyle>
            <a:lvl1pPr>
              <a:defRPr sz="2800"/>
            </a:lvl1pPr>
          </a:lstStyle>
          <a:p>
            <a:r>
              <a:rPr lang="en-GB"/>
              <a:t>Click to edit Master title style</a:t>
            </a:r>
            <a:endParaRPr lang="en-US"/>
          </a:p>
        </p:txBody>
      </p:sp>
      <p:sp>
        <p:nvSpPr>
          <p:cNvPr id="11" name="Text Placeholder 2"/>
          <p:cNvSpPr>
            <a:spLocks noGrp="1"/>
          </p:cNvSpPr>
          <p:nvPr>
            <p:ph type="body" idx="1"/>
          </p:nvPr>
        </p:nvSpPr>
        <p:spPr>
          <a:xfrm>
            <a:off x="457200" y="1151335"/>
            <a:ext cx="4040188" cy="479822"/>
          </a:xfrm>
        </p:spPr>
        <p:txBody>
          <a:bodyPr anchor="b">
            <a:normAutofit/>
          </a:bodyPr>
          <a:lstStyle>
            <a:lvl1pPr marL="0" indent="0">
              <a:buNone/>
              <a:defRPr sz="20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12"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 Placeholder 4"/>
          <p:cNvSpPr>
            <a:spLocks noGrp="1"/>
          </p:cNvSpPr>
          <p:nvPr>
            <p:ph type="body" sz="quarter" idx="3"/>
          </p:nvPr>
        </p:nvSpPr>
        <p:spPr>
          <a:xfrm>
            <a:off x="4645027" y="1151335"/>
            <a:ext cx="4041775" cy="479822"/>
          </a:xfrm>
        </p:spPr>
        <p:txBody>
          <a:bodyPr anchor="b">
            <a:normAutofit/>
          </a:bodyPr>
          <a:lstStyle>
            <a:lvl1pPr marL="0" indent="0">
              <a:buNone/>
              <a:defRPr sz="20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14"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7" name="Group 6">
            <a:extLst>
              <a:ext uri="{FF2B5EF4-FFF2-40B4-BE49-F238E27FC236}">
                <a16:creationId xmlns:a16="http://schemas.microsoft.com/office/drawing/2014/main" id="{D16E1273-EC09-4F15-AF78-2FDD46B32D45}"/>
              </a:ext>
            </a:extLst>
          </p:cNvPr>
          <p:cNvGrpSpPr/>
          <p:nvPr userDrawn="1"/>
        </p:nvGrpSpPr>
        <p:grpSpPr>
          <a:xfrm>
            <a:off x="0" y="4594624"/>
            <a:ext cx="9094674" cy="495300"/>
            <a:chOff x="0" y="4594624"/>
            <a:chExt cx="9094674" cy="495300"/>
          </a:xfrm>
        </p:grpSpPr>
        <p:pic>
          <p:nvPicPr>
            <p:cNvPr id="8" name="Picture 7">
              <a:extLst>
                <a:ext uri="{FF2B5EF4-FFF2-40B4-BE49-F238E27FC236}">
                  <a16:creationId xmlns:a16="http://schemas.microsoft.com/office/drawing/2014/main" id="{6CE7E1D8-00EA-4AE4-BBE1-0B1EF78A2100}"/>
                </a:ext>
              </a:extLst>
            </p:cNvPr>
            <p:cNvPicPr>
              <a:picLocks noChangeAspect="1"/>
            </p:cNvPicPr>
            <p:nvPr userDrawn="1"/>
          </p:nvPicPr>
          <p:blipFill>
            <a:blip r:embed="rId2"/>
            <a:stretch>
              <a:fillRect/>
            </a:stretch>
          </p:blipFill>
          <p:spPr>
            <a:xfrm>
              <a:off x="6911206" y="4594624"/>
              <a:ext cx="2183468" cy="495300"/>
            </a:xfrm>
            <a:prstGeom prst="rect">
              <a:avLst/>
            </a:prstGeom>
          </p:spPr>
        </p:pic>
        <p:cxnSp>
          <p:nvCxnSpPr>
            <p:cNvPr id="9" name="Straight Connector 8">
              <a:extLst>
                <a:ext uri="{FF2B5EF4-FFF2-40B4-BE49-F238E27FC236}">
                  <a16:creationId xmlns:a16="http://schemas.microsoft.com/office/drawing/2014/main" id="{8A849905-589C-420D-89AE-35A4C8AC14A9}"/>
                </a:ext>
              </a:extLst>
            </p:cNvPr>
            <p:cNvCxnSpPr>
              <a:cxnSpLocks/>
            </p:cNvCxnSpPr>
            <p:nvPr userDrawn="1"/>
          </p:nvCxnSpPr>
          <p:spPr>
            <a:xfrm flipH="1">
              <a:off x="0" y="5074049"/>
              <a:ext cx="6946900" cy="0"/>
            </a:xfrm>
            <a:prstGeom prst="line">
              <a:avLst/>
            </a:prstGeom>
            <a:ln w="9525">
              <a:solidFill>
                <a:srgbClr val="21212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01194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mparison no logo">
    <p:spTree>
      <p:nvGrpSpPr>
        <p:cNvPr id="1" name=""/>
        <p:cNvGrpSpPr/>
        <p:nvPr/>
      </p:nvGrpSpPr>
      <p:grpSpPr>
        <a:xfrm>
          <a:off x="0" y="0"/>
          <a:ext cx="0" cy="0"/>
          <a:chOff x="0" y="0"/>
          <a:chExt cx="0" cy="0"/>
        </a:xfrm>
      </p:grpSpPr>
      <p:sp>
        <p:nvSpPr>
          <p:cNvPr id="10" name="Title 1"/>
          <p:cNvSpPr>
            <a:spLocks noGrp="1"/>
          </p:cNvSpPr>
          <p:nvPr>
            <p:ph type="title"/>
          </p:nvPr>
        </p:nvSpPr>
        <p:spPr>
          <a:xfrm>
            <a:off x="457200" y="120253"/>
            <a:ext cx="8229600" cy="857250"/>
          </a:xfrm>
        </p:spPr>
        <p:txBody>
          <a:bodyPr>
            <a:normAutofit/>
          </a:bodyPr>
          <a:lstStyle>
            <a:lvl1pPr>
              <a:defRPr sz="2800"/>
            </a:lvl1pPr>
          </a:lstStyle>
          <a:p>
            <a:r>
              <a:rPr lang="en-GB"/>
              <a:t>Click to edit Master title style</a:t>
            </a:r>
            <a:endParaRPr lang="en-US"/>
          </a:p>
        </p:txBody>
      </p:sp>
      <p:sp>
        <p:nvSpPr>
          <p:cNvPr id="11" name="Text Placeholder 2"/>
          <p:cNvSpPr>
            <a:spLocks noGrp="1"/>
          </p:cNvSpPr>
          <p:nvPr>
            <p:ph type="body" idx="1"/>
          </p:nvPr>
        </p:nvSpPr>
        <p:spPr>
          <a:xfrm>
            <a:off x="457200" y="1151335"/>
            <a:ext cx="4040188" cy="479822"/>
          </a:xfrm>
        </p:spPr>
        <p:txBody>
          <a:bodyPr anchor="b">
            <a:normAutofit/>
          </a:bodyPr>
          <a:lstStyle>
            <a:lvl1pPr marL="0" indent="0">
              <a:buNone/>
              <a:defRPr sz="20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12"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 Placeholder 4"/>
          <p:cNvSpPr>
            <a:spLocks noGrp="1"/>
          </p:cNvSpPr>
          <p:nvPr>
            <p:ph type="body" sz="quarter" idx="3"/>
          </p:nvPr>
        </p:nvSpPr>
        <p:spPr>
          <a:xfrm>
            <a:off x="4645027" y="1151335"/>
            <a:ext cx="4041775" cy="479822"/>
          </a:xfrm>
        </p:spPr>
        <p:txBody>
          <a:bodyPr anchor="b">
            <a:normAutofit/>
          </a:bodyPr>
          <a:lstStyle>
            <a:lvl1pPr marL="0" indent="0">
              <a:buNone/>
              <a:defRPr sz="20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14"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765834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84059"/>
            <a:ext cx="8229600" cy="857250"/>
          </a:xfrm>
          <a:prstGeom prst="rect">
            <a:avLst/>
          </a:prstGeom>
        </p:spPr>
        <p:txBody>
          <a:bodyPr>
            <a:normAutofit/>
          </a:bodyPr>
          <a:lstStyle>
            <a:lvl1pPr>
              <a:defRPr sz="2800"/>
            </a:lvl1pPr>
          </a:lstStyle>
          <a:p>
            <a:r>
              <a:rPr lang="en-GB"/>
              <a:t>Click to edit Master title style</a:t>
            </a:r>
            <a:endParaRPr lang="en-US"/>
          </a:p>
        </p:txBody>
      </p:sp>
    </p:spTree>
    <p:extLst>
      <p:ext uri="{BB962C8B-B14F-4D97-AF65-F5344CB8AC3E}">
        <p14:creationId xmlns:p14="http://schemas.microsoft.com/office/powerpoint/2010/main" val="1985968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0252"/>
            <a:ext cx="8229600" cy="857250"/>
          </a:xfrm>
          <a:prstGeom prst="rect">
            <a:avLst/>
          </a:prstGeom>
        </p:spPr>
        <p:txBody>
          <a:bodyPr>
            <a:normAutofit/>
          </a:bodyPr>
          <a:lstStyle>
            <a:lvl1pPr>
              <a:defRPr sz="2775"/>
            </a:lvl1pPr>
          </a:lstStyle>
          <a:p>
            <a:r>
              <a:rPr lang="en-GB"/>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normAutofit/>
          </a:bodyPr>
          <a:lstStyle>
            <a:lvl1pPr>
              <a:defRPr sz="2775"/>
            </a:lvl1pPr>
            <a:lvl2pPr>
              <a:defRPr sz="2400"/>
            </a:lvl2pPr>
            <a:lvl3pPr>
              <a:defRPr sz="2025"/>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24375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Title Only small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84059"/>
            <a:ext cx="8229600" cy="857250"/>
          </a:xfrm>
          <a:prstGeom prst="rect">
            <a:avLst/>
          </a:prstGeom>
        </p:spPr>
        <p:txBody>
          <a:bodyPr>
            <a:normAutofit/>
          </a:bodyPr>
          <a:lstStyle>
            <a:lvl1pPr>
              <a:defRPr sz="2800"/>
            </a:lvl1pPr>
          </a:lstStyle>
          <a:p>
            <a:r>
              <a:rPr lang="en-GB"/>
              <a:t>Click to edit Master title style</a:t>
            </a:r>
            <a:endParaRPr lang="en-US"/>
          </a:p>
        </p:txBody>
      </p:sp>
      <p:grpSp>
        <p:nvGrpSpPr>
          <p:cNvPr id="3" name="Group 2">
            <a:extLst>
              <a:ext uri="{FF2B5EF4-FFF2-40B4-BE49-F238E27FC236}">
                <a16:creationId xmlns:a16="http://schemas.microsoft.com/office/drawing/2014/main" id="{723778AF-5B4A-46EF-8CB1-061B4AA39CF3}"/>
              </a:ext>
            </a:extLst>
          </p:cNvPr>
          <p:cNvGrpSpPr/>
          <p:nvPr userDrawn="1"/>
        </p:nvGrpSpPr>
        <p:grpSpPr>
          <a:xfrm>
            <a:off x="0" y="4594624"/>
            <a:ext cx="9094674" cy="495300"/>
            <a:chOff x="0" y="4594624"/>
            <a:chExt cx="9094674" cy="495300"/>
          </a:xfrm>
        </p:grpSpPr>
        <p:pic>
          <p:nvPicPr>
            <p:cNvPr id="4" name="Picture 3">
              <a:extLst>
                <a:ext uri="{FF2B5EF4-FFF2-40B4-BE49-F238E27FC236}">
                  <a16:creationId xmlns:a16="http://schemas.microsoft.com/office/drawing/2014/main" id="{DA75C959-9985-439B-8B0F-A228FC20A4AF}"/>
                </a:ext>
              </a:extLst>
            </p:cNvPr>
            <p:cNvPicPr>
              <a:picLocks noChangeAspect="1"/>
            </p:cNvPicPr>
            <p:nvPr userDrawn="1"/>
          </p:nvPicPr>
          <p:blipFill>
            <a:blip r:embed="rId2"/>
            <a:stretch>
              <a:fillRect/>
            </a:stretch>
          </p:blipFill>
          <p:spPr>
            <a:xfrm>
              <a:off x="6911206" y="4594624"/>
              <a:ext cx="2183468" cy="495300"/>
            </a:xfrm>
            <a:prstGeom prst="rect">
              <a:avLst/>
            </a:prstGeom>
          </p:spPr>
        </p:pic>
        <p:cxnSp>
          <p:nvCxnSpPr>
            <p:cNvPr id="5" name="Straight Connector 4">
              <a:extLst>
                <a:ext uri="{FF2B5EF4-FFF2-40B4-BE49-F238E27FC236}">
                  <a16:creationId xmlns:a16="http://schemas.microsoft.com/office/drawing/2014/main" id="{BE4ED417-C76C-4B35-95C5-CEF435E37C9C}"/>
                </a:ext>
              </a:extLst>
            </p:cNvPr>
            <p:cNvCxnSpPr>
              <a:cxnSpLocks/>
            </p:cNvCxnSpPr>
            <p:nvPr userDrawn="1"/>
          </p:nvCxnSpPr>
          <p:spPr>
            <a:xfrm flipH="1">
              <a:off x="0" y="5074049"/>
              <a:ext cx="6946900" cy="0"/>
            </a:xfrm>
            <a:prstGeom prst="line">
              <a:avLst/>
            </a:prstGeom>
            <a:ln w="9525">
              <a:solidFill>
                <a:srgbClr val="21212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024614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84059"/>
            <a:ext cx="8229600" cy="857250"/>
          </a:xfrm>
          <a:prstGeom prst="rect">
            <a:avLst/>
          </a:prstGeom>
        </p:spPr>
        <p:txBody>
          <a:bodyPr>
            <a:normAutofit/>
          </a:bodyPr>
          <a:lstStyle>
            <a:lvl1pPr>
              <a:defRPr sz="2800"/>
            </a:lvl1pPr>
          </a:lstStyle>
          <a:p>
            <a:r>
              <a:rPr lang="en-GB"/>
              <a:t>Click to edit Master title style</a:t>
            </a:r>
            <a:endParaRPr lang="en-US"/>
          </a:p>
        </p:txBody>
      </p:sp>
    </p:spTree>
    <p:extLst>
      <p:ext uri="{BB962C8B-B14F-4D97-AF65-F5344CB8AC3E}">
        <p14:creationId xmlns:p14="http://schemas.microsoft.com/office/powerpoint/2010/main" val="9732095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13118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small logo">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26C4DC3-FBAE-4249-B990-98EA2185128D}"/>
              </a:ext>
            </a:extLst>
          </p:cNvPr>
          <p:cNvGrpSpPr/>
          <p:nvPr userDrawn="1"/>
        </p:nvGrpSpPr>
        <p:grpSpPr>
          <a:xfrm>
            <a:off x="0" y="4594624"/>
            <a:ext cx="9094674" cy="495300"/>
            <a:chOff x="0" y="4594624"/>
            <a:chExt cx="9094674" cy="495300"/>
          </a:xfrm>
        </p:grpSpPr>
        <p:pic>
          <p:nvPicPr>
            <p:cNvPr id="3" name="Picture 2">
              <a:extLst>
                <a:ext uri="{FF2B5EF4-FFF2-40B4-BE49-F238E27FC236}">
                  <a16:creationId xmlns:a16="http://schemas.microsoft.com/office/drawing/2014/main" id="{E14BE6C4-C151-4131-9835-A7E23471DAF2}"/>
                </a:ext>
              </a:extLst>
            </p:cNvPr>
            <p:cNvPicPr>
              <a:picLocks noChangeAspect="1"/>
            </p:cNvPicPr>
            <p:nvPr userDrawn="1"/>
          </p:nvPicPr>
          <p:blipFill>
            <a:blip r:embed="rId2"/>
            <a:stretch>
              <a:fillRect/>
            </a:stretch>
          </p:blipFill>
          <p:spPr>
            <a:xfrm>
              <a:off x="6911206" y="4594624"/>
              <a:ext cx="2183468" cy="495300"/>
            </a:xfrm>
            <a:prstGeom prst="rect">
              <a:avLst/>
            </a:prstGeom>
          </p:spPr>
        </p:pic>
        <p:cxnSp>
          <p:nvCxnSpPr>
            <p:cNvPr id="4" name="Straight Connector 3">
              <a:extLst>
                <a:ext uri="{FF2B5EF4-FFF2-40B4-BE49-F238E27FC236}">
                  <a16:creationId xmlns:a16="http://schemas.microsoft.com/office/drawing/2014/main" id="{3C4E0D2F-EFE8-48D0-AD5A-6AC115CFAB84}"/>
                </a:ext>
              </a:extLst>
            </p:cNvPr>
            <p:cNvCxnSpPr>
              <a:cxnSpLocks/>
            </p:cNvCxnSpPr>
            <p:nvPr userDrawn="1"/>
          </p:nvCxnSpPr>
          <p:spPr>
            <a:xfrm flipH="1">
              <a:off x="0" y="5074049"/>
              <a:ext cx="6946900" cy="0"/>
            </a:xfrm>
            <a:prstGeom prst="line">
              <a:avLst/>
            </a:prstGeom>
            <a:ln w="9525">
              <a:solidFill>
                <a:srgbClr val="21212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32220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Blank no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3389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7" descr="BHRUT_ppoint_v4_AW_Title_imag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BHRUT_ppoint_v4_Cover_Blu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 y="0"/>
            <a:ext cx="590391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BHRUT_ppoint_v4_Cover_Footer.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4119564"/>
            <a:ext cx="9144000" cy="1045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415701" y="271242"/>
            <a:ext cx="3394484" cy="1492666"/>
          </a:xfrm>
        </p:spPr>
        <p:txBody>
          <a:bodyPr anchor="b" anchorCtr="0"/>
          <a:lstStyle>
            <a:lvl1pPr algn="l">
              <a:defRPr sz="3200" b="1">
                <a:solidFill>
                  <a:schemeClr val="bg1"/>
                </a:solidFill>
              </a:defRPr>
            </a:lvl1pPr>
          </a:lstStyle>
          <a:p>
            <a:r>
              <a:rPr lang="en-GB"/>
              <a:t>Click to edit Master title style</a:t>
            </a:r>
            <a:endParaRPr lang="en-US"/>
          </a:p>
        </p:txBody>
      </p:sp>
      <p:sp>
        <p:nvSpPr>
          <p:cNvPr id="8" name="Subtitle 2"/>
          <p:cNvSpPr>
            <a:spLocks noGrp="1"/>
          </p:cNvSpPr>
          <p:nvPr>
            <p:ph type="subTitle" idx="1"/>
          </p:nvPr>
        </p:nvSpPr>
        <p:spPr>
          <a:xfrm>
            <a:off x="415701" y="1841269"/>
            <a:ext cx="3394484" cy="2320673"/>
          </a:xfrm>
        </p:spPr>
        <p:txBody>
          <a:bodyPr>
            <a:normAutofit/>
          </a:bodyPr>
          <a:lstStyle>
            <a:lvl1pPr marL="0" indent="0" algn="l">
              <a:buNone/>
              <a:defRPr sz="2400">
                <a:solidFill>
                  <a:srgbClr val="FFFFFF"/>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5337978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E6FC71C3-2B79-4119-993B-C6F755DBCD1F}" type="datetimeFigureOut">
              <a:rPr lang="en-GB" smtClean="0"/>
              <a:t>27/03/2023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FEA09B-557C-4292-AA84-11A44A7A24DC}" type="slidenum">
              <a:rPr lang="en-GB" smtClean="0"/>
              <a:t>‹#›</a:t>
            </a:fld>
            <a:endParaRPr lang="en-GB"/>
          </a:p>
        </p:txBody>
      </p:sp>
    </p:spTree>
    <p:extLst>
      <p:ext uri="{BB962C8B-B14F-4D97-AF65-F5344CB8AC3E}">
        <p14:creationId xmlns:p14="http://schemas.microsoft.com/office/powerpoint/2010/main" val="31955281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6FC71C3-2B79-4119-993B-C6F755DBCD1F}" type="datetimeFigureOut">
              <a:rPr lang="en-GB" smtClean="0"/>
              <a:t>27/03/2023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FEA09B-557C-4292-AA84-11A44A7A24DC}" type="slidenum">
              <a:rPr lang="en-GB" smtClean="0"/>
              <a:t>‹#›</a:t>
            </a:fld>
            <a:endParaRPr lang="en-GB"/>
          </a:p>
        </p:txBody>
      </p:sp>
    </p:spTree>
    <p:extLst>
      <p:ext uri="{BB962C8B-B14F-4D97-AF65-F5344CB8AC3E}">
        <p14:creationId xmlns:p14="http://schemas.microsoft.com/office/powerpoint/2010/main" val="13186381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GB"/>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6FC71C3-2B79-4119-993B-C6F755DBCD1F}" type="datetimeFigureOut">
              <a:rPr lang="en-GB" smtClean="0"/>
              <a:t>27/03/2023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FEA09B-557C-4292-AA84-11A44A7A24DC}" type="slidenum">
              <a:rPr lang="en-GB" smtClean="0"/>
              <a:t>‹#›</a:t>
            </a:fld>
            <a:endParaRPr lang="en-GB"/>
          </a:p>
        </p:txBody>
      </p:sp>
    </p:spTree>
    <p:extLst>
      <p:ext uri="{BB962C8B-B14F-4D97-AF65-F5344CB8AC3E}">
        <p14:creationId xmlns:p14="http://schemas.microsoft.com/office/powerpoint/2010/main" val="14718940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E6FC71C3-2B79-4119-993B-C6F755DBCD1F}" type="datetimeFigureOut">
              <a:rPr lang="en-GB" smtClean="0"/>
              <a:t>27/03/2023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FEA09B-557C-4292-AA84-11A44A7A24DC}" type="slidenum">
              <a:rPr lang="en-GB" smtClean="0"/>
              <a:t>‹#›</a:t>
            </a:fld>
            <a:endParaRPr lang="en-GB"/>
          </a:p>
        </p:txBody>
      </p:sp>
    </p:spTree>
    <p:extLst>
      <p:ext uri="{BB962C8B-B14F-4D97-AF65-F5344CB8AC3E}">
        <p14:creationId xmlns:p14="http://schemas.microsoft.com/office/powerpoint/2010/main" val="3459138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small logo">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10088D12-0C2F-400B-8D1D-9223D4F57DAB}"/>
              </a:ext>
            </a:extLst>
          </p:cNvPr>
          <p:cNvGrpSpPr/>
          <p:nvPr userDrawn="1"/>
        </p:nvGrpSpPr>
        <p:grpSpPr>
          <a:xfrm>
            <a:off x="0" y="4594624"/>
            <a:ext cx="9094674" cy="495300"/>
            <a:chOff x="0" y="4594624"/>
            <a:chExt cx="9094674" cy="495300"/>
          </a:xfrm>
        </p:grpSpPr>
        <p:pic>
          <p:nvPicPr>
            <p:cNvPr id="9" name="Picture 8">
              <a:extLst>
                <a:ext uri="{FF2B5EF4-FFF2-40B4-BE49-F238E27FC236}">
                  <a16:creationId xmlns:a16="http://schemas.microsoft.com/office/drawing/2014/main" id="{BC915A5E-B834-4A50-B12E-B3F82D096D33}"/>
                </a:ext>
              </a:extLst>
            </p:cNvPr>
            <p:cNvPicPr>
              <a:picLocks noChangeAspect="1"/>
            </p:cNvPicPr>
            <p:nvPr userDrawn="1"/>
          </p:nvPicPr>
          <p:blipFill>
            <a:blip r:embed="rId2"/>
            <a:stretch>
              <a:fillRect/>
            </a:stretch>
          </p:blipFill>
          <p:spPr>
            <a:xfrm>
              <a:off x="6911206" y="4594624"/>
              <a:ext cx="2183468" cy="495300"/>
            </a:xfrm>
            <a:prstGeom prst="rect">
              <a:avLst/>
            </a:prstGeom>
          </p:spPr>
        </p:pic>
        <p:cxnSp>
          <p:nvCxnSpPr>
            <p:cNvPr id="13" name="Straight Connector 12">
              <a:extLst>
                <a:ext uri="{FF2B5EF4-FFF2-40B4-BE49-F238E27FC236}">
                  <a16:creationId xmlns:a16="http://schemas.microsoft.com/office/drawing/2014/main" id="{322B760B-04CA-486A-B7EC-52D5A03DE0B1}"/>
                </a:ext>
              </a:extLst>
            </p:cNvPr>
            <p:cNvCxnSpPr>
              <a:cxnSpLocks/>
            </p:cNvCxnSpPr>
            <p:nvPr userDrawn="1"/>
          </p:nvCxnSpPr>
          <p:spPr>
            <a:xfrm flipH="1">
              <a:off x="0" y="5074049"/>
              <a:ext cx="6946900" cy="0"/>
            </a:xfrm>
            <a:prstGeom prst="line">
              <a:avLst/>
            </a:prstGeom>
            <a:ln w="9525">
              <a:solidFill>
                <a:srgbClr val="212121"/>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457200" y="120252"/>
            <a:ext cx="8229600" cy="857250"/>
          </a:xfrm>
          <a:prstGeom prst="rect">
            <a:avLst/>
          </a:prstGeom>
        </p:spPr>
        <p:txBody>
          <a:bodyPr>
            <a:normAutofit/>
          </a:bodyPr>
          <a:lstStyle>
            <a:lvl1pPr>
              <a:defRPr sz="2775"/>
            </a:lvl1pPr>
          </a:lstStyle>
          <a:p>
            <a:r>
              <a:rPr lang="en-GB"/>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normAutofit/>
          </a:bodyPr>
          <a:lstStyle>
            <a:lvl1pPr>
              <a:defRPr sz="2775"/>
            </a:lvl1pPr>
            <a:lvl2pPr>
              <a:defRPr sz="2400"/>
            </a:lvl2pPr>
            <a:lvl3pPr>
              <a:defRPr sz="2025"/>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555864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GB"/>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E6FC71C3-2B79-4119-993B-C6F755DBCD1F}" type="datetimeFigureOut">
              <a:rPr lang="en-GB" smtClean="0"/>
              <a:t>27/03/2023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5FEA09B-557C-4292-AA84-11A44A7A24DC}" type="slidenum">
              <a:rPr lang="en-GB" smtClean="0"/>
              <a:t>‹#›</a:t>
            </a:fld>
            <a:endParaRPr lang="en-GB"/>
          </a:p>
        </p:txBody>
      </p:sp>
    </p:spTree>
    <p:extLst>
      <p:ext uri="{BB962C8B-B14F-4D97-AF65-F5344CB8AC3E}">
        <p14:creationId xmlns:p14="http://schemas.microsoft.com/office/powerpoint/2010/main" val="39384263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E6FC71C3-2B79-4119-993B-C6F755DBCD1F}" type="datetimeFigureOut">
              <a:rPr lang="en-GB" smtClean="0"/>
              <a:t>27/03/2023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5FEA09B-557C-4292-AA84-11A44A7A24DC}" type="slidenum">
              <a:rPr lang="en-GB" smtClean="0"/>
              <a:t>‹#›</a:t>
            </a:fld>
            <a:endParaRPr lang="en-GB"/>
          </a:p>
        </p:txBody>
      </p:sp>
    </p:spTree>
    <p:extLst>
      <p:ext uri="{BB962C8B-B14F-4D97-AF65-F5344CB8AC3E}">
        <p14:creationId xmlns:p14="http://schemas.microsoft.com/office/powerpoint/2010/main" val="42019221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FC71C3-2B79-4119-993B-C6F755DBCD1F}" type="datetimeFigureOut">
              <a:rPr lang="en-GB" smtClean="0"/>
              <a:t>27/03/2023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5FEA09B-557C-4292-AA84-11A44A7A24DC}" type="slidenum">
              <a:rPr lang="en-GB" smtClean="0"/>
              <a:t>‹#›</a:t>
            </a:fld>
            <a:endParaRPr lang="en-GB"/>
          </a:p>
        </p:txBody>
      </p:sp>
    </p:spTree>
    <p:extLst>
      <p:ext uri="{BB962C8B-B14F-4D97-AF65-F5344CB8AC3E}">
        <p14:creationId xmlns:p14="http://schemas.microsoft.com/office/powerpoint/2010/main" val="31631063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E6FC71C3-2B79-4119-993B-C6F755DBCD1F}" type="datetimeFigureOut">
              <a:rPr lang="en-GB" smtClean="0"/>
              <a:t>27/03/2023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FEA09B-557C-4292-AA84-11A44A7A24DC}" type="slidenum">
              <a:rPr lang="en-GB" smtClean="0"/>
              <a:t>‹#›</a:t>
            </a:fld>
            <a:endParaRPr lang="en-GB"/>
          </a:p>
        </p:txBody>
      </p:sp>
    </p:spTree>
    <p:extLst>
      <p:ext uri="{BB962C8B-B14F-4D97-AF65-F5344CB8AC3E}">
        <p14:creationId xmlns:p14="http://schemas.microsoft.com/office/powerpoint/2010/main" val="28601111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E6FC71C3-2B79-4119-993B-C6F755DBCD1F}" type="datetimeFigureOut">
              <a:rPr lang="en-GB" smtClean="0"/>
              <a:t>27/03/2023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FEA09B-557C-4292-AA84-11A44A7A24DC}" type="slidenum">
              <a:rPr lang="en-GB" smtClean="0"/>
              <a:t>‹#›</a:t>
            </a:fld>
            <a:endParaRPr lang="en-GB"/>
          </a:p>
        </p:txBody>
      </p:sp>
    </p:spTree>
    <p:extLst>
      <p:ext uri="{BB962C8B-B14F-4D97-AF65-F5344CB8AC3E}">
        <p14:creationId xmlns:p14="http://schemas.microsoft.com/office/powerpoint/2010/main" val="28867812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6FC71C3-2B79-4119-993B-C6F755DBCD1F}" type="datetimeFigureOut">
              <a:rPr lang="en-GB" smtClean="0"/>
              <a:t>27/03/2023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FEA09B-557C-4292-AA84-11A44A7A24DC}" type="slidenum">
              <a:rPr lang="en-GB" smtClean="0"/>
              <a:t>‹#›</a:t>
            </a:fld>
            <a:endParaRPr lang="en-GB"/>
          </a:p>
        </p:txBody>
      </p:sp>
    </p:spTree>
    <p:extLst>
      <p:ext uri="{BB962C8B-B14F-4D97-AF65-F5344CB8AC3E}">
        <p14:creationId xmlns:p14="http://schemas.microsoft.com/office/powerpoint/2010/main" val="33909448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6FC71C3-2B79-4119-993B-C6F755DBCD1F}" type="datetimeFigureOut">
              <a:rPr lang="en-GB" smtClean="0"/>
              <a:t>27/03/2023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FEA09B-557C-4292-AA84-11A44A7A24DC}" type="slidenum">
              <a:rPr lang="en-GB" smtClean="0"/>
              <a:t>‹#›</a:t>
            </a:fld>
            <a:endParaRPr lang="en-GB"/>
          </a:p>
        </p:txBody>
      </p:sp>
    </p:spTree>
    <p:extLst>
      <p:ext uri="{BB962C8B-B14F-4D97-AF65-F5344CB8AC3E}">
        <p14:creationId xmlns:p14="http://schemas.microsoft.com/office/powerpoint/2010/main" val="4254026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1"/>
            <a:ext cx="8229600" cy="3394472"/>
          </a:xfrm>
          <a:prstGeom prst="rect">
            <a:avLst/>
          </a:prstGeom>
        </p:spPr>
        <p:txBody>
          <a:bodyPr>
            <a:normAutofit/>
          </a:bodyPr>
          <a:lstStyle>
            <a:lvl1pPr>
              <a:defRPr sz="2775"/>
            </a:lvl1pPr>
            <a:lvl2pPr>
              <a:defRPr sz="2400"/>
            </a:lvl2pPr>
            <a:lvl3pPr>
              <a:defRPr sz="2025"/>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3">
            <a:extLst>
              <a:ext uri="{FF2B5EF4-FFF2-40B4-BE49-F238E27FC236}">
                <a16:creationId xmlns:a16="http://schemas.microsoft.com/office/drawing/2014/main" id="{E0CCA418-DEFE-48ED-BA0F-69E923C0113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60218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685800" y="3286951"/>
            <a:ext cx="7772400" cy="928568"/>
          </a:xfrm>
        </p:spPr>
        <p:txBody>
          <a:bodyPr>
            <a:normAutofit/>
          </a:bodyPr>
          <a:lstStyle>
            <a:lvl1pPr algn="ctr">
              <a:defRPr sz="4000" b="1" i="0">
                <a:solidFill>
                  <a:srgbClr val="005EB8"/>
                </a:solidFill>
                <a:latin typeface="Arial"/>
                <a:cs typeface="Arial"/>
              </a:defRPr>
            </a:lvl1pPr>
          </a:lstStyle>
          <a:p>
            <a:r>
              <a:rPr lang="en-GB"/>
              <a:t>Click to edit Master title style</a:t>
            </a:r>
            <a:endParaRPr lang="en-US"/>
          </a:p>
        </p:txBody>
      </p:sp>
      <p:sp>
        <p:nvSpPr>
          <p:cNvPr id="8" name="Subtitle 2"/>
          <p:cNvSpPr>
            <a:spLocks noGrp="1"/>
          </p:cNvSpPr>
          <p:nvPr>
            <p:ph type="subTitle" idx="1"/>
          </p:nvPr>
        </p:nvSpPr>
        <p:spPr>
          <a:xfrm>
            <a:off x="1371600" y="4222310"/>
            <a:ext cx="6400800" cy="422885"/>
          </a:xfrm>
        </p:spPr>
        <p:txBody>
          <a:bodyPr>
            <a:normAutofit/>
          </a:bodyPr>
          <a:lstStyle>
            <a:lvl1pPr marL="0" indent="0" algn="ctr">
              <a:buNone/>
              <a:defRPr sz="2000">
                <a:solidFill>
                  <a:srgbClr val="1F2E38"/>
                </a:solidFill>
                <a:latin typeface="Arial"/>
                <a:cs typeface="Aria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a:t>Click to edit Master subtitle style</a:t>
            </a:r>
            <a:endParaRPr lang="en-US"/>
          </a:p>
        </p:txBody>
      </p:sp>
      <p:sp>
        <p:nvSpPr>
          <p:cNvPr id="9" name="TextBox 8"/>
          <p:cNvSpPr txBox="1"/>
          <p:nvPr userDrawn="1"/>
        </p:nvSpPr>
        <p:spPr>
          <a:xfrm>
            <a:off x="2168834" y="4762907"/>
            <a:ext cx="4807726" cy="215444"/>
          </a:xfrm>
          <a:prstGeom prst="rect">
            <a:avLst/>
          </a:prstGeom>
          <a:noFill/>
        </p:spPr>
        <p:txBody>
          <a:bodyPr wrap="none" rtlCol="0">
            <a:spAutoFit/>
          </a:bodyPr>
          <a:lstStyle/>
          <a:p>
            <a:pPr algn="ctr"/>
            <a:r>
              <a:rPr lang="en-US" sz="800" i="1" kern="1200" err="1">
                <a:solidFill>
                  <a:schemeClr val="tx1"/>
                </a:solidFill>
                <a:latin typeface="Arial"/>
                <a:ea typeface="+mn-ea"/>
                <a:cs typeface="Arial"/>
              </a:rPr>
              <a:t>CapitalNurse</a:t>
            </a:r>
            <a:r>
              <a:rPr lang="en-US" sz="800" i="1" kern="1200">
                <a:solidFill>
                  <a:schemeClr val="tx1"/>
                </a:solidFill>
                <a:latin typeface="Arial"/>
                <a:ea typeface="+mn-ea"/>
                <a:cs typeface="Arial"/>
              </a:rPr>
              <a:t> is jointly sponsored by Health Education England, NHS England and NHS Improvement</a:t>
            </a:r>
            <a:endParaRPr lang="en-US" sz="800" i="1">
              <a:latin typeface="Arial"/>
              <a:cs typeface="Arial"/>
            </a:endParaRPr>
          </a:p>
        </p:txBody>
      </p:sp>
      <p:pic>
        <p:nvPicPr>
          <p:cNvPr id="5" name="Picture 4">
            <a:extLst>
              <a:ext uri="{FF2B5EF4-FFF2-40B4-BE49-F238E27FC236}">
                <a16:creationId xmlns:a16="http://schemas.microsoft.com/office/drawing/2014/main" id="{191B71D6-F7E4-AD46-99C1-1BA3A1670EDD}"/>
              </a:ext>
            </a:extLst>
          </p:cNvPr>
          <p:cNvPicPr>
            <a:picLocks noChangeAspect="1"/>
          </p:cNvPicPr>
          <p:nvPr userDrawn="1"/>
        </p:nvPicPr>
        <p:blipFill>
          <a:blip r:embed="rId2"/>
          <a:stretch>
            <a:fillRect/>
          </a:stretch>
        </p:blipFill>
        <p:spPr>
          <a:xfrm>
            <a:off x="1911532" y="2177216"/>
            <a:ext cx="5320937" cy="789069"/>
          </a:xfrm>
          <a:prstGeom prst="rect">
            <a:avLst/>
          </a:prstGeom>
        </p:spPr>
      </p:pic>
      <p:pic>
        <p:nvPicPr>
          <p:cNvPr id="11" name="Picture 10">
            <a:extLst>
              <a:ext uri="{FF2B5EF4-FFF2-40B4-BE49-F238E27FC236}">
                <a16:creationId xmlns:a16="http://schemas.microsoft.com/office/drawing/2014/main" id="{CADD5FE2-3005-E541-80A9-FD0A7E2E4FD9}"/>
              </a:ext>
            </a:extLst>
          </p:cNvPr>
          <p:cNvPicPr>
            <a:picLocks noChangeAspect="1"/>
          </p:cNvPicPr>
          <p:nvPr userDrawn="1"/>
        </p:nvPicPr>
        <p:blipFill>
          <a:blip r:embed="rId3"/>
          <a:srcRect/>
          <a:stretch/>
        </p:blipFill>
        <p:spPr>
          <a:xfrm>
            <a:off x="1" y="1025"/>
            <a:ext cx="9143997" cy="1991242"/>
          </a:xfrm>
          <a:prstGeom prst="rect">
            <a:avLst/>
          </a:prstGeom>
        </p:spPr>
      </p:pic>
    </p:spTree>
    <p:extLst>
      <p:ext uri="{BB962C8B-B14F-4D97-AF65-F5344CB8AC3E}">
        <p14:creationId xmlns:p14="http://schemas.microsoft.com/office/powerpoint/2010/main" val="2354990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0252"/>
            <a:ext cx="8229600" cy="857250"/>
          </a:xfrm>
          <a:prstGeom prst="rect">
            <a:avLst/>
          </a:prstGeom>
        </p:spPr>
        <p:txBody>
          <a:bodyPr>
            <a:normAutofit/>
          </a:bodyPr>
          <a:lstStyle>
            <a:lvl1pPr>
              <a:defRPr sz="2800"/>
            </a:lvl1pPr>
          </a:lstStyle>
          <a:p>
            <a:r>
              <a:rPr lang="en-GB"/>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normAutofit/>
          </a:bodyPr>
          <a:lstStyle>
            <a:lvl1pPr>
              <a:defRPr sz="2800"/>
            </a:lvl1pPr>
            <a:lvl2pPr>
              <a:defRPr sz="2400"/>
            </a:lvl2pPr>
            <a:lvl3pPr>
              <a:defRPr sz="20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2437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Title and Content small logo">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10088D12-0C2F-400B-8D1D-9223D4F57DAB}"/>
              </a:ext>
            </a:extLst>
          </p:cNvPr>
          <p:cNvGrpSpPr/>
          <p:nvPr userDrawn="1"/>
        </p:nvGrpSpPr>
        <p:grpSpPr>
          <a:xfrm>
            <a:off x="0" y="4594624"/>
            <a:ext cx="9094674" cy="495300"/>
            <a:chOff x="0" y="4594624"/>
            <a:chExt cx="9094674" cy="495300"/>
          </a:xfrm>
        </p:grpSpPr>
        <p:pic>
          <p:nvPicPr>
            <p:cNvPr id="9" name="Picture 8">
              <a:extLst>
                <a:ext uri="{FF2B5EF4-FFF2-40B4-BE49-F238E27FC236}">
                  <a16:creationId xmlns:a16="http://schemas.microsoft.com/office/drawing/2014/main" id="{BC915A5E-B834-4A50-B12E-B3F82D096D33}"/>
                </a:ext>
              </a:extLst>
            </p:cNvPr>
            <p:cNvPicPr>
              <a:picLocks noChangeAspect="1"/>
            </p:cNvPicPr>
            <p:nvPr userDrawn="1"/>
          </p:nvPicPr>
          <p:blipFill>
            <a:blip r:embed="rId2"/>
            <a:stretch>
              <a:fillRect/>
            </a:stretch>
          </p:blipFill>
          <p:spPr>
            <a:xfrm>
              <a:off x="6911206" y="4594624"/>
              <a:ext cx="2183468" cy="495300"/>
            </a:xfrm>
            <a:prstGeom prst="rect">
              <a:avLst/>
            </a:prstGeom>
          </p:spPr>
        </p:pic>
        <p:cxnSp>
          <p:nvCxnSpPr>
            <p:cNvPr id="13" name="Straight Connector 12">
              <a:extLst>
                <a:ext uri="{FF2B5EF4-FFF2-40B4-BE49-F238E27FC236}">
                  <a16:creationId xmlns:a16="http://schemas.microsoft.com/office/drawing/2014/main" id="{322B760B-04CA-486A-B7EC-52D5A03DE0B1}"/>
                </a:ext>
              </a:extLst>
            </p:cNvPr>
            <p:cNvCxnSpPr>
              <a:cxnSpLocks/>
            </p:cNvCxnSpPr>
            <p:nvPr userDrawn="1"/>
          </p:nvCxnSpPr>
          <p:spPr>
            <a:xfrm flipH="1">
              <a:off x="0" y="5074049"/>
              <a:ext cx="6946900" cy="0"/>
            </a:xfrm>
            <a:prstGeom prst="line">
              <a:avLst/>
            </a:prstGeom>
            <a:ln w="9525">
              <a:solidFill>
                <a:srgbClr val="212121"/>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457200" y="120252"/>
            <a:ext cx="8229600" cy="857250"/>
          </a:xfrm>
          <a:prstGeom prst="rect">
            <a:avLst/>
          </a:prstGeom>
        </p:spPr>
        <p:txBody>
          <a:bodyPr>
            <a:normAutofit/>
          </a:bodyPr>
          <a:lstStyle>
            <a:lvl1pPr>
              <a:defRPr sz="2800"/>
            </a:lvl1pPr>
          </a:lstStyle>
          <a:p>
            <a:r>
              <a:rPr lang="en-GB"/>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normAutofit/>
          </a:bodyPr>
          <a:lstStyle>
            <a:lvl1pPr>
              <a:defRPr sz="2800"/>
            </a:lvl1pPr>
            <a:lvl2pPr>
              <a:defRPr sz="2400"/>
            </a:lvl2pPr>
            <a:lvl3pPr>
              <a:defRPr sz="20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55586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1"/>
            <a:ext cx="8229600" cy="3394472"/>
          </a:xfrm>
          <a:prstGeom prst="rect">
            <a:avLst/>
          </a:prstGeom>
        </p:spPr>
        <p:txBody>
          <a:bodyPr>
            <a:normAutofit/>
          </a:bodyPr>
          <a:lstStyle>
            <a:lvl1pPr>
              <a:defRPr sz="2800"/>
            </a:lvl1pPr>
            <a:lvl2pPr>
              <a:defRPr sz="2400"/>
            </a:lvl2pPr>
            <a:lvl3pPr>
              <a:defRPr sz="20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3">
            <a:extLst>
              <a:ext uri="{FF2B5EF4-FFF2-40B4-BE49-F238E27FC236}">
                <a16:creationId xmlns:a16="http://schemas.microsoft.com/office/drawing/2014/main" id="{E0CCA418-DEFE-48ED-BA0F-69E923C0113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6021895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20252"/>
            <a:ext cx="8229600" cy="85725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8"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03000111"/>
      </p:ext>
    </p:extLst>
  </p:cSld>
  <p:clrMap bg1="lt1" tx1="dk1" bg2="lt2" tx2="dk2" accent1="accent1" accent2="accent2" accent3="accent3" accent4="accent4" accent5="accent5" accent6="accent6" hlink="hlink" folHlink="folHlink"/>
  <p:sldLayoutIdLst>
    <p:sldLayoutId id="2147483683" r:id="rId1"/>
    <p:sldLayoutId id="2147483667" r:id="rId2"/>
    <p:sldLayoutId id="2147483668" r:id="rId3"/>
    <p:sldLayoutId id="2147483677" r:id="rId4"/>
    <p:sldLayoutId id="2147483674" r:id="rId5"/>
    <p:sldLayoutId id="2147484403" r:id="rId6"/>
    <p:sldLayoutId id="2147484404" r:id="rId7"/>
    <p:sldLayoutId id="2147484405" r:id="rId8"/>
    <p:sldLayoutId id="2147484406" r:id="rId9"/>
    <p:sldLayoutId id="2147483669" r:id="rId10"/>
    <p:sldLayoutId id="2147483670" r:id="rId11"/>
    <p:sldLayoutId id="2147483660" r:id="rId12"/>
    <p:sldLayoutId id="2147483664" r:id="rId13"/>
    <p:sldLayoutId id="2147483688" r:id="rId14"/>
    <p:sldLayoutId id="2147483680" r:id="rId15"/>
    <p:sldLayoutId id="2147483681" r:id="rId16"/>
    <p:sldLayoutId id="2147483671" r:id="rId17"/>
    <p:sldLayoutId id="2147483661" r:id="rId18"/>
    <p:sldLayoutId id="2147483665" r:id="rId19"/>
    <p:sldLayoutId id="2147483672" r:id="rId20"/>
    <p:sldLayoutId id="2147483662" r:id="rId21"/>
    <p:sldLayoutId id="2147483676" r:id="rId22"/>
    <p:sldLayoutId id="2147484407" r:id="rId23"/>
    <p:sldLayoutId id="2147484408" r:id="rId24"/>
    <p:sldLayoutId id="2147484409" r:id="rId25"/>
    <p:sldLayoutId id="2147484410" r:id="rId26"/>
    <p:sldLayoutId id="2147484411" r:id="rId27"/>
    <p:sldLayoutId id="2147484412" r:id="rId28"/>
    <p:sldLayoutId id="2147484413" r:id="rId29"/>
    <p:sldLayoutId id="2147484414" r:id="rId30"/>
    <p:sldLayoutId id="2147484415" r:id="rId31"/>
    <p:sldLayoutId id="2147483673" r:id="rId32"/>
    <p:sldLayoutId id="2147483663" r:id="rId33"/>
    <p:sldLayoutId id="2147483675" r:id="rId34"/>
    <p:sldLayoutId id="2147484402" r:id="rId35"/>
  </p:sldLayoutIdLst>
  <p:txStyles>
    <p:titleStyle>
      <a:lvl1pPr algn="l" defTabSz="457189" rtl="0" eaLnBrk="1" latinLnBrk="0" hangingPunct="1">
        <a:spcBef>
          <a:spcPct val="0"/>
        </a:spcBef>
        <a:buNone/>
        <a:defRPr sz="2775" b="1" kern="1200">
          <a:solidFill>
            <a:srgbClr val="005EB8"/>
          </a:solidFill>
          <a:latin typeface="Arial"/>
          <a:ea typeface="+mj-ea"/>
          <a:cs typeface="Arial"/>
        </a:defRPr>
      </a:lvl1pPr>
    </p:titleStyle>
    <p:bodyStyle>
      <a:lvl1pPr marL="342892" indent="-342892" algn="l" defTabSz="457189" rtl="0" eaLnBrk="1" latinLnBrk="0" hangingPunct="1">
        <a:spcBef>
          <a:spcPct val="20000"/>
        </a:spcBef>
        <a:buClr>
          <a:srgbClr val="005EB8"/>
        </a:buClr>
        <a:buFont typeface="Arial"/>
        <a:buChar char="•"/>
        <a:defRPr sz="2775" kern="1200">
          <a:solidFill>
            <a:schemeClr val="tx1"/>
          </a:solidFill>
          <a:latin typeface="Arial"/>
          <a:ea typeface="+mn-ea"/>
          <a:cs typeface="Arial"/>
        </a:defRPr>
      </a:lvl1pPr>
      <a:lvl2pPr marL="742931" indent="-285743" algn="l" defTabSz="457189" rtl="0" eaLnBrk="1" latinLnBrk="0" hangingPunct="1">
        <a:spcBef>
          <a:spcPct val="20000"/>
        </a:spcBef>
        <a:buClr>
          <a:srgbClr val="005EB8"/>
        </a:buClr>
        <a:buFont typeface="Arial"/>
        <a:buChar char="–"/>
        <a:defRPr sz="2400" kern="1200">
          <a:solidFill>
            <a:schemeClr val="tx1"/>
          </a:solidFill>
          <a:latin typeface="Arial"/>
          <a:ea typeface="+mn-ea"/>
          <a:cs typeface="Arial"/>
        </a:defRPr>
      </a:lvl2pPr>
      <a:lvl3pPr marL="1142972" indent="-228594" algn="l" defTabSz="457189" rtl="0" eaLnBrk="1" latinLnBrk="0" hangingPunct="1">
        <a:spcBef>
          <a:spcPct val="20000"/>
        </a:spcBef>
        <a:buClr>
          <a:srgbClr val="005EB8"/>
        </a:buClr>
        <a:buFont typeface="Arial"/>
        <a:buChar char="•"/>
        <a:defRPr sz="2025" kern="1200">
          <a:solidFill>
            <a:schemeClr val="tx1"/>
          </a:solidFill>
          <a:latin typeface="Arial"/>
          <a:ea typeface="+mn-ea"/>
          <a:cs typeface="Arial"/>
        </a:defRPr>
      </a:lvl3pPr>
      <a:lvl4pPr marL="1600160" indent="-228594" algn="l" defTabSz="457189" rtl="0" eaLnBrk="1" latinLnBrk="0" hangingPunct="1">
        <a:spcBef>
          <a:spcPct val="20000"/>
        </a:spcBef>
        <a:buClr>
          <a:srgbClr val="005EB8"/>
        </a:buClr>
        <a:buFont typeface="Arial"/>
        <a:buChar char="–"/>
        <a:defRPr sz="1800" kern="1200">
          <a:solidFill>
            <a:schemeClr val="tx1"/>
          </a:solidFill>
          <a:latin typeface="Arial"/>
          <a:ea typeface="+mn-ea"/>
          <a:cs typeface="Arial"/>
        </a:defRPr>
      </a:lvl4pPr>
      <a:lvl5pPr marL="2057348" indent="-228594" algn="l" defTabSz="457189" rtl="0" eaLnBrk="1" latinLnBrk="0" hangingPunct="1">
        <a:spcBef>
          <a:spcPct val="20000"/>
        </a:spcBef>
        <a:buClr>
          <a:srgbClr val="005EB8"/>
        </a:buClr>
        <a:buFont typeface="Arial"/>
        <a:buChar char="»"/>
        <a:defRPr sz="18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25"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25"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25"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25"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3/27/2023</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150232607"/>
      </p:ext>
    </p:extLst>
  </p:cSld>
  <p:clrMap bg1="lt1" tx1="dk1" bg2="lt2" tx2="dk2" accent1="accent1" accent2="accent2" accent3="accent3" accent4="accent4" accent5="accent5" accent6="accent6" hlink="hlink" folHlink="folHlink"/>
  <p:sldLayoutIdLst>
    <p:sldLayoutId id="2147484417" r:id="rId1"/>
    <p:sldLayoutId id="2147484418" r:id="rId2"/>
    <p:sldLayoutId id="2147484419" r:id="rId3"/>
    <p:sldLayoutId id="2147484420" r:id="rId4"/>
    <p:sldLayoutId id="2147484421" r:id="rId5"/>
    <p:sldLayoutId id="2147484422" r:id="rId6"/>
    <p:sldLayoutId id="2147484423" r:id="rId7"/>
    <p:sldLayoutId id="2147484424" r:id="rId8"/>
    <p:sldLayoutId id="2147484425" r:id="rId9"/>
    <p:sldLayoutId id="2147484426" r:id="rId10"/>
    <p:sldLayoutId id="214748442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6.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7.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8" Type="http://schemas.microsoft.com/office/2018/10/relationships/comments" Target="../comments/modernComment_113_20321AE0.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3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15_1AD7F3DA.xml"/><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37.xml"/><Relationship Id="rId5" Type="http://schemas.openxmlformats.org/officeDocument/2006/relationships/image" Target="../media/image13.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8" Type="http://schemas.microsoft.com/office/2018/10/relationships/comments" Target="../comments/modernComment_11F_3F5EC53C.xml"/><Relationship Id="rId3" Type="http://schemas.openxmlformats.org/officeDocument/2006/relationships/diagramLayout" Target="../diagrams/layout7.xml"/><Relationship Id="rId7" Type="http://schemas.openxmlformats.org/officeDocument/2006/relationships/image" Target="../media/image26.png"/><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18/10/relationships/comments" Target="../comments/modernComment_119_366146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microsoft.com/office/2018/10/relationships/comments" Target="../comments/modernComment_11A_F57F7E5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45E4953C-68BF-76C2-51E8-51408F2570D2}"/>
              </a:ext>
            </a:extLst>
          </p:cNvPr>
          <p:cNvSpPr>
            <a:spLocks noGrp="1"/>
          </p:cNvSpPr>
          <p:nvPr>
            <p:ph type="ctrTitle"/>
          </p:nvPr>
        </p:nvSpPr>
        <p:spPr>
          <a:xfrm>
            <a:off x="293914" y="3112595"/>
            <a:ext cx="7772400" cy="928568"/>
          </a:xfrm>
        </p:spPr>
        <p:txBody>
          <a:bodyPr>
            <a:normAutofit/>
          </a:bodyPr>
          <a:lstStyle/>
          <a:p>
            <a:pPr algn="l"/>
            <a:r>
              <a:rPr lang="en-US" sz="3200"/>
              <a:t>Preceptorship: Learning Network </a:t>
            </a:r>
          </a:p>
        </p:txBody>
      </p:sp>
      <p:sp>
        <p:nvSpPr>
          <p:cNvPr id="21" name="Subtitle 2">
            <a:extLst>
              <a:ext uri="{FF2B5EF4-FFF2-40B4-BE49-F238E27FC236}">
                <a16:creationId xmlns:a16="http://schemas.microsoft.com/office/drawing/2014/main" id="{BE049D44-00D6-96F7-6391-D9068E3C334A}"/>
              </a:ext>
            </a:extLst>
          </p:cNvPr>
          <p:cNvSpPr>
            <a:spLocks noGrp="1"/>
          </p:cNvSpPr>
          <p:nvPr>
            <p:ph type="subTitle" idx="1"/>
          </p:nvPr>
        </p:nvSpPr>
        <p:spPr>
          <a:xfrm>
            <a:off x="293914" y="3726862"/>
            <a:ext cx="6400800" cy="422885"/>
          </a:xfrm>
        </p:spPr>
        <p:txBody>
          <a:bodyPr vert="horz" lIns="91440" tIns="45720" rIns="91440" bIns="45720" rtlCol="0" anchor="t">
            <a:noAutofit/>
          </a:bodyPr>
          <a:lstStyle/>
          <a:p>
            <a:pPr algn="l"/>
            <a:r>
              <a:rPr lang="en-US" sz="3200">
                <a:solidFill>
                  <a:srgbClr val="005EB8"/>
                </a:solidFill>
              </a:rPr>
              <a:t>Design</a:t>
            </a:r>
          </a:p>
        </p:txBody>
      </p:sp>
      <p:sp>
        <p:nvSpPr>
          <p:cNvPr id="22" name="TextBox 21">
            <a:extLst>
              <a:ext uri="{FF2B5EF4-FFF2-40B4-BE49-F238E27FC236}">
                <a16:creationId xmlns:a16="http://schemas.microsoft.com/office/drawing/2014/main" id="{C6A5403B-E80C-DAEA-2173-113BCA35CECA}"/>
              </a:ext>
            </a:extLst>
          </p:cNvPr>
          <p:cNvSpPr txBox="1"/>
          <p:nvPr/>
        </p:nvSpPr>
        <p:spPr>
          <a:xfrm>
            <a:off x="293914" y="4258331"/>
            <a:ext cx="8118612" cy="3000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5EB8"/>
                </a:solidFill>
                <a:latin typeface="Arial"/>
              </a:rPr>
              <a:t>This resource is designed to support preceptorship leads within </a:t>
            </a:r>
            <a:r>
              <a:rPr lang="en-US" err="1">
                <a:solidFill>
                  <a:srgbClr val="005EB8"/>
                </a:solidFill>
                <a:latin typeface="Arial"/>
              </a:rPr>
              <a:t>organisations</a:t>
            </a:r>
            <a:endParaRPr lang="en-US">
              <a:latin typeface="Arial"/>
              <a:cs typeface="Arial"/>
            </a:endParaRPr>
          </a:p>
        </p:txBody>
      </p:sp>
    </p:spTree>
    <p:extLst>
      <p:ext uri="{BB962C8B-B14F-4D97-AF65-F5344CB8AC3E}">
        <p14:creationId xmlns:p14="http://schemas.microsoft.com/office/powerpoint/2010/main" val="443464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619E4-3F56-4A38-8F74-75C282B5155A}"/>
              </a:ext>
            </a:extLst>
          </p:cNvPr>
          <p:cNvSpPr>
            <a:spLocks noGrp="1"/>
          </p:cNvSpPr>
          <p:nvPr>
            <p:ph type="ctrTitle"/>
          </p:nvPr>
        </p:nvSpPr>
        <p:spPr>
          <a:xfrm>
            <a:off x="440386" y="1020095"/>
            <a:ext cx="8870429" cy="506410"/>
          </a:xfrm>
        </p:spPr>
        <p:txBody>
          <a:bodyPr>
            <a:noAutofit/>
          </a:bodyPr>
          <a:lstStyle/>
          <a:p>
            <a:pPr algn="l"/>
            <a:r>
              <a:rPr lang="en-GB" sz="3200" b="1">
                <a:solidFill>
                  <a:srgbClr val="BA0790"/>
                </a:solidFill>
                <a:latin typeface="Arial" panose="020B0604020202020204" pitchFamily="34" charset="0"/>
                <a:cs typeface="Arial" panose="020B0604020202020204" pitchFamily="34" charset="0"/>
              </a:rPr>
              <a:t>What happened before?</a:t>
            </a:r>
          </a:p>
        </p:txBody>
      </p:sp>
      <p:sp>
        <p:nvSpPr>
          <p:cNvPr id="3" name="Subtitle 2">
            <a:extLst>
              <a:ext uri="{FF2B5EF4-FFF2-40B4-BE49-F238E27FC236}">
                <a16:creationId xmlns:a16="http://schemas.microsoft.com/office/drawing/2014/main" id="{6AA9EF9A-F565-4EF9-8082-208E1730B2AC}"/>
              </a:ext>
            </a:extLst>
          </p:cNvPr>
          <p:cNvSpPr>
            <a:spLocks noGrp="1"/>
          </p:cNvSpPr>
          <p:nvPr>
            <p:ph type="subTitle" idx="1"/>
          </p:nvPr>
        </p:nvSpPr>
        <p:spPr>
          <a:xfrm>
            <a:off x="469262" y="1595154"/>
            <a:ext cx="8183143" cy="3953863"/>
          </a:xfrm>
        </p:spPr>
        <p:txBody>
          <a:bodyPr vert="horz" lIns="68580" tIns="34290" rIns="68580" bIns="34290" rtlCol="0" anchor="t">
            <a:normAutofit/>
          </a:bodyPr>
          <a:lstStyle/>
          <a:p>
            <a:pPr marL="257175" indent="-257175" algn="l">
              <a:lnSpc>
                <a:spcPct val="150000"/>
              </a:lnSpc>
              <a:buFont typeface="Arial" panose="020B0604020202020204" pitchFamily="34" charset="0"/>
              <a:buChar char="•"/>
            </a:pPr>
            <a:r>
              <a:rPr lang="en-GB" sz="1600" err="1">
                <a:latin typeface="Arial" panose="020B0604020202020204" pitchFamily="34" charset="0"/>
                <a:cs typeface="Arial" panose="020B0604020202020204" pitchFamily="34" charset="0"/>
              </a:rPr>
              <a:t>RePAIR</a:t>
            </a:r>
            <a:r>
              <a:rPr lang="en-GB" sz="1600">
                <a:latin typeface="Arial" panose="020B0604020202020204" pitchFamily="34" charset="0"/>
                <a:cs typeface="Arial" panose="020B0604020202020204" pitchFamily="34" charset="0"/>
              </a:rPr>
              <a:t> project findings</a:t>
            </a:r>
          </a:p>
          <a:p>
            <a:pPr marL="257175" indent="-257175" algn="l">
              <a:lnSpc>
                <a:spcPct val="150000"/>
              </a:lnSpc>
              <a:buFont typeface="Arial" panose="020B0604020202020204" pitchFamily="34" charset="0"/>
              <a:buChar char="•"/>
            </a:pPr>
            <a:r>
              <a:rPr lang="en-GB" sz="1600">
                <a:latin typeface="Arial" panose="020B0604020202020204" pitchFamily="34" charset="0"/>
                <a:cs typeface="Arial" panose="020B0604020202020204" pitchFamily="34" charset="0"/>
              </a:rPr>
              <a:t>Aware of AHP disengagement within Nursing and Midwifery Preceptorship</a:t>
            </a:r>
          </a:p>
          <a:p>
            <a:pPr marL="257175" indent="-257175" algn="l">
              <a:lnSpc>
                <a:spcPct val="150000"/>
              </a:lnSpc>
              <a:buFont typeface="Arial" panose="020B0604020202020204" pitchFamily="34" charset="0"/>
              <a:buChar char="•"/>
            </a:pPr>
            <a:r>
              <a:rPr lang="en-GB" sz="1600">
                <a:latin typeface="Arial" panose="020B0604020202020204" pitchFamily="34" charset="0"/>
                <a:cs typeface="Arial" panose="020B0604020202020204" pitchFamily="34" charset="0"/>
              </a:rPr>
              <a:t>Historic lack of engagement with Preceptorship from AHP departments </a:t>
            </a:r>
          </a:p>
          <a:p>
            <a:pPr marL="257175" indent="-257175" algn="l">
              <a:lnSpc>
                <a:spcPct val="150000"/>
              </a:lnSpc>
              <a:buFont typeface="Arial" panose="020B0604020202020204" pitchFamily="34" charset="0"/>
              <a:buChar char="•"/>
            </a:pPr>
            <a:r>
              <a:rPr lang="en-GB" sz="1600">
                <a:latin typeface="Arial" panose="020B0604020202020204" pitchFamily="34" charset="0"/>
                <a:cs typeface="Arial" panose="020B0604020202020204" pitchFamily="34" charset="0"/>
              </a:rPr>
              <a:t>Accelerated AHP Preceptorship project evidenced the potential for a successful AHP Preceptorship and created interest with AHP leads</a:t>
            </a:r>
          </a:p>
          <a:p>
            <a:pPr marL="257175" indent="-257175" algn="l">
              <a:lnSpc>
                <a:spcPct val="150000"/>
              </a:lnSpc>
              <a:buFont typeface="Arial" panose="020B0604020202020204" pitchFamily="34" charset="0"/>
              <a:buChar char="•"/>
            </a:pPr>
            <a:r>
              <a:rPr lang="en-GB" sz="1600">
                <a:latin typeface="Arial" panose="020B0604020202020204" pitchFamily="34" charset="0"/>
                <a:cs typeface="Arial" panose="020B0604020202020204" pitchFamily="34" charset="0"/>
              </a:rPr>
              <a:t>Employed an AHP into a new role of AHP Preceptorship Lead</a:t>
            </a:r>
          </a:p>
        </p:txBody>
      </p:sp>
      <p:pic>
        <p:nvPicPr>
          <p:cNvPr id="4" name="Picture 4" descr="A picture containing logo&#10;&#10;Description automatically generated">
            <a:extLst>
              <a:ext uri="{FF2B5EF4-FFF2-40B4-BE49-F238E27FC236}">
                <a16:creationId xmlns:a16="http://schemas.microsoft.com/office/drawing/2014/main" id="{6B1274E5-8193-4CB0-9C84-318AF93B382C}"/>
              </a:ext>
            </a:extLst>
          </p:cNvPr>
          <p:cNvPicPr>
            <a:picLocks noChangeAspect="1"/>
          </p:cNvPicPr>
          <p:nvPr/>
        </p:nvPicPr>
        <p:blipFill>
          <a:blip r:embed="rId2"/>
          <a:stretch>
            <a:fillRect/>
          </a:stretch>
        </p:blipFill>
        <p:spPr>
          <a:xfrm>
            <a:off x="8283080" y="-942"/>
            <a:ext cx="850440" cy="618353"/>
          </a:xfrm>
          <a:prstGeom prst="rect">
            <a:avLst/>
          </a:prstGeom>
        </p:spPr>
      </p:pic>
      <p:pic>
        <p:nvPicPr>
          <p:cNvPr id="8" name="Picture 5" descr="A close up of a sign&#10;&#10;Description automatically generated">
            <a:extLst>
              <a:ext uri="{FF2B5EF4-FFF2-40B4-BE49-F238E27FC236}">
                <a16:creationId xmlns:a16="http://schemas.microsoft.com/office/drawing/2014/main" id="{241DA093-33CB-46EC-A38E-B9DA50C7336C}"/>
              </a:ext>
            </a:extLst>
          </p:cNvPr>
          <p:cNvPicPr>
            <a:picLocks noChangeAspect="1"/>
          </p:cNvPicPr>
          <p:nvPr/>
        </p:nvPicPr>
        <p:blipFill>
          <a:blip r:embed="rId3"/>
          <a:stretch>
            <a:fillRect/>
          </a:stretch>
        </p:blipFill>
        <p:spPr>
          <a:xfrm>
            <a:off x="2741660" y="4417282"/>
            <a:ext cx="3660680" cy="726218"/>
          </a:xfrm>
          <a:prstGeom prst="rect">
            <a:avLst/>
          </a:prstGeom>
        </p:spPr>
      </p:pic>
      <p:grpSp>
        <p:nvGrpSpPr>
          <p:cNvPr id="12" name="Group 11">
            <a:extLst>
              <a:ext uri="{FF2B5EF4-FFF2-40B4-BE49-F238E27FC236}">
                <a16:creationId xmlns:a16="http://schemas.microsoft.com/office/drawing/2014/main" id="{9A398076-282B-FC62-E490-35CEE2CB5910}"/>
              </a:ext>
            </a:extLst>
          </p:cNvPr>
          <p:cNvGrpSpPr/>
          <p:nvPr/>
        </p:nvGrpSpPr>
        <p:grpSpPr>
          <a:xfrm>
            <a:off x="89348" y="84798"/>
            <a:ext cx="702077" cy="737304"/>
            <a:chOff x="5108999" y="293078"/>
            <a:chExt cx="1637955" cy="1637955"/>
          </a:xfrm>
        </p:grpSpPr>
        <p:pic>
          <p:nvPicPr>
            <p:cNvPr id="13" name="Picture 2" descr="Image result for allied health professions">
              <a:extLst>
                <a:ext uri="{FF2B5EF4-FFF2-40B4-BE49-F238E27FC236}">
                  <a16:creationId xmlns:a16="http://schemas.microsoft.com/office/drawing/2014/main" id="{BD90560D-4A81-15FB-AD91-3DAA3513DC1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8999" y="293078"/>
              <a:ext cx="1637955" cy="163795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2EE2BB5F-C178-D309-2E3C-D4D1DDF1B7AE}"/>
                </a:ext>
              </a:extLst>
            </p:cNvPr>
            <p:cNvSpPr txBox="1"/>
            <p:nvPr/>
          </p:nvSpPr>
          <p:spPr>
            <a:xfrm>
              <a:off x="5304685" y="830012"/>
              <a:ext cx="1246580" cy="615366"/>
            </a:xfrm>
            <a:prstGeom prst="rect">
              <a:avLst/>
            </a:prstGeom>
            <a:noFill/>
          </p:spPr>
          <p:txBody>
            <a:bodyPr wrap="square" rtlCol="0">
              <a:spAutoFit/>
            </a:bodyPr>
            <a:lstStyle/>
            <a:p>
              <a:pPr algn="ctr">
                <a:defRPr/>
              </a:pPr>
              <a:r>
                <a:rPr lang="en-GB" sz="1200" b="1">
                  <a:solidFill>
                    <a:prstClr val="white"/>
                  </a:solidFill>
                  <a:latin typeface="Calibri"/>
                  <a:ea typeface="Osaka" charset="-128"/>
                  <a:cs typeface="Calibri Light"/>
                </a:rPr>
                <a:t>AHP</a:t>
              </a:r>
              <a:endParaRPr lang="en-GB" sz="1200">
                <a:solidFill>
                  <a:prstClr val="white"/>
                </a:solidFill>
                <a:latin typeface="Calibri"/>
                <a:ea typeface="Osaka" charset="-128"/>
              </a:endParaRPr>
            </a:p>
          </p:txBody>
        </p:sp>
      </p:grpSp>
    </p:spTree>
    <p:extLst>
      <p:ext uri="{BB962C8B-B14F-4D97-AF65-F5344CB8AC3E}">
        <p14:creationId xmlns:p14="http://schemas.microsoft.com/office/powerpoint/2010/main" val="918146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4CE307-40DF-4F0C-9E95-047A63F47241}"/>
              </a:ext>
            </a:extLst>
          </p:cNvPr>
          <p:cNvSpPr>
            <a:spLocks noGrp="1"/>
          </p:cNvSpPr>
          <p:nvPr>
            <p:ph idx="1"/>
          </p:nvPr>
        </p:nvSpPr>
        <p:spPr/>
        <p:txBody>
          <a:bodyPr/>
          <a:lstStyle/>
          <a:p>
            <a:pPr marL="0" indent="0">
              <a:buNone/>
            </a:pPr>
            <a:endParaRPr lang="en-GB"/>
          </a:p>
          <a:p>
            <a:endParaRPr lang="en-GB"/>
          </a:p>
          <a:p>
            <a:endParaRPr lang="en-GB"/>
          </a:p>
          <a:p>
            <a:endParaRPr lang="en-GB"/>
          </a:p>
        </p:txBody>
      </p:sp>
      <p:sp>
        <p:nvSpPr>
          <p:cNvPr id="5" name="Subtitle 2">
            <a:extLst>
              <a:ext uri="{FF2B5EF4-FFF2-40B4-BE49-F238E27FC236}">
                <a16:creationId xmlns:a16="http://schemas.microsoft.com/office/drawing/2014/main" id="{9B439AD9-B04C-48AF-A883-76A798E947E6}"/>
              </a:ext>
            </a:extLst>
          </p:cNvPr>
          <p:cNvSpPr txBox="1">
            <a:spLocks/>
          </p:cNvSpPr>
          <p:nvPr/>
        </p:nvSpPr>
        <p:spPr>
          <a:xfrm>
            <a:off x="287159" y="712859"/>
            <a:ext cx="8767493" cy="4922573"/>
          </a:xfrm>
          <a:prstGeom prst="rect">
            <a:avLst/>
          </a:prstGeom>
        </p:spPr>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GB" sz="3200" b="1">
                <a:solidFill>
                  <a:srgbClr val="BA0790"/>
                </a:solidFill>
                <a:latin typeface="Arial" panose="020B0604020202020204" pitchFamily="34" charset="0"/>
                <a:cs typeface="Arial" panose="020B0604020202020204" pitchFamily="34" charset="0"/>
              </a:rPr>
              <a:t>Opportunity</a:t>
            </a:r>
          </a:p>
          <a:p>
            <a:pPr marL="257175" indent="-257175">
              <a:lnSpc>
                <a:spcPct val="100000"/>
              </a:lnSpc>
            </a:pPr>
            <a:r>
              <a:rPr lang="en-GB" sz="1600">
                <a:latin typeface="Arial" panose="020B0604020202020204" pitchFamily="34" charset="0"/>
                <a:cs typeface="Arial" panose="020B0604020202020204" pitchFamily="34" charset="0"/>
              </a:rPr>
              <a:t>Known large intake of Newly Qualified AHPs across the trust around April 2021</a:t>
            </a:r>
          </a:p>
          <a:p>
            <a:pPr marL="257175" indent="-257175">
              <a:lnSpc>
                <a:spcPct val="100000"/>
              </a:lnSpc>
            </a:pPr>
            <a:r>
              <a:rPr lang="en-GB" sz="1600">
                <a:latin typeface="Arial" panose="020B0604020202020204" pitchFamily="34" charset="0"/>
                <a:cs typeface="Arial" panose="020B0604020202020204" pitchFamily="34" charset="0"/>
              </a:rPr>
              <a:t>The impact of COVID created a demand to develop a Pilot AHP preceptorship programme</a:t>
            </a:r>
            <a:endParaRPr lang="en-GB" sz="1800"/>
          </a:p>
          <a:p>
            <a:pPr marL="0" indent="0">
              <a:lnSpc>
                <a:spcPct val="150000"/>
              </a:lnSpc>
              <a:buNone/>
            </a:pPr>
            <a:r>
              <a:rPr lang="en-GB" sz="3200" b="1">
                <a:solidFill>
                  <a:srgbClr val="BA0790"/>
                </a:solidFill>
                <a:latin typeface="Arial" panose="020B0604020202020204" pitchFamily="34" charset="0"/>
                <a:cs typeface="Arial" panose="020B0604020202020204" pitchFamily="34" charset="0"/>
              </a:rPr>
              <a:t>Professions and impact on program design</a:t>
            </a:r>
          </a:p>
          <a:p>
            <a:pPr marL="257175" indent="-257175">
              <a:lnSpc>
                <a:spcPct val="100000"/>
              </a:lnSpc>
            </a:pPr>
            <a:r>
              <a:rPr lang="en-GB" sz="1600">
                <a:latin typeface="Arial" panose="020B0604020202020204" pitchFamily="34" charset="0"/>
                <a:cs typeface="Arial" panose="020B0604020202020204" pitchFamily="34" charset="0"/>
              </a:rPr>
              <a:t>Scoping project </a:t>
            </a:r>
          </a:p>
          <a:p>
            <a:pPr marL="257175" indent="-257175">
              <a:lnSpc>
                <a:spcPct val="100000"/>
              </a:lnSpc>
            </a:pPr>
            <a:r>
              <a:rPr lang="en-GB" sz="1600">
                <a:latin typeface="Arial" panose="020B0604020202020204" pitchFamily="34" charset="0"/>
                <a:cs typeface="Arial" panose="020B0604020202020204" pitchFamily="34" charset="0"/>
              </a:rPr>
              <a:t>Created an AHP Preceptorship development stakeholder group</a:t>
            </a:r>
          </a:p>
          <a:p>
            <a:pPr marL="257175" indent="-257175">
              <a:lnSpc>
                <a:spcPct val="100000"/>
              </a:lnSpc>
            </a:pPr>
            <a:r>
              <a:rPr lang="en-GB" sz="1600">
                <a:latin typeface="Arial" panose="020B0604020202020204" pitchFamily="34" charset="0"/>
                <a:cs typeface="Arial" panose="020B0604020202020204" pitchFamily="34" charset="0"/>
              </a:rPr>
              <a:t>Reviewed current support for Newly Qualified Paramedic (NQP) AHPs at a profession specific departmental level</a:t>
            </a:r>
          </a:p>
        </p:txBody>
      </p:sp>
      <p:pic>
        <p:nvPicPr>
          <p:cNvPr id="6" name="Picture 4" descr="A picture containing logo&#10;&#10;Description automatically generated">
            <a:extLst>
              <a:ext uri="{FF2B5EF4-FFF2-40B4-BE49-F238E27FC236}">
                <a16:creationId xmlns:a16="http://schemas.microsoft.com/office/drawing/2014/main" id="{A02012F6-74F3-4AB4-BBF5-1D70F365BF84}"/>
              </a:ext>
            </a:extLst>
          </p:cNvPr>
          <p:cNvPicPr>
            <a:picLocks noChangeAspect="1"/>
          </p:cNvPicPr>
          <p:nvPr/>
        </p:nvPicPr>
        <p:blipFill>
          <a:blip r:embed="rId3"/>
          <a:stretch>
            <a:fillRect/>
          </a:stretch>
        </p:blipFill>
        <p:spPr>
          <a:xfrm>
            <a:off x="8283080" y="-942"/>
            <a:ext cx="850440" cy="618353"/>
          </a:xfrm>
          <a:prstGeom prst="rect">
            <a:avLst/>
          </a:prstGeom>
        </p:spPr>
      </p:pic>
      <p:pic>
        <p:nvPicPr>
          <p:cNvPr id="10" name="Picture 5" descr="A close up of a sign&#10;&#10;Description automatically generated">
            <a:extLst>
              <a:ext uri="{FF2B5EF4-FFF2-40B4-BE49-F238E27FC236}">
                <a16:creationId xmlns:a16="http://schemas.microsoft.com/office/drawing/2014/main" id="{E7051144-D23A-4690-B936-E6307A2EFE36}"/>
              </a:ext>
            </a:extLst>
          </p:cNvPr>
          <p:cNvPicPr>
            <a:picLocks noChangeAspect="1"/>
          </p:cNvPicPr>
          <p:nvPr/>
        </p:nvPicPr>
        <p:blipFill>
          <a:blip r:embed="rId4"/>
          <a:stretch>
            <a:fillRect/>
          </a:stretch>
        </p:blipFill>
        <p:spPr>
          <a:xfrm>
            <a:off x="2741660" y="4417282"/>
            <a:ext cx="3660680" cy="726218"/>
          </a:xfrm>
          <a:prstGeom prst="rect">
            <a:avLst/>
          </a:prstGeom>
        </p:spPr>
      </p:pic>
      <p:grpSp>
        <p:nvGrpSpPr>
          <p:cNvPr id="2" name="Group 1">
            <a:extLst>
              <a:ext uri="{FF2B5EF4-FFF2-40B4-BE49-F238E27FC236}">
                <a16:creationId xmlns:a16="http://schemas.microsoft.com/office/drawing/2014/main" id="{D56D1C4B-473F-E614-CB41-BC20388D2A84}"/>
              </a:ext>
            </a:extLst>
          </p:cNvPr>
          <p:cNvGrpSpPr/>
          <p:nvPr/>
        </p:nvGrpSpPr>
        <p:grpSpPr>
          <a:xfrm>
            <a:off x="89348" y="84798"/>
            <a:ext cx="702077" cy="737304"/>
            <a:chOff x="5108999" y="293078"/>
            <a:chExt cx="1637955" cy="1637955"/>
          </a:xfrm>
        </p:grpSpPr>
        <p:pic>
          <p:nvPicPr>
            <p:cNvPr id="4" name="Picture 2" descr="Image result for allied health professions">
              <a:extLst>
                <a:ext uri="{FF2B5EF4-FFF2-40B4-BE49-F238E27FC236}">
                  <a16:creationId xmlns:a16="http://schemas.microsoft.com/office/drawing/2014/main" id="{022145F2-8E6C-3806-49E6-BC2706A3A9A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8999" y="293078"/>
              <a:ext cx="1637955" cy="163795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73F6A67-9EE0-52C3-4593-29DE65D692C0}"/>
                </a:ext>
              </a:extLst>
            </p:cNvPr>
            <p:cNvSpPr txBox="1"/>
            <p:nvPr/>
          </p:nvSpPr>
          <p:spPr>
            <a:xfrm>
              <a:off x="5304685" y="830012"/>
              <a:ext cx="1246580" cy="615366"/>
            </a:xfrm>
            <a:prstGeom prst="rect">
              <a:avLst/>
            </a:prstGeom>
            <a:noFill/>
          </p:spPr>
          <p:txBody>
            <a:bodyPr wrap="square" rtlCol="0">
              <a:spAutoFit/>
            </a:bodyPr>
            <a:lstStyle/>
            <a:p>
              <a:pPr algn="ctr">
                <a:defRPr/>
              </a:pPr>
              <a:r>
                <a:rPr lang="en-GB" sz="1200" b="1">
                  <a:solidFill>
                    <a:prstClr val="white"/>
                  </a:solidFill>
                  <a:latin typeface="Calibri"/>
                  <a:ea typeface="Osaka" charset="-128"/>
                  <a:cs typeface="Calibri Light"/>
                </a:rPr>
                <a:t>AHP</a:t>
              </a:r>
              <a:endParaRPr lang="en-GB" sz="1200">
                <a:solidFill>
                  <a:prstClr val="white"/>
                </a:solidFill>
                <a:latin typeface="Calibri"/>
                <a:ea typeface="Osaka" charset="-128"/>
              </a:endParaRPr>
            </a:p>
          </p:txBody>
        </p:sp>
      </p:grpSp>
    </p:spTree>
    <p:extLst>
      <p:ext uri="{BB962C8B-B14F-4D97-AF65-F5344CB8AC3E}">
        <p14:creationId xmlns:p14="http://schemas.microsoft.com/office/powerpoint/2010/main" val="3117864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B86F1-EDC5-42A9-A261-4AB290108AF7}"/>
              </a:ext>
            </a:extLst>
          </p:cNvPr>
          <p:cNvSpPr>
            <a:spLocks noGrp="1"/>
          </p:cNvSpPr>
          <p:nvPr>
            <p:ph type="title"/>
          </p:nvPr>
        </p:nvSpPr>
        <p:spPr>
          <a:xfrm>
            <a:off x="169550" y="228806"/>
            <a:ext cx="9175433" cy="523399"/>
          </a:xfrm>
        </p:spPr>
        <p:txBody>
          <a:bodyPr>
            <a:noAutofit/>
          </a:bodyPr>
          <a:lstStyle/>
          <a:p>
            <a:r>
              <a:rPr lang="en-GB" sz="3200" b="1">
                <a:solidFill>
                  <a:srgbClr val="BA0790"/>
                </a:solidFill>
                <a:latin typeface="Arial" panose="020B0604020202020204" pitchFamily="34" charset="0"/>
                <a:cs typeface="Arial" panose="020B0604020202020204" pitchFamily="34" charset="0"/>
              </a:rPr>
              <a:t>Profession specific?</a:t>
            </a:r>
          </a:p>
        </p:txBody>
      </p:sp>
      <p:sp>
        <p:nvSpPr>
          <p:cNvPr id="3" name="Content Placeholder 2">
            <a:extLst>
              <a:ext uri="{FF2B5EF4-FFF2-40B4-BE49-F238E27FC236}">
                <a16:creationId xmlns:a16="http://schemas.microsoft.com/office/drawing/2014/main" id="{204CE307-40DF-4F0C-9E95-047A63F47241}"/>
              </a:ext>
            </a:extLst>
          </p:cNvPr>
          <p:cNvSpPr>
            <a:spLocks noGrp="1"/>
          </p:cNvSpPr>
          <p:nvPr>
            <p:ph idx="1"/>
          </p:nvPr>
        </p:nvSpPr>
        <p:spPr/>
        <p:txBody>
          <a:bodyPr/>
          <a:lstStyle/>
          <a:p>
            <a:pPr marL="0" indent="0">
              <a:buNone/>
            </a:pPr>
            <a:endParaRPr lang="en-GB"/>
          </a:p>
          <a:p>
            <a:endParaRPr lang="en-GB"/>
          </a:p>
          <a:p>
            <a:endParaRPr lang="en-GB"/>
          </a:p>
        </p:txBody>
      </p:sp>
      <p:graphicFrame>
        <p:nvGraphicFramePr>
          <p:cNvPr id="4" name="Diagram 3">
            <a:extLst>
              <a:ext uri="{FF2B5EF4-FFF2-40B4-BE49-F238E27FC236}">
                <a16:creationId xmlns:a16="http://schemas.microsoft.com/office/drawing/2014/main" id="{701683B7-12E5-4881-A519-C8246FF295B0}"/>
              </a:ext>
            </a:extLst>
          </p:cNvPr>
          <p:cNvGraphicFramePr/>
          <p:nvPr>
            <p:extLst>
              <p:ext uri="{D42A27DB-BD31-4B8C-83A1-F6EECF244321}">
                <p14:modId xmlns:p14="http://schemas.microsoft.com/office/powerpoint/2010/main" val="1108006730"/>
              </p:ext>
            </p:extLst>
          </p:nvPr>
        </p:nvGraphicFramePr>
        <p:xfrm>
          <a:off x="169549" y="551710"/>
          <a:ext cx="8804901" cy="44486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ubtitle 2">
            <a:extLst>
              <a:ext uri="{FF2B5EF4-FFF2-40B4-BE49-F238E27FC236}">
                <a16:creationId xmlns:a16="http://schemas.microsoft.com/office/drawing/2014/main" id="{9B439AD9-B04C-48AF-A883-76A798E947E6}"/>
              </a:ext>
            </a:extLst>
          </p:cNvPr>
          <p:cNvSpPr txBox="1">
            <a:spLocks/>
          </p:cNvSpPr>
          <p:nvPr/>
        </p:nvSpPr>
        <p:spPr>
          <a:xfrm>
            <a:off x="169550" y="859570"/>
            <a:ext cx="8804901" cy="129167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2400" b="1">
              <a:solidFill>
                <a:schemeClr val="accent1">
                  <a:lumMod val="75000"/>
                </a:schemeClr>
              </a:solidFill>
            </a:endParaRPr>
          </a:p>
        </p:txBody>
      </p:sp>
    </p:spTree>
    <p:extLst>
      <p:ext uri="{BB962C8B-B14F-4D97-AF65-F5344CB8AC3E}">
        <p14:creationId xmlns:p14="http://schemas.microsoft.com/office/powerpoint/2010/main" val="4080537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B86F1-EDC5-42A9-A261-4AB290108AF7}"/>
              </a:ext>
            </a:extLst>
          </p:cNvPr>
          <p:cNvSpPr>
            <a:spLocks noGrp="1"/>
          </p:cNvSpPr>
          <p:nvPr>
            <p:ph type="title"/>
          </p:nvPr>
        </p:nvSpPr>
        <p:spPr>
          <a:xfrm>
            <a:off x="-86499" y="145378"/>
            <a:ext cx="7630394" cy="523399"/>
          </a:xfrm>
        </p:spPr>
        <p:txBody>
          <a:bodyPr>
            <a:noAutofit/>
          </a:bodyPr>
          <a:lstStyle/>
          <a:p>
            <a:pPr algn="ctr"/>
            <a:r>
              <a:rPr lang="en-GB" sz="2000" b="1">
                <a:solidFill>
                  <a:srgbClr val="BA0790"/>
                </a:solidFill>
                <a:latin typeface="Arial" panose="020B0604020202020204" pitchFamily="34" charset="0"/>
                <a:cs typeface="Arial" panose="020B0604020202020204" pitchFamily="34" charset="0"/>
              </a:rPr>
              <a:t>Influencers on the structure and content of the programme</a:t>
            </a:r>
            <a:endParaRPr lang="en-GB" sz="2000">
              <a:solidFill>
                <a:srgbClr val="BA079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04CE307-40DF-4F0C-9E95-047A63F47241}"/>
              </a:ext>
            </a:extLst>
          </p:cNvPr>
          <p:cNvSpPr>
            <a:spLocks noGrp="1"/>
          </p:cNvSpPr>
          <p:nvPr>
            <p:ph idx="1"/>
          </p:nvPr>
        </p:nvSpPr>
        <p:spPr/>
        <p:txBody>
          <a:bodyPr/>
          <a:lstStyle/>
          <a:p>
            <a:pPr marL="0" indent="0">
              <a:buNone/>
            </a:pPr>
            <a:endParaRPr lang="en-GB"/>
          </a:p>
          <a:p>
            <a:endParaRPr lang="en-GB"/>
          </a:p>
          <a:p>
            <a:endParaRPr lang="en-GB"/>
          </a:p>
        </p:txBody>
      </p:sp>
      <p:graphicFrame>
        <p:nvGraphicFramePr>
          <p:cNvPr id="4" name="Diagram 3">
            <a:extLst>
              <a:ext uri="{FF2B5EF4-FFF2-40B4-BE49-F238E27FC236}">
                <a16:creationId xmlns:a16="http://schemas.microsoft.com/office/drawing/2014/main" id="{701683B7-12E5-4881-A519-C8246FF295B0}"/>
              </a:ext>
            </a:extLst>
          </p:cNvPr>
          <p:cNvGraphicFramePr/>
          <p:nvPr>
            <p:extLst>
              <p:ext uri="{D42A27DB-BD31-4B8C-83A1-F6EECF244321}">
                <p14:modId xmlns:p14="http://schemas.microsoft.com/office/powerpoint/2010/main" val="3823047483"/>
              </p:ext>
            </p:extLst>
          </p:nvPr>
        </p:nvGraphicFramePr>
        <p:xfrm>
          <a:off x="351039" y="668777"/>
          <a:ext cx="8607973" cy="4386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0154592"/>
      </p:ext>
    </p:extLst>
  </p:cSld>
  <p:clrMapOvr>
    <a:masterClrMapping/>
  </p:clrMapOvr>
  <p:extLst mod="1">
    <p:ext uri="{6950BFC3-D8DA-4A85-94F7-54DA5524770B}">
      <p188:commentRel xmlns="" xmlns:p188="http://schemas.microsoft.com/office/powerpoint/2018/8/main" r:id="rId8"/>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97CE1F2-EA44-471A-A595-02ADC8A5CC8F}"/>
              </a:ext>
            </a:extLst>
          </p:cNvPr>
          <p:cNvGraphicFramePr>
            <a:graphicFrameLocks noGrp="1"/>
          </p:cNvGraphicFramePr>
          <p:nvPr>
            <p:extLst>
              <p:ext uri="{D42A27DB-BD31-4B8C-83A1-F6EECF244321}">
                <p14:modId xmlns:p14="http://schemas.microsoft.com/office/powerpoint/2010/main" val="711566812"/>
              </p:ext>
            </p:extLst>
          </p:nvPr>
        </p:nvGraphicFramePr>
        <p:xfrm>
          <a:off x="76500" y="495689"/>
          <a:ext cx="8991000" cy="4606661"/>
        </p:xfrm>
        <a:graphic>
          <a:graphicData uri="http://schemas.openxmlformats.org/drawingml/2006/table">
            <a:tbl>
              <a:tblPr firstRow="1" firstCol="1" bandRow="1">
                <a:effectLst/>
              </a:tblPr>
              <a:tblGrid>
                <a:gridCol w="297000">
                  <a:extLst>
                    <a:ext uri="{9D8B030D-6E8A-4147-A177-3AD203B41FA5}">
                      <a16:colId xmlns:a16="http://schemas.microsoft.com/office/drawing/2014/main" val="20000"/>
                    </a:ext>
                  </a:extLst>
                </a:gridCol>
                <a:gridCol w="756000">
                  <a:extLst>
                    <a:ext uri="{9D8B030D-6E8A-4147-A177-3AD203B41FA5}">
                      <a16:colId xmlns:a16="http://schemas.microsoft.com/office/drawing/2014/main" val="20001"/>
                    </a:ext>
                  </a:extLst>
                </a:gridCol>
                <a:gridCol w="702000">
                  <a:extLst>
                    <a:ext uri="{9D8B030D-6E8A-4147-A177-3AD203B41FA5}">
                      <a16:colId xmlns:a16="http://schemas.microsoft.com/office/drawing/2014/main" val="20002"/>
                    </a:ext>
                  </a:extLst>
                </a:gridCol>
                <a:gridCol w="729000">
                  <a:extLst>
                    <a:ext uri="{9D8B030D-6E8A-4147-A177-3AD203B41FA5}">
                      <a16:colId xmlns:a16="http://schemas.microsoft.com/office/drawing/2014/main" val="20003"/>
                    </a:ext>
                  </a:extLst>
                </a:gridCol>
                <a:gridCol w="702000">
                  <a:extLst>
                    <a:ext uri="{9D8B030D-6E8A-4147-A177-3AD203B41FA5}">
                      <a16:colId xmlns:a16="http://schemas.microsoft.com/office/drawing/2014/main" val="20004"/>
                    </a:ext>
                  </a:extLst>
                </a:gridCol>
                <a:gridCol w="756000">
                  <a:extLst>
                    <a:ext uri="{9D8B030D-6E8A-4147-A177-3AD203B41FA5}">
                      <a16:colId xmlns:a16="http://schemas.microsoft.com/office/drawing/2014/main" val="20005"/>
                    </a:ext>
                  </a:extLst>
                </a:gridCol>
                <a:gridCol w="702000">
                  <a:extLst>
                    <a:ext uri="{9D8B030D-6E8A-4147-A177-3AD203B41FA5}">
                      <a16:colId xmlns:a16="http://schemas.microsoft.com/office/drawing/2014/main" val="20006"/>
                    </a:ext>
                  </a:extLst>
                </a:gridCol>
                <a:gridCol w="756000">
                  <a:extLst>
                    <a:ext uri="{9D8B030D-6E8A-4147-A177-3AD203B41FA5}">
                      <a16:colId xmlns:a16="http://schemas.microsoft.com/office/drawing/2014/main" val="20007"/>
                    </a:ext>
                  </a:extLst>
                </a:gridCol>
                <a:gridCol w="702000">
                  <a:extLst>
                    <a:ext uri="{9D8B030D-6E8A-4147-A177-3AD203B41FA5}">
                      <a16:colId xmlns:a16="http://schemas.microsoft.com/office/drawing/2014/main" val="20008"/>
                    </a:ext>
                  </a:extLst>
                </a:gridCol>
                <a:gridCol w="729000">
                  <a:extLst>
                    <a:ext uri="{9D8B030D-6E8A-4147-A177-3AD203B41FA5}">
                      <a16:colId xmlns:a16="http://schemas.microsoft.com/office/drawing/2014/main" val="20009"/>
                    </a:ext>
                  </a:extLst>
                </a:gridCol>
                <a:gridCol w="702000">
                  <a:extLst>
                    <a:ext uri="{9D8B030D-6E8A-4147-A177-3AD203B41FA5}">
                      <a16:colId xmlns:a16="http://schemas.microsoft.com/office/drawing/2014/main" val="20010"/>
                    </a:ext>
                  </a:extLst>
                </a:gridCol>
                <a:gridCol w="756000">
                  <a:extLst>
                    <a:ext uri="{9D8B030D-6E8A-4147-A177-3AD203B41FA5}">
                      <a16:colId xmlns:a16="http://schemas.microsoft.com/office/drawing/2014/main" val="20011"/>
                    </a:ext>
                  </a:extLst>
                </a:gridCol>
                <a:gridCol w="702000">
                  <a:extLst>
                    <a:ext uri="{9D8B030D-6E8A-4147-A177-3AD203B41FA5}">
                      <a16:colId xmlns:a16="http://schemas.microsoft.com/office/drawing/2014/main" val="20012"/>
                    </a:ext>
                  </a:extLst>
                </a:gridCol>
              </a:tblGrid>
              <a:tr h="186537">
                <a:tc gridSpan="13">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7000"/>
                        </a:lnSpc>
                        <a:spcAft>
                          <a:spcPts val="0"/>
                        </a:spcAft>
                      </a:pPr>
                      <a:r>
                        <a:rPr lang="en-GB" sz="1400">
                          <a:effectLst/>
                          <a:latin typeface="Arial" panose="020B0604020202020204" pitchFamily="34" charset="0"/>
                          <a:cs typeface="Arial" panose="020B0604020202020204" pitchFamily="34" charset="0"/>
                        </a:rPr>
                        <a:t>AHP Preceptorship</a:t>
                      </a:r>
                      <a:r>
                        <a:rPr lang="en-GB" sz="1400" baseline="0">
                          <a:effectLst/>
                          <a:latin typeface="Arial" panose="020B0604020202020204" pitchFamily="34" charset="0"/>
                          <a:cs typeface="Arial" panose="020B0604020202020204" pitchFamily="34" charset="0"/>
                        </a:rPr>
                        <a:t> </a:t>
                      </a:r>
                      <a:r>
                        <a:rPr lang="en-GB" sz="1400">
                          <a:effectLst/>
                          <a:latin typeface="Arial" panose="020B0604020202020204" pitchFamily="34" charset="0"/>
                          <a:cs typeface="Arial" panose="020B0604020202020204" pitchFamily="34" charset="0"/>
                        </a:rPr>
                        <a:t>Programme</a:t>
                      </a:r>
                      <a:endParaRPr lang="en-GB" sz="1400">
                        <a:effectLst/>
                        <a:latin typeface="Arial" panose="020B0604020202020204" pitchFamily="34" charset="0"/>
                        <a:ea typeface="Calibri"/>
                        <a:cs typeface="Arial" panose="020B0604020202020204" pitchFamily="34" charset="0"/>
                      </a:endParaRPr>
                    </a:p>
                  </a:txBody>
                  <a:tcPr marL="37556" marR="37556"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17242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07000"/>
                        </a:lnSpc>
                        <a:spcAft>
                          <a:spcPts val="0"/>
                        </a:spcAft>
                      </a:pPr>
                      <a:r>
                        <a:rPr lang="en-GB" sz="800" b="0">
                          <a:effectLst/>
                          <a:latin typeface="Arial" panose="020B0604020202020204" pitchFamily="34" charset="0"/>
                          <a:cs typeface="Arial" panose="020B0604020202020204" pitchFamily="34" charset="0"/>
                        </a:rPr>
                        <a:t>Date</a:t>
                      </a:r>
                      <a:endParaRPr lang="en-GB" sz="800" b="0">
                        <a:effectLst/>
                        <a:latin typeface="Arial" panose="020B0604020202020204" pitchFamily="34" charset="0"/>
                        <a:ea typeface="Calibri"/>
                        <a:cs typeface="Arial" panose="020B0604020202020204" pitchFamily="34" charset="0"/>
                      </a:endParaRPr>
                    </a:p>
                  </a:txBody>
                  <a:tcPr marL="37556" marR="37556"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lnSpc>
                          <a:spcPct val="107000"/>
                        </a:lnSpc>
                        <a:spcAft>
                          <a:spcPts val="0"/>
                        </a:spcAft>
                      </a:pPr>
                      <a:r>
                        <a:rPr lang="en-GB" sz="900" b="0">
                          <a:solidFill>
                            <a:schemeClr val="bg1"/>
                          </a:solidFill>
                          <a:effectLst/>
                          <a:latin typeface="Arial" panose="020B0604020202020204" pitchFamily="34" charset="0"/>
                          <a:cs typeface="Arial" panose="020B0604020202020204" pitchFamily="34" charset="0"/>
                        </a:rPr>
                        <a:t>Day </a:t>
                      </a:r>
                      <a:r>
                        <a:rPr lang="en-GB" sz="900" b="0" baseline="0">
                          <a:solidFill>
                            <a:schemeClr val="bg1"/>
                          </a:solidFill>
                          <a:effectLst/>
                          <a:latin typeface="Arial" panose="020B0604020202020204" pitchFamily="34" charset="0"/>
                          <a:cs typeface="Arial" panose="020B0604020202020204" pitchFamily="34" charset="0"/>
                        </a:rPr>
                        <a:t>1:</a:t>
                      </a:r>
                    </a:p>
                    <a:p>
                      <a:pPr algn="l">
                        <a:lnSpc>
                          <a:spcPct val="107000"/>
                        </a:lnSpc>
                        <a:spcAft>
                          <a:spcPts val="0"/>
                        </a:spcAft>
                      </a:pPr>
                      <a:r>
                        <a:rPr lang="en-GB" sz="900" b="0">
                          <a:solidFill>
                            <a:schemeClr val="bg1"/>
                          </a:solidFill>
                          <a:effectLst/>
                          <a:latin typeface="Arial" panose="020B0604020202020204" pitchFamily="34" charset="0"/>
                          <a:cs typeface="Arial" panose="020B0604020202020204" pitchFamily="34" charset="0"/>
                        </a:rPr>
                        <a:t>5 May</a:t>
                      </a:r>
                      <a:endParaRPr lang="en-GB" sz="900" b="0">
                        <a:solidFill>
                          <a:schemeClr val="bg1"/>
                        </a:solidFill>
                        <a:effectLst/>
                        <a:latin typeface="Arial" panose="020B0604020202020204" pitchFamily="34" charset="0"/>
                        <a:ea typeface="Calibri"/>
                        <a:cs typeface="Arial" panose="020B0604020202020204" pitchFamily="34" charset="0"/>
                      </a:endParaRPr>
                    </a:p>
                  </a:txBody>
                  <a:tcPr marL="37556" marR="37556"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900" b="0">
                          <a:solidFill>
                            <a:schemeClr val="bg1"/>
                          </a:solidFill>
                          <a:effectLst/>
                          <a:latin typeface="Arial" panose="020B0604020202020204" pitchFamily="34" charset="0"/>
                          <a:cs typeface="Arial" panose="020B0604020202020204" pitchFamily="34" charset="0"/>
                        </a:rPr>
                        <a:t>Day 2: 2June</a:t>
                      </a:r>
                      <a:endParaRPr lang="en-GB" sz="900" b="0">
                        <a:solidFill>
                          <a:schemeClr val="bg1"/>
                        </a:solidFill>
                        <a:effectLst/>
                        <a:latin typeface="Arial" panose="020B0604020202020204" pitchFamily="34" charset="0"/>
                        <a:ea typeface="Calibri"/>
                        <a:cs typeface="Arial" panose="020B0604020202020204" pitchFamily="34" charset="0"/>
                      </a:endParaRPr>
                    </a:p>
                  </a:txBody>
                  <a:tcPr marL="37556" marR="37556"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900" b="0">
                          <a:solidFill>
                            <a:schemeClr val="bg1"/>
                          </a:solidFill>
                          <a:effectLst/>
                          <a:latin typeface="Arial" panose="020B0604020202020204" pitchFamily="34" charset="0"/>
                          <a:cs typeface="Arial" panose="020B0604020202020204" pitchFamily="34" charset="0"/>
                        </a:rPr>
                        <a:t>Day 3:</a:t>
                      </a:r>
                    </a:p>
                    <a:p>
                      <a:pPr marL="0" marR="0" indent="0" algn="l" defTabSz="914400" rtl="0" eaLnBrk="1" fontAlgn="auto" latinLnBrk="0" hangingPunct="1">
                        <a:lnSpc>
                          <a:spcPct val="107000"/>
                        </a:lnSpc>
                        <a:spcBef>
                          <a:spcPts val="0"/>
                        </a:spcBef>
                        <a:spcAft>
                          <a:spcPts val="0"/>
                        </a:spcAft>
                        <a:buClrTx/>
                        <a:buSzTx/>
                        <a:buFontTx/>
                        <a:buNone/>
                        <a:tabLst/>
                        <a:defRPr/>
                      </a:pPr>
                      <a:r>
                        <a:rPr lang="en-GB" sz="900" b="0">
                          <a:solidFill>
                            <a:schemeClr val="bg1"/>
                          </a:solidFill>
                          <a:effectLst/>
                          <a:latin typeface="Arial" panose="020B0604020202020204" pitchFamily="34" charset="0"/>
                          <a:cs typeface="Arial" panose="020B0604020202020204" pitchFamily="34" charset="0"/>
                        </a:rPr>
                        <a:t>7 July</a:t>
                      </a:r>
                      <a:endParaRPr lang="en-GB" sz="900" b="0">
                        <a:solidFill>
                          <a:schemeClr val="bg1"/>
                        </a:solidFill>
                        <a:effectLst/>
                        <a:latin typeface="Arial" panose="020B0604020202020204" pitchFamily="34" charset="0"/>
                        <a:ea typeface="Calibri"/>
                        <a:cs typeface="Arial" panose="020B0604020202020204" pitchFamily="34" charset="0"/>
                      </a:endParaRPr>
                    </a:p>
                  </a:txBody>
                  <a:tcPr marL="37556" marR="37556"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900" b="0">
                          <a:solidFill>
                            <a:schemeClr val="bg1"/>
                          </a:solidFill>
                          <a:effectLst/>
                          <a:latin typeface="Arial" panose="020B0604020202020204" pitchFamily="34" charset="0"/>
                          <a:cs typeface="Arial" panose="020B0604020202020204" pitchFamily="34" charset="0"/>
                        </a:rPr>
                        <a:t>Day 4:</a:t>
                      </a:r>
                      <a:endParaRPr lang="en-GB" sz="900" b="0">
                        <a:solidFill>
                          <a:schemeClr val="bg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GB" sz="900" b="0">
                          <a:solidFill>
                            <a:schemeClr val="bg1"/>
                          </a:solidFill>
                          <a:effectLst/>
                          <a:latin typeface="Arial" panose="020B0604020202020204" pitchFamily="34" charset="0"/>
                          <a:ea typeface="Calibri"/>
                          <a:cs typeface="Arial" panose="020B0604020202020204" pitchFamily="34" charset="0"/>
                        </a:rPr>
                        <a:t>4 Aug</a:t>
                      </a:r>
                    </a:p>
                  </a:txBody>
                  <a:tcPr marL="37556" marR="37556"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900" b="0">
                          <a:solidFill>
                            <a:schemeClr val="bg1"/>
                          </a:solidFill>
                          <a:effectLst/>
                          <a:latin typeface="Arial" panose="020B0604020202020204" pitchFamily="34" charset="0"/>
                          <a:cs typeface="Arial" panose="020B0604020202020204" pitchFamily="34" charset="0"/>
                        </a:rPr>
                        <a:t>Day 5:</a:t>
                      </a:r>
                    </a:p>
                    <a:p>
                      <a:pPr marL="0" marR="0" indent="0" algn="l" defTabSz="914400" rtl="0" eaLnBrk="1" fontAlgn="auto" latinLnBrk="0" hangingPunct="1">
                        <a:lnSpc>
                          <a:spcPct val="107000"/>
                        </a:lnSpc>
                        <a:spcBef>
                          <a:spcPts val="0"/>
                        </a:spcBef>
                        <a:spcAft>
                          <a:spcPts val="0"/>
                        </a:spcAft>
                        <a:buClrTx/>
                        <a:buSzTx/>
                        <a:buFontTx/>
                        <a:buNone/>
                        <a:tabLst/>
                        <a:defRPr/>
                      </a:pPr>
                      <a:r>
                        <a:rPr lang="en-GB" sz="900" b="0">
                          <a:solidFill>
                            <a:schemeClr val="bg1"/>
                          </a:solidFill>
                          <a:effectLst/>
                          <a:latin typeface="Arial" panose="020B0604020202020204" pitchFamily="34" charset="0"/>
                          <a:cs typeface="Arial" panose="020B0604020202020204" pitchFamily="34" charset="0"/>
                        </a:rPr>
                        <a:t> </a:t>
                      </a:r>
                      <a:r>
                        <a:rPr lang="en-GB" sz="900" b="0">
                          <a:solidFill>
                            <a:schemeClr val="bg1"/>
                          </a:solidFill>
                          <a:effectLst/>
                          <a:latin typeface="Arial" panose="020B0604020202020204" pitchFamily="34" charset="0"/>
                          <a:ea typeface="Calibri"/>
                          <a:cs typeface="Arial" panose="020B0604020202020204" pitchFamily="34" charset="0"/>
                        </a:rPr>
                        <a:t>1 Sep</a:t>
                      </a:r>
                    </a:p>
                  </a:txBody>
                  <a:tcPr marL="37556" marR="37556"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900" b="0">
                          <a:solidFill>
                            <a:schemeClr val="bg1"/>
                          </a:solidFill>
                          <a:effectLst/>
                          <a:latin typeface="Arial" panose="020B0604020202020204" pitchFamily="34" charset="0"/>
                          <a:cs typeface="Arial" panose="020B0604020202020204" pitchFamily="34" charset="0"/>
                        </a:rPr>
                        <a:t>Day 6: </a:t>
                      </a:r>
                    </a:p>
                    <a:p>
                      <a:pPr marL="0" marR="0" lvl="0" indent="0" algn="l" defTabSz="914400" rtl="0" eaLnBrk="1" fontAlgn="auto" latinLnBrk="0" hangingPunct="1">
                        <a:lnSpc>
                          <a:spcPct val="107000"/>
                        </a:lnSpc>
                        <a:spcBef>
                          <a:spcPts val="0"/>
                        </a:spcBef>
                        <a:spcAft>
                          <a:spcPts val="0"/>
                        </a:spcAft>
                        <a:buClrTx/>
                        <a:buSzTx/>
                        <a:buFontTx/>
                        <a:buNone/>
                        <a:tabLst/>
                        <a:defRPr/>
                      </a:pPr>
                      <a:r>
                        <a:rPr lang="en-GB" sz="900" b="0">
                          <a:solidFill>
                            <a:schemeClr val="bg1"/>
                          </a:solidFill>
                          <a:effectLst/>
                          <a:latin typeface="Arial" panose="020B0604020202020204" pitchFamily="34" charset="0"/>
                          <a:ea typeface="Calibri"/>
                          <a:cs typeface="Arial" panose="020B0604020202020204" pitchFamily="34" charset="0"/>
                        </a:rPr>
                        <a:t>6 Oct</a:t>
                      </a:r>
                    </a:p>
                  </a:txBody>
                  <a:tcPr marL="37556" marR="37556"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900" b="0">
                          <a:solidFill>
                            <a:schemeClr val="bg1"/>
                          </a:solidFill>
                          <a:effectLst/>
                          <a:latin typeface="Arial" panose="020B0604020202020204" pitchFamily="34" charset="0"/>
                          <a:cs typeface="Arial" panose="020B0604020202020204" pitchFamily="34" charset="0"/>
                        </a:rPr>
                        <a:t>Day 7: </a:t>
                      </a:r>
                    </a:p>
                    <a:p>
                      <a:pPr marL="0" marR="0" indent="0" algn="l" defTabSz="914400" rtl="0" eaLnBrk="1" fontAlgn="auto" latinLnBrk="0" hangingPunct="1">
                        <a:lnSpc>
                          <a:spcPct val="107000"/>
                        </a:lnSpc>
                        <a:spcBef>
                          <a:spcPts val="0"/>
                        </a:spcBef>
                        <a:spcAft>
                          <a:spcPts val="0"/>
                        </a:spcAft>
                        <a:buClrTx/>
                        <a:buSzTx/>
                        <a:buFontTx/>
                        <a:buNone/>
                        <a:tabLst/>
                        <a:defRPr/>
                      </a:pPr>
                      <a:r>
                        <a:rPr lang="en-GB" sz="900" b="0">
                          <a:solidFill>
                            <a:schemeClr val="bg1"/>
                          </a:solidFill>
                          <a:effectLst/>
                          <a:latin typeface="Arial" panose="020B0604020202020204" pitchFamily="34" charset="0"/>
                          <a:ea typeface="Calibri"/>
                          <a:cs typeface="Arial" panose="020B0604020202020204" pitchFamily="34" charset="0"/>
                        </a:rPr>
                        <a:t>10 Nov</a:t>
                      </a:r>
                    </a:p>
                  </a:txBody>
                  <a:tcPr marL="37556" marR="37556"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900" b="0">
                          <a:solidFill>
                            <a:schemeClr val="bg1"/>
                          </a:solidFill>
                          <a:effectLst/>
                          <a:latin typeface="Arial" panose="020B0604020202020204" pitchFamily="34" charset="0"/>
                          <a:cs typeface="Arial" panose="020B0604020202020204" pitchFamily="34" charset="0"/>
                        </a:rPr>
                        <a:t>Day 8: </a:t>
                      </a:r>
                    </a:p>
                    <a:p>
                      <a:pPr marL="0" marR="0" indent="0" algn="l" defTabSz="914400" rtl="0" eaLnBrk="1" fontAlgn="auto" latinLnBrk="0" hangingPunct="1">
                        <a:lnSpc>
                          <a:spcPct val="107000"/>
                        </a:lnSpc>
                        <a:spcBef>
                          <a:spcPts val="0"/>
                        </a:spcBef>
                        <a:spcAft>
                          <a:spcPts val="0"/>
                        </a:spcAft>
                        <a:buClrTx/>
                        <a:buSzTx/>
                        <a:buFontTx/>
                        <a:buNone/>
                        <a:tabLst/>
                        <a:defRPr/>
                      </a:pPr>
                      <a:r>
                        <a:rPr lang="en-GB" sz="900" b="0">
                          <a:solidFill>
                            <a:schemeClr val="bg1"/>
                          </a:solidFill>
                          <a:effectLst/>
                          <a:latin typeface="Arial" panose="020B0604020202020204" pitchFamily="34" charset="0"/>
                          <a:ea typeface="Calibri"/>
                          <a:cs typeface="Arial" panose="020B0604020202020204" pitchFamily="34" charset="0"/>
                        </a:rPr>
                        <a:t>1 Dec</a:t>
                      </a:r>
                    </a:p>
                  </a:txBody>
                  <a:tcPr marL="37556" marR="37556"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900" b="0">
                          <a:solidFill>
                            <a:schemeClr val="bg1"/>
                          </a:solidFill>
                          <a:effectLst/>
                          <a:latin typeface="Arial" panose="020B0604020202020204" pitchFamily="34" charset="0"/>
                          <a:cs typeface="Arial" panose="020B0604020202020204" pitchFamily="34" charset="0"/>
                        </a:rPr>
                        <a:t>Day 9: </a:t>
                      </a:r>
                    </a:p>
                    <a:p>
                      <a:pPr marL="0" marR="0" indent="0" algn="l" defTabSz="914400" rtl="0" eaLnBrk="1" fontAlgn="auto" latinLnBrk="0" hangingPunct="1">
                        <a:lnSpc>
                          <a:spcPct val="107000"/>
                        </a:lnSpc>
                        <a:spcBef>
                          <a:spcPts val="0"/>
                        </a:spcBef>
                        <a:spcAft>
                          <a:spcPts val="0"/>
                        </a:spcAft>
                        <a:buClrTx/>
                        <a:buSzTx/>
                        <a:buFontTx/>
                        <a:buNone/>
                        <a:tabLst/>
                        <a:defRPr/>
                      </a:pPr>
                      <a:r>
                        <a:rPr lang="en-GB" sz="900" b="0">
                          <a:solidFill>
                            <a:schemeClr val="bg1"/>
                          </a:solidFill>
                          <a:effectLst/>
                          <a:latin typeface="Arial" panose="020B0604020202020204" pitchFamily="34" charset="0"/>
                          <a:ea typeface="Calibri"/>
                          <a:cs typeface="Arial" panose="020B0604020202020204" pitchFamily="34" charset="0"/>
                        </a:rPr>
                        <a:t>5 Jan</a:t>
                      </a:r>
                    </a:p>
                  </a:txBody>
                  <a:tcPr marL="37556" marR="37556"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900" b="0">
                          <a:solidFill>
                            <a:schemeClr val="bg1"/>
                          </a:solidFill>
                          <a:effectLst/>
                          <a:latin typeface="Arial" panose="020B0604020202020204" pitchFamily="34" charset="0"/>
                          <a:cs typeface="Arial" panose="020B0604020202020204" pitchFamily="34" charset="0"/>
                        </a:rPr>
                        <a:t>Day 10: 2Feb</a:t>
                      </a:r>
                      <a:endParaRPr lang="en-GB" sz="900" b="0">
                        <a:solidFill>
                          <a:schemeClr val="bg1"/>
                        </a:solidFill>
                        <a:effectLst/>
                        <a:latin typeface="Arial" panose="020B0604020202020204" pitchFamily="34" charset="0"/>
                        <a:ea typeface="Calibri"/>
                        <a:cs typeface="Arial" panose="020B0604020202020204" pitchFamily="34" charset="0"/>
                      </a:endParaRPr>
                    </a:p>
                  </a:txBody>
                  <a:tcPr marL="37556" marR="37556"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900" b="0">
                          <a:solidFill>
                            <a:schemeClr val="bg1"/>
                          </a:solidFill>
                          <a:effectLst/>
                          <a:latin typeface="Arial" panose="020B0604020202020204" pitchFamily="34" charset="0"/>
                          <a:cs typeface="Arial" panose="020B0604020202020204" pitchFamily="34" charset="0"/>
                        </a:rPr>
                        <a:t>Day 11: </a:t>
                      </a:r>
                    </a:p>
                    <a:p>
                      <a:pPr marL="0" marR="0" indent="0" algn="l" defTabSz="914400" rtl="0" eaLnBrk="1" fontAlgn="auto" latinLnBrk="0" hangingPunct="1">
                        <a:lnSpc>
                          <a:spcPct val="107000"/>
                        </a:lnSpc>
                        <a:spcBef>
                          <a:spcPts val="0"/>
                        </a:spcBef>
                        <a:spcAft>
                          <a:spcPts val="0"/>
                        </a:spcAft>
                        <a:buClrTx/>
                        <a:buSzTx/>
                        <a:buFontTx/>
                        <a:buNone/>
                        <a:tabLst/>
                        <a:defRPr/>
                      </a:pPr>
                      <a:r>
                        <a:rPr lang="en-GB" sz="900" b="0">
                          <a:solidFill>
                            <a:schemeClr val="bg1"/>
                          </a:solidFill>
                          <a:effectLst/>
                          <a:latin typeface="Arial" panose="020B0604020202020204" pitchFamily="34" charset="0"/>
                          <a:cs typeface="Arial" panose="020B0604020202020204" pitchFamily="34" charset="0"/>
                        </a:rPr>
                        <a:t>2 Mar</a:t>
                      </a:r>
                      <a:endParaRPr lang="en-GB" sz="900" b="0">
                        <a:solidFill>
                          <a:schemeClr val="bg1"/>
                        </a:solidFill>
                        <a:effectLst/>
                        <a:latin typeface="Arial" panose="020B0604020202020204" pitchFamily="34" charset="0"/>
                        <a:ea typeface="Calibri"/>
                        <a:cs typeface="Arial" panose="020B0604020202020204" pitchFamily="34" charset="0"/>
                      </a:endParaRPr>
                    </a:p>
                  </a:txBody>
                  <a:tcPr marL="37556" marR="37556"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900" b="0">
                          <a:solidFill>
                            <a:schemeClr val="bg1"/>
                          </a:solidFill>
                          <a:effectLst/>
                          <a:latin typeface="Arial" panose="020B0604020202020204" pitchFamily="34" charset="0"/>
                          <a:cs typeface="Arial" panose="020B0604020202020204" pitchFamily="34" charset="0"/>
                        </a:rPr>
                        <a:t>Day 12: </a:t>
                      </a:r>
                    </a:p>
                    <a:p>
                      <a:pPr marL="0" marR="0" indent="0" algn="l" defTabSz="914400" rtl="0" eaLnBrk="1" fontAlgn="auto" latinLnBrk="0" hangingPunct="1">
                        <a:lnSpc>
                          <a:spcPct val="107000"/>
                        </a:lnSpc>
                        <a:spcBef>
                          <a:spcPts val="0"/>
                        </a:spcBef>
                        <a:spcAft>
                          <a:spcPts val="0"/>
                        </a:spcAft>
                        <a:buClrTx/>
                        <a:buSzTx/>
                        <a:buFontTx/>
                        <a:buNone/>
                        <a:tabLst/>
                        <a:defRPr/>
                      </a:pPr>
                      <a:r>
                        <a:rPr lang="en-GB" sz="900" b="0">
                          <a:solidFill>
                            <a:schemeClr val="bg1"/>
                          </a:solidFill>
                          <a:effectLst/>
                          <a:latin typeface="Arial" panose="020B0604020202020204" pitchFamily="34" charset="0"/>
                          <a:cs typeface="Arial" panose="020B0604020202020204" pitchFamily="34" charset="0"/>
                        </a:rPr>
                        <a:t>6 Apr</a:t>
                      </a:r>
                      <a:endParaRPr lang="en-GB" sz="900" b="0">
                        <a:solidFill>
                          <a:schemeClr val="bg1"/>
                        </a:solidFill>
                        <a:effectLst/>
                        <a:latin typeface="Arial" panose="020B0604020202020204" pitchFamily="34" charset="0"/>
                        <a:ea typeface="Calibri"/>
                        <a:cs typeface="Arial" panose="020B0604020202020204" pitchFamily="34" charset="0"/>
                      </a:endParaRPr>
                    </a:p>
                  </a:txBody>
                  <a:tcPr marL="37556" marR="37556"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10001"/>
                  </a:ext>
                </a:extLst>
              </a:tr>
              <a:tr h="42919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07000"/>
                        </a:lnSpc>
                        <a:spcAft>
                          <a:spcPts val="0"/>
                        </a:spcAft>
                      </a:pPr>
                      <a:r>
                        <a:rPr lang="en-GB" sz="900" b="0">
                          <a:effectLst/>
                          <a:latin typeface="Arial" panose="020B0604020202020204" pitchFamily="34" charset="0"/>
                          <a:ea typeface="+mn-ea"/>
                          <a:cs typeface="Arial" panose="020B0604020202020204" pitchFamily="34" charset="0"/>
                        </a:rPr>
                        <a:t>Work-shop</a:t>
                      </a:r>
                      <a:endParaRPr lang="en-GB" sz="900" b="0">
                        <a:effectLst/>
                        <a:latin typeface="Arial" panose="020B0604020202020204" pitchFamily="34" charset="0"/>
                        <a:ea typeface="Calibri"/>
                        <a:cs typeface="Arial" panose="020B0604020202020204" pitchFamily="34" charset="0"/>
                      </a:endParaRPr>
                    </a:p>
                  </a:txBody>
                  <a:tcPr marL="37556" marR="3755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effectLst/>
                          <a:latin typeface="Arial" panose="020B0604020202020204" pitchFamily="34" charset="0"/>
                          <a:cs typeface="Arial" panose="020B0604020202020204" pitchFamily="34" charset="0"/>
                        </a:rPr>
                        <a:t>Core Preceptorship</a:t>
                      </a:r>
                      <a:endParaRPr lang="en-GB" sz="800" b="1">
                        <a:solidFill>
                          <a:schemeClr val="tx1"/>
                        </a:solidFill>
                        <a:effectLst/>
                        <a:latin typeface="Arial" panose="020B0604020202020204" pitchFamily="34" charset="0"/>
                        <a:ea typeface="Calibri"/>
                        <a:cs typeface="Arial" panose="020B0604020202020204" pitchFamily="34" charset="0"/>
                      </a:endParaRPr>
                    </a:p>
                  </a:txBody>
                  <a:tcPr marL="37556" marR="3755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6D9F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lnSpc>
                          <a:spcPct val="100000"/>
                        </a:lnSpc>
                        <a:spcAft>
                          <a:spcPts val="0"/>
                        </a:spcAft>
                      </a:pPr>
                      <a:r>
                        <a:rPr lang="en-GB" sz="700" b="1" dirty="0">
                          <a:effectLst/>
                          <a:latin typeface="Arial" panose="020B0604020202020204" pitchFamily="34" charset="0"/>
                          <a:cs typeface="Arial" panose="020B0604020202020204" pitchFamily="34" charset="0"/>
                        </a:rPr>
                        <a:t>Foundation in Leadership and Management</a:t>
                      </a:r>
                    </a:p>
                    <a:p>
                      <a:pPr algn="l">
                        <a:lnSpc>
                          <a:spcPct val="100000"/>
                        </a:lnSpc>
                        <a:spcAft>
                          <a:spcPts val="0"/>
                        </a:spcAft>
                      </a:pPr>
                      <a:r>
                        <a:rPr lang="en-GB" sz="700" b="1" dirty="0">
                          <a:effectLst/>
                          <a:latin typeface="Arial" panose="020B0604020202020204" pitchFamily="34" charset="0"/>
                          <a:cs typeface="Arial" panose="020B0604020202020204" pitchFamily="34" charset="0"/>
                        </a:rPr>
                        <a:t>(FLM)</a:t>
                      </a:r>
                      <a:endParaRPr lang="en-GB" sz="700" b="1" dirty="0">
                        <a:effectLst/>
                        <a:latin typeface="Arial" panose="020B0604020202020204" pitchFamily="34" charset="0"/>
                        <a:ea typeface="Calibri"/>
                        <a:cs typeface="Arial" panose="020B0604020202020204" pitchFamily="34" charset="0"/>
                      </a:endParaRPr>
                    </a:p>
                  </a:txBody>
                  <a:tcPr marL="37556" marR="3755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3E5E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lnSpc>
                          <a:spcPct val="100000"/>
                        </a:lnSpc>
                        <a:spcAft>
                          <a:spcPts val="0"/>
                        </a:spcAft>
                      </a:pPr>
                      <a:r>
                        <a:rPr lang="en-GB" sz="800" b="1" dirty="0">
                          <a:solidFill>
                            <a:schemeClr val="tx1"/>
                          </a:solidFill>
                          <a:effectLst/>
                          <a:latin typeface="Arial" panose="020B0604020202020204" pitchFamily="34" charset="0"/>
                          <a:cs typeface="Arial" panose="020B0604020202020204" pitchFamily="34" charset="0"/>
                        </a:rPr>
                        <a:t>Core Preceptorship</a:t>
                      </a:r>
                      <a:endParaRPr lang="en-GB" sz="800" b="1" dirty="0">
                        <a:solidFill>
                          <a:schemeClr val="tx1"/>
                        </a:solidFill>
                        <a:effectLst/>
                        <a:latin typeface="Arial" panose="020B0604020202020204" pitchFamily="34" charset="0"/>
                        <a:ea typeface="Calibri"/>
                        <a:cs typeface="Arial" panose="020B0604020202020204" pitchFamily="34" charset="0"/>
                      </a:endParaRPr>
                    </a:p>
                  </a:txBody>
                  <a:tcPr marL="37556" marR="3755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6D9F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lnSpc>
                          <a:spcPct val="100000"/>
                        </a:lnSpc>
                        <a:spcAft>
                          <a:spcPts val="0"/>
                        </a:spcAft>
                      </a:pPr>
                      <a:r>
                        <a:rPr lang="en-GB" sz="800" b="1">
                          <a:effectLst/>
                          <a:latin typeface="Arial" panose="020B0604020202020204" pitchFamily="34" charset="0"/>
                          <a:cs typeface="Arial" panose="020B0604020202020204" pitchFamily="34" charset="0"/>
                        </a:rPr>
                        <a:t>FLM</a:t>
                      </a:r>
                      <a:endParaRPr lang="en-GB" sz="800" b="1">
                        <a:effectLst/>
                        <a:latin typeface="Arial" panose="020B0604020202020204" pitchFamily="34" charset="0"/>
                        <a:ea typeface="Calibri"/>
                        <a:cs typeface="Arial" panose="020B0604020202020204" pitchFamily="34" charset="0"/>
                      </a:endParaRPr>
                    </a:p>
                  </a:txBody>
                  <a:tcPr marL="37556" marR="3755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3E5E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lnSpc>
                          <a:spcPct val="100000"/>
                        </a:lnSpc>
                        <a:spcAft>
                          <a:spcPts val="0"/>
                        </a:spcAft>
                      </a:pPr>
                      <a:r>
                        <a:rPr lang="en-GB" sz="800" b="1">
                          <a:solidFill>
                            <a:schemeClr val="tx1"/>
                          </a:solidFill>
                          <a:effectLst/>
                          <a:latin typeface="Arial" panose="020B0604020202020204" pitchFamily="34" charset="0"/>
                          <a:cs typeface="Arial" panose="020B0604020202020204" pitchFamily="34" charset="0"/>
                        </a:rPr>
                        <a:t>Core Preceptorship</a:t>
                      </a:r>
                      <a:endParaRPr lang="en-GB" sz="800" b="1">
                        <a:solidFill>
                          <a:schemeClr val="tx1"/>
                        </a:solidFill>
                        <a:effectLst/>
                        <a:latin typeface="Arial" panose="020B0604020202020204" pitchFamily="34" charset="0"/>
                        <a:ea typeface="Calibri"/>
                        <a:cs typeface="Arial" panose="020B0604020202020204" pitchFamily="34" charset="0"/>
                      </a:endParaRPr>
                    </a:p>
                  </a:txBody>
                  <a:tcPr marL="37556" marR="3755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6D9F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lnSpc>
                          <a:spcPct val="100000"/>
                        </a:lnSpc>
                        <a:spcAft>
                          <a:spcPts val="0"/>
                        </a:spcAft>
                      </a:pPr>
                      <a:r>
                        <a:rPr lang="en-GB" sz="800" b="1">
                          <a:effectLst/>
                          <a:latin typeface="Arial" panose="020B0604020202020204" pitchFamily="34" charset="0"/>
                          <a:cs typeface="Arial" panose="020B0604020202020204" pitchFamily="34" charset="0"/>
                        </a:rPr>
                        <a:t>FLM </a:t>
                      </a:r>
                      <a:endParaRPr lang="en-GB" sz="800" b="1">
                        <a:effectLst/>
                        <a:latin typeface="Arial" panose="020B0604020202020204" pitchFamily="34" charset="0"/>
                        <a:ea typeface="Calibri"/>
                        <a:cs typeface="Arial" panose="020B0604020202020204" pitchFamily="34" charset="0"/>
                      </a:endParaRPr>
                    </a:p>
                  </a:txBody>
                  <a:tcPr marL="37556" marR="3755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3E5E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lnSpc>
                          <a:spcPct val="100000"/>
                        </a:lnSpc>
                        <a:spcAft>
                          <a:spcPts val="0"/>
                        </a:spcAft>
                      </a:pPr>
                      <a:r>
                        <a:rPr lang="en-GB" sz="800" b="1">
                          <a:solidFill>
                            <a:schemeClr val="tx1"/>
                          </a:solidFill>
                          <a:effectLst/>
                          <a:latin typeface="Arial" panose="020B0604020202020204" pitchFamily="34" charset="0"/>
                          <a:cs typeface="Arial" panose="020B0604020202020204" pitchFamily="34" charset="0"/>
                        </a:rPr>
                        <a:t>Core Preceptorship</a:t>
                      </a:r>
                      <a:endParaRPr lang="en-GB" sz="800" b="1">
                        <a:solidFill>
                          <a:schemeClr val="tx1"/>
                        </a:solidFill>
                        <a:effectLst/>
                        <a:latin typeface="Arial" panose="020B0604020202020204" pitchFamily="34" charset="0"/>
                        <a:ea typeface="Calibri"/>
                        <a:cs typeface="Arial" panose="020B0604020202020204" pitchFamily="34" charset="0"/>
                      </a:endParaRPr>
                    </a:p>
                  </a:txBody>
                  <a:tcPr marL="37556" marR="3755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6D9F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lnSpc>
                          <a:spcPct val="100000"/>
                        </a:lnSpc>
                        <a:spcAft>
                          <a:spcPts val="0"/>
                        </a:spcAft>
                      </a:pPr>
                      <a:r>
                        <a:rPr lang="en-GB" sz="800" b="1">
                          <a:effectLst/>
                          <a:latin typeface="Arial" panose="020B0604020202020204" pitchFamily="34" charset="0"/>
                          <a:cs typeface="Arial" panose="020B0604020202020204" pitchFamily="34" charset="0"/>
                        </a:rPr>
                        <a:t>FLM</a:t>
                      </a:r>
                      <a:endParaRPr lang="en-GB" sz="800" b="1">
                        <a:effectLst/>
                        <a:latin typeface="Arial" panose="020B0604020202020204" pitchFamily="34" charset="0"/>
                        <a:ea typeface="Calibri"/>
                        <a:cs typeface="Arial" panose="020B0604020202020204" pitchFamily="34" charset="0"/>
                      </a:endParaRPr>
                    </a:p>
                  </a:txBody>
                  <a:tcPr marL="37556" marR="3755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3E5E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lnSpc>
                          <a:spcPct val="100000"/>
                        </a:lnSpc>
                        <a:spcAft>
                          <a:spcPts val="0"/>
                        </a:spcAft>
                      </a:pPr>
                      <a:r>
                        <a:rPr lang="en-GB" sz="800" b="1">
                          <a:solidFill>
                            <a:schemeClr val="tx1"/>
                          </a:solidFill>
                          <a:effectLst/>
                          <a:latin typeface="Arial" panose="020B0604020202020204" pitchFamily="34" charset="0"/>
                          <a:cs typeface="Arial" panose="020B0604020202020204" pitchFamily="34" charset="0"/>
                        </a:rPr>
                        <a:t>Core Preceptorship</a:t>
                      </a:r>
                      <a:endParaRPr lang="en-GB" sz="800" b="1">
                        <a:solidFill>
                          <a:schemeClr val="tx1"/>
                        </a:solidFill>
                        <a:effectLst/>
                        <a:latin typeface="Arial" panose="020B0604020202020204" pitchFamily="34" charset="0"/>
                        <a:ea typeface="Calibri"/>
                        <a:cs typeface="Arial" panose="020B0604020202020204" pitchFamily="34" charset="0"/>
                      </a:endParaRPr>
                    </a:p>
                  </a:txBody>
                  <a:tcPr marL="37556" marR="3755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6D9F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lnSpc>
                          <a:spcPct val="100000"/>
                        </a:lnSpc>
                        <a:spcAft>
                          <a:spcPts val="0"/>
                        </a:spcAft>
                      </a:pPr>
                      <a:r>
                        <a:rPr lang="en-GB" sz="800" b="1">
                          <a:effectLst/>
                          <a:latin typeface="Arial" panose="020B0604020202020204" pitchFamily="34" charset="0"/>
                          <a:cs typeface="Arial" panose="020B0604020202020204" pitchFamily="34" charset="0"/>
                        </a:rPr>
                        <a:t>FLM</a:t>
                      </a:r>
                      <a:endParaRPr lang="en-GB" sz="800" b="1">
                        <a:effectLst/>
                        <a:latin typeface="Arial" panose="020B0604020202020204" pitchFamily="34" charset="0"/>
                        <a:ea typeface="Calibri"/>
                        <a:cs typeface="Arial" panose="020B0604020202020204" pitchFamily="34" charset="0"/>
                      </a:endParaRPr>
                    </a:p>
                  </a:txBody>
                  <a:tcPr marL="37556" marR="3755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3E5E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lnSpc>
                          <a:spcPct val="100000"/>
                        </a:lnSpc>
                        <a:spcAft>
                          <a:spcPts val="0"/>
                        </a:spcAft>
                      </a:pPr>
                      <a:r>
                        <a:rPr lang="en-GB" sz="800" b="1">
                          <a:solidFill>
                            <a:schemeClr val="tx1"/>
                          </a:solidFill>
                          <a:effectLst/>
                          <a:latin typeface="Arial" panose="020B0604020202020204" pitchFamily="34" charset="0"/>
                          <a:cs typeface="Arial" panose="020B0604020202020204" pitchFamily="34" charset="0"/>
                        </a:rPr>
                        <a:t>Core Preceptorship</a:t>
                      </a:r>
                      <a:endParaRPr lang="en-GB" sz="800" b="1">
                        <a:solidFill>
                          <a:schemeClr val="tx1"/>
                        </a:solidFill>
                        <a:effectLst/>
                        <a:latin typeface="Arial" panose="020B0604020202020204" pitchFamily="34" charset="0"/>
                        <a:ea typeface="Calibri"/>
                        <a:cs typeface="Arial" panose="020B0604020202020204" pitchFamily="34" charset="0"/>
                      </a:endParaRPr>
                    </a:p>
                  </a:txBody>
                  <a:tcPr marL="37556" marR="3755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6D9F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lnSpc>
                          <a:spcPct val="100000"/>
                        </a:lnSpc>
                        <a:spcAft>
                          <a:spcPts val="0"/>
                        </a:spcAft>
                      </a:pPr>
                      <a:r>
                        <a:rPr lang="en-GB" sz="800" b="1">
                          <a:effectLst/>
                          <a:latin typeface="Arial" panose="020B0604020202020204" pitchFamily="34" charset="0"/>
                          <a:cs typeface="Arial" panose="020B0604020202020204" pitchFamily="34" charset="0"/>
                        </a:rPr>
                        <a:t>FLM</a:t>
                      </a:r>
                      <a:endParaRPr lang="en-GB" sz="800" b="1">
                        <a:effectLst/>
                        <a:latin typeface="Arial" panose="020B0604020202020204" pitchFamily="34" charset="0"/>
                        <a:ea typeface="Calibri"/>
                        <a:cs typeface="Arial" panose="020B0604020202020204" pitchFamily="34" charset="0"/>
                      </a:endParaRPr>
                    </a:p>
                  </a:txBody>
                  <a:tcPr marL="37556" marR="3755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3E5EB"/>
                    </a:solidFill>
                  </a:tcPr>
                </a:tc>
                <a:extLst>
                  <a:ext uri="{0D108BD9-81ED-4DB2-BD59-A6C34878D82A}">
                    <a16:rowId xmlns:a16="http://schemas.microsoft.com/office/drawing/2014/main" val="10002"/>
                  </a:ext>
                </a:extLst>
              </a:tr>
              <a:tr h="534787">
                <a:tc rowSpan="10">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7000"/>
                        </a:lnSpc>
                        <a:spcAft>
                          <a:spcPts val="0"/>
                        </a:spcAft>
                      </a:pPr>
                      <a:r>
                        <a:rPr lang="en-GB" sz="1100" b="0">
                          <a:effectLst/>
                          <a:latin typeface="Arial" panose="020B0604020202020204" pitchFamily="34" charset="0"/>
                          <a:cs typeface="Arial" panose="020B0604020202020204" pitchFamily="34" charset="0"/>
                        </a:rPr>
                        <a:t>09:45 - 12:30</a:t>
                      </a:r>
                    </a:p>
                  </a:txBody>
                  <a:tcPr marL="37556" marR="37556" marT="0" marB="0" vert="vert27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a:solidFill>
                            <a:schemeClr val="tx1"/>
                          </a:solidFill>
                          <a:effectLst/>
                          <a:latin typeface="Arial" panose="020B0604020202020204" pitchFamily="34" charset="0"/>
                          <a:cs typeface="Arial" panose="020B0604020202020204" pitchFamily="34" charset="0"/>
                        </a:rPr>
                        <a:t>Introduction to the AHP Preceptorship Programme</a:t>
                      </a:r>
                    </a:p>
                  </a:txBody>
                  <a:tcPr marL="37556" marR="3755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6D9F1"/>
                    </a:solidFill>
                  </a:tcPr>
                </a:tc>
                <a:tc rowSpan="4">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l">
                        <a:lnSpc>
                          <a:spcPct val="100000"/>
                        </a:lnSpc>
                        <a:spcAft>
                          <a:spcPts val="0"/>
                        </a:spcAft>
                        <a:buFont typeface="Arial" panose="020B0604020202020204" pitchFamily="34" charset="0"/>
                        <a:buNone/>
                      </a:pPr>
                      <a:r>
                        <a:rPr lang="en-GB" sz="800" b="0">
                          <a:effectLst/>
                          <a:latin typeface="Arial" panose="020B0604020202020204" pitchFamily="34" charset="0"/>
                          <a:cs typeface="Arial" panose="020B0604020202020204" pitchFamily="34" charset="0"/>
                        </a:rPr>
                        <a:t>Introduction to FLM programme</a:t>
                      </a:r>
                    </a:p>
                  </a:txBody>
                  <a:tcPr marL="37556" marR="3755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3E5EB"/>
                    </a:solidFill>
                  </a:tcPr>
                </a:tc>
                <a:tc rowSpan="10">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l">
                        <a:lnSpc>
                          <a:spcPct val="100000"/>
                        </a:lnSpc>
                        <a:spcAft>
                          <a:spcPts val="800"/>
                        </a:spcAft>
                        <a:buFont typeface="Arial" panose="020B0604020202020204" pitchFamily="34" charset="0"/>
                        <a:buNone/>
                      </a:pPr>
                      <a:r>
                        <a:rPr lang="en-GB" sz="800" b="0">
                          <a:solidFill>
                            <a:schemeClr val="tx1"/>
                          </a:solidFill>
                          <a:effectLst/>
                          <a:latin typeface="Arial" panose="020B0604020202020204" pitchFamily="34" charset="0"/>
                          <a:cs typeface="Arial" panose="020B0604020202020204" pitchFamily="34" charset="0"/>
                        </a:rPr>
                        <a:t>Communication Skills.</a:t>
                      </a:r>
                      <a:r>
                        <a:rPr lang="en-GB" sz="800" b="0" baseline="0">
                          <a:solidFill>
                            <a:schemeClr val="tx1"/>
                          </a:solidFill>
                          <a:effectLst/>
                          <a:latin typeface="Arial" panose="020B0604020202020204" pitchFamily="34" charset="0"/>
                          <a:cs typeface="Arial" panose="020B0604020202020204" pitchFamily="34" charset="0"/>
                        </a:rPr>
                        <a:t> </a:t>
                      </a:r>
                    </a:p>
                    <a:p>
                      <a:pPr marL="0" indent="0" algn="l">
                        <a:lnSpc>
                          <a:spcPct val="100000"/>
                        </a:lnSpc>
                        <a:spcAft>
                          <a:spcPts val="800"/>
                        </a:spcAft>
                        <a:buFont typeface="Arial" panose="020B0604020202020204" pitchFamily="34" charset="0"/>
                        <a:buNone/>
                      </a:pPr>
                      <a:r>
                        <a:rPr lang="en-GB" sz="800" b="0" baseline="0">
                          <a:solidFill>
                            <a:schemeClr val="tx1"/>
                          </a:solidFill>
                          <a:effectLst/>
                          <a:latin typeface="Arial" panose="020B0604020202020204" pitchFamily="34" charset="0"/>
                          <a:cs typeface="Arial" panose="020B0604020202020204" pitchFamily="34" charset="0"/>
                        </a:rPr>
                        <a:t>Delivered by </a:t>
                      </a:r>
                      <a:r>
                        <a:rPr lang="en-GB" sz="800" b="0" baseline="0" err="1">
                          <a:solidFill>
                            <a:schemeClr val="tx1"/>
                          </a:solidFill>
                          <a:effectLst/>
                          <a:latin typeface="Arial" panose="020B0604020202020204" pitchFamily="34" charset="0"/>
                          <a:cs typeface="Arial" panose="020B0604020202020204" pitchFamily="34" charset="0"/>
                        </a:rPr>
                        <a:t>Afta</a:t>
                      </a:r>
                      <a:r>
                        <a:rPr lang="en-GB" sz="800" b="0" baseline="0">
                          <a:solidFill>
                            <a:schemeClr val="tx1"/>
                          </a:solidFill>
                          <a:effectLst/>
                          <a:latin typeface="Arial" panose="020B0604020202020204" pitchFamily="34" charset="0"/>
                          <a:cs typeface="Arial" panose="020B0604020202020204" pitchFamily="34" charset="0"/>
                        </a:rPr>
                        <a:t>-thought</a:t>
                      </a:r>
                      <a:endParaRPr lang="en-GB" sz="800" b="0">
                        <a:solidFill>
                          <a:schemeClr val="tx1"/>
                        </a:solidFill>
                        <a:effectLst/>
                        <a:latin typeface="Arial" panose="020B0604020202020204" pitchFamily="34" charset="0"/>
                        <a:cs typeface="Arial" panose="020B0604020202020204" pitchFamily="34" charset="0"/>
                      </a:endParaRPr>
                    </a:p>
                  </a:txBody>
                  <a:tcPr marL="37556" marR="3755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6D9F1"/>
                    </a:solidFill>
                  </a:tcPr>
                </a:tc>
                <a:tc rowSpan="10">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l">
                        <a:lnSpc>
                          <a:spcPct val="100000"/>
                        </a:lnSpc>
                        <a:spcAft>
                          <a:spcPts val="0"/>
                        </a:spcAft>
                        <a:buFont typeface="Arial" panose="020B0604020202020204" pitchFamily="34" charset="0"/>
                        <a:buNone/>
                      </a:pPr>
                      <a:r>
                        <a:rPr lang="en-GB" sz="800" b="0">
                          <a:effectLst/>
                          <a:latin typeface="Arial" panose="020B0604020202020204" pitchFamily="34" charset="0"/>
                          <a:cs typeface="Arial" panose="020B0604020202020204" pitchFamily="34" charset="0"/>
                        </a:rPr>
                        <a:t>Leadership Styles</a:t>
                      </a:r>
                      <a:endParaRPr lang="en-GB" sz="800" b="0">
                        <a:effectLst/>
                        <a:latin typeface="Arial" panose="020B0604020202020204" pitchFamily="34" charset="0"/>
                        <a:ea typeface="Calibri"/>
                        <a:cs typeface="Arial" panose="020B0604020202020204" pitchFamily="34" charset="0"/>
                      </a:endParaRPr>
                    </a:p>
                  </a:txBody>
                  <a:tcPr marL="37556" marR="3755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3E5EB"/>
                    </a:solidFill>
                  </a:tcPr>
                </a:tc>
                <a:tc rowSpan="10">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lvl="0" indent="0" algn="l">
                        <a:lnSpc>
                          <a:spcPct val="100000"/>
                        </a:lnSpc>
                        <a:spcAft>
                          <a:spcPts val="0"/>
                        </a:spcAft>
                        <a:buFont typeface="Arial" panose="020B0604020202020204" pitchFamily="34" charset="0"/>
                        <a:buNone/>
                      </a:pPr>
                      <a:r>
                        <a:rPr lang="en-GB" sz="800" b="0">
                          <a:solidFill>
                            <a:schemeClr val="tx1"/>
                          </a:solidFill>
                          <a:effectLst/>
                          <a:latin typeface="Arial" panose="020B0604020202020204" pitchFamily="34" charset="0"/>
                          <a:cs typeface="Arial" panose="020B0604020202020204" pitchFamily="34" charset="0"/>
                        </a:rPr>
                        <a:t>Mental health</a:t>
                      </a:r>
                    </a:p>
                    <a:p>
                      <a:pPr marL="0" lvl="0" indent="0" algn="l">
                        <a:lnSpc>
                          <a:spcPct val="100000"/>
                        </a:lnSpc>
                        <a:spcAft>
                          <a:spcPts val="0"/>
                        </a:spcAft>
                        <a:buFont typeface="Arial" panose="020B0604020202020204" pitchFamily="34" charset="0"/>
                        <a:buNone/>
                      </a:pPr>
                      <a:endParaRPr lang="en-GB" sz="800" b="0">
                        <a:solidFill>
                          <a:schemeClr val="tx1"/>
                        </a:solidFill>
                        <a:effectLst/>
                        <a:latin typeface="Arial" panose="020B0604020202020204" pitchFamily="34" charset="0"/>
                        <a:cs typeface="Arial" panose="020B0604020202020204" pitchFamily="34" charset="0"/>
                      </a:endParaRPr>
                    </a:p>
                  </a:txBody>
                  <a:tcPr marL="37556" marR="3755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6D9F1"/>
                    </a:solidFill>
                  </a:tcPr>
                </a:tc>
                <a:tc rowSpan="10">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l">
                        <a:lnSpc>
                          <a:spcPct val="100000"/>
                        </a:lnSpc>
                        <a:spcAft>
                          <a:spcPts val="0"/>
                        </a:spcAft>
                        <a:buFont typeface="Arial" panose="020B0604020202020204" pitchFamily="34" charset="0"/>
                        <a:buNone/>
                      </a:pPr>
                      <a:r>
                        <a:rPr lang="en-GB" sz="800" b="0">
                          <a:effectLst/>
                          <a:latin typeface="Arial" panose="020B0604020202020204" pitchFamily="34" charset="0"/>
                          <a:cs typeface="Arial" panose="020B0604020202020204" pitchFamily="34" charset="0"/>
                        </a:rPr>
                        <a:t>Conflict and Negotiation</a:t>
                      </a:r>
                      <a:endParaRPr lang="en-GB" sz="800" b="0">
                        <a:effectLst/>
                        <a:latin typeface="Arial" panose="020B0604020202020204" pitchFamily="34" charset="0"/>
                        <a:ea typeface="Calibri"/>
                        <a:cs typeface="Arial" panose="020B0604020202020204" pitchFamily="34" charset="0"/>
                      </a:endParaRPr>
                    </a:p>
                  </a:txBody>
                  <a:tcPr marL="37556" marR="3755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3E5EB"/>
                    </a:solidFill>
                  </a:tcPr>
                </a:tc>
                <a:tc row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a:solidFill>
                            <a:schemeClr val="tx1"/>
                          </a:solidFill>
                          <a:effectLst/>
                          <a:latin typeface="Arial" panose="020B0604020202020204" pitchFamily="34" charset="0"/>
                          <a:cs typeface="Arial" panose="020B0604020202020204" pitchFamily="34" charset="0"/>
                        </a:rPr>
                        <a:t>Introduction to end of life care</a:t>
                      </a:r>
                    </a:p>
                  </a:txBody>
                  <a:tcPr marL="37556" marR="3755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6D9F1"/>
                    </a:solidFill>
                  </a:tcPr>
                </a:tc>
                <a:tc rowSpan="10">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l">
                        <a:lnSpc>
                          <a:spcPct val="100000"/>
                        </a:lnSpc>
                        <a:spcAft>
                          <a:spcPts val="0"/>
                        </a:spcAft>
                        <a:buFont typeface="Arial" panose="020B0604020202020204" pitchFamily="34" charset="0"/>
                        <a:buNone/>
                      </a:pPr>
                      <a:r>
                        <a:rPr lang="en-GB" sz="800" b="0">
                          <a:effectLst/>
                          <a:latin typeface="Arial" panose="020B0604020202020204" pitchFamily="34" charset="0"/>
                          <a:cs typeface="Arial" panose="020B0604020202020204" pitchFamily="34" charset="0"/>
                        </a:rPr>
                        <a:t>Organisational Culture</a:t>
                      </a:r>
                      <a:endParaRPr lang="en-GB" sz="800" b="0">
                        <a:effectLst/>
                        <a:latin typeface="Arial" panose="020B0604020202020204" pitchFamily="34" charset="0"/>
                        <a:ea typeface="Calibri"/>
                        <a:cs typeface="Arial" panose="020B0604020202020204" pitchFamily="34" charset="0"/>
                      </a:endParaRPr>
                    </a:p>
                  </a:txBody>
                  <a:tcPr marL="37556" marR="3755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3E5EB"/>
                    </a:solidFill>
                  </a:tcPr>
                </a:tc>
                <a:tc rowSpan="10">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a:solidFill>
                            <a:schemeClr val="tx1"/>
                          </a:solidFill>
                          <a:effectLst/>
                          <a:latin typeface="Arial" panose="020B0604020202020204" pitchFamily="34" charset="0"/>
                          <a:cs typeface="Arial" panose="020B0604020202020204" pitchFamily="34" charset="0"/>
                        </a:rPr>
                        <a:t>Introduction to Quality improvement</a:t>
                      </a:r>
                      <a:endParaRPr lang="en-GB" sz="800" b="0">
                        <a:solidFill>
                          <a:schemeClr val="tx1"/>
                        </a:solidFill>
                        <a:effectLst/>
                        <a:latin typeface="Arial" panose="020B0604020202020204" pitchFamily="34" charset="0"/>
                        <a:ea typeface="Calibri"/>
                        <a:cs typeface="Arial" panose="020B0604020202020204" pitchFamily="34" charset="0"/>
                      </a:endParaRPr>
                    </a:p>
                  </a:txBody>
                  <a:tcPr marL="37556" marR="3755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6D9F1"/>
                    </a:solidFill>
                  </a:tcPr>
                </a:tc>
                <a:tc rowSpan="10">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l">
                        <a:lnSpc>
                          <a:spcPct val="100000"/>
                        </a:lnSpc>
                        <a:spcAft>
                          <a:spcPts val="0"/>
                        </a:spcAft>
                        <a:buFont typeface="Arial" panose="020B0604020202020204" pitchFamily="34" charset="0"/>
                        <a:buNone/>
                      </a:pPr>
                      <a:r>
                        <a:rPr lang="en-GB" sz="800" b="0">
                          <a:effectLst/>
                          <a:latin typeface="Arial" panose="020B0604020202020204" pitchFamily="34" charset="0"/>
                          <a:cs typeface="Arial" panose="020B0604020202020204" pitchFamily="34" charset="0"/>
                        </a:rPr>
                        <a:t>NHS Structure and Finance</a:t>
                      </a:r>
                      <a:endParaRPr lang="en-GB" sz="800" b="0">
                        <a:effectLst/>
                        <a:latin typeface="Arial" panose="020B0604020202020204" pitchFamily="34" charset="0"/>
                        <a:ea typeface="Calibri"/>
                        <a:cs typeface="Arial" panose="020B0604020202020204" pitchFamily="34" charset="0"/>
                      </a:endParaRPr>
                    </a:p>
                  </a:txBody>
                  <a:tcPr marL="37556" marR="3755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3E5EB"/>
                    </a:solidFill>
                  </a:tcPr>
                </a:tc>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l">
                        <a:lnSpc>
                          <a:spcPct val="100000"/>
                        </a:lnSpc>
                        <a:spcAft>
                          <a:spcPts val="800"/>
                        </a:spcAft>
                        <a:buFont typeface="Arial" panose="020B0604020202020204" pitchFamily="34" charset="0"/>
                        <a:buNone/>
                      </a:pPr>
                      <a:r>
                        <a:rPr lang="en-GB" sz="800" b="0">
                          <a:solidFill>
                            <a:schemeClr val="tx1"/>
                          </a:solidFill>
                          <a:effectLst/>
                          <a:latin typeface="Arial" panose="020B0604020202020204" pitchFamily="34" charset="0"/>
                          <a:cs typeface="Arial" panose="020B0604020202020204" pitchFamily="34" charset="0"/>
                        </a:rPr>
                        <a:t>Preceptorship Completion</a:t>
                      </a:r>
                    </a:p>
                  </a:txBody>
                  <a:tcPr marL="37556" marR="3755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6D9F1"/>
                    </a:solidFill>
                  </a:tcPr>
                </a:tc>
                <a:tc rowSpan="10">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l">
                        <a:lnSpc>
                          <a:spcPct val="100000"/>
                        </a:lnSpc>
                        <a:spcAft>
                          <a:spcPts val="0"/>
                        </a:spcAft>
                        <a:buFont typeface="Arial" panose="020B0604020202020204" pitchFamily="34" charset="0"/>
                        <a:buNone/>
                      </a:pPr>
                      <a:r>
                        <a:rPr lang="en-GB" sz="800" b="0">
                          <a:effectLst/>
                          <a:latin typeface="Arial" panose="020B0604020202020204" pitchFamily="34" charset="0"/>
                          <a:cs typeface="Arial" panose="020B0604020202020204" pitchFamily="34" charset="0"/>
                        </a:rPr>
                        <a:t>End Point Assessment Preparation</a:t>
                      </a:r>
                      <a:endParaRPr lang="en-GB" sz="800" b="0">
                        <a:effectLst/>
                        <a:latin typeface="Arial" panose="020B0604020202020204" pitchFamily="34" charset="0"/>
                        <a:ea typeface="Calibri"/>
                        <a:cs typeface="Arial" panose="020B0604020202020204" pitchFamily="34" charset="0"/>
                      </a:endParaRPr>
                    </a:p>
                  </a:txBody>
                  <a:tcPr marL="37556" marR="3755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3E5EB"/>
                    </a:solidFill>
                  </a:tcPr>
                </a:tc>
                <a:extLst>
                  <a:ext uri="{0D108BD9-81ED-4DB2-BD59-A6C34878D82A}">
                    <a16:rowId xmlns:a16="http://schemas.microsoft.com/office/drawing/2014/main" val="10003"/>
                  </a:ext>
                </a:extLst>
              </a:tr>
              <a:tr h="27009">
                <a:tc vMerge="1">
                  <a:txBody>
                    <a:bodyPr/>
                    <a:lstStyle/>
                    <a:p>
                      <a:endParaRPr lang="en-GB"/>
                    </a:p>
                  </a:txBody>
                  <a:tcPr/>
                </a:tc>
                <a:tc rowSpan="5">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GB" sz="800" b="0">
                          <a:solidFill>
                            <a:schemeClr val="tx1"/>
                          </a:solidFill>
                          <a:effectLst/>
                          <a:latin typeface="Arial" panose="020B0604020202020204" pitchFamily="34" charset="0"/>
                          <a:cs typeface="Arial" panose="020B0604020202020204" pitchFamily="34" charset="0"/>
                        </a:rPr>
                        <a:t>AHP professions and Doctor of Medicine (MD) working (ice breaker)</a:t>
                      </a:r>
                    </a:p>
                  </a:txBody>
                  <a:tcPr marL="37556" marR="3755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6D9F1"/>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905804315"/>
                  </a:ext>
                </a:extLst>
              </a:tr>
              <a:tr h="133964">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row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GB" sz="800" b="0">
                          <a:solidFill>
                            <a:schemeClr val="tx1"/>
                          </a:solidFill>
                          <a:effectLst/>
                          <a:latin typeface="Arial" panose="020B0604020202020204" pitchFamily="34" charset="0"/>
                          <a:cs typeface="Arial" panose="020B0604020202020204" pitchFamily="34" charset="0"/>
                        </a:rPr>
                        <a:t>Celebration event</a:t>
                      </a:r>
                    </a:p>
                  </a:txBody>
                  <a:tcPr marL="37556" marR="3755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6D9F1"/>
                    </a:solidFill>
                  </a:tcPr>
                </a:tc>
                <a:tc vMerge="1">
                  <a:txBody>
                    <a:bodyPr/>
                    <a:lstStyle/>
                    <a:p>
                      <a:endParaRPr lang="en-GB"/>
                    </a:p>
                  </a:txBody>
                  <a:tcPr/>
                </a:tc>
                <a:extLst>
                  <a:ext uri="{0D108BD9-81ED-4DB2-BD59-A6C34878D82A}">
                    <a16:rowId xmlns:a16="http://schemas.microsoft.com/office/drawing/2014/main" val="10007"/>
                  </a:ext>
                </a:extLst>
              </a:tr>
              <a:tr h="27009">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rowSpan="5">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GB" sz="800" b="0">
                          <a:solidFill>
                            <a:schemeClr val="tx1"/>
                          </a:solidFill>
                          <a:effectLst/>
                          <a:latin typeface="Arial" panose="020B0604020202020204" pitchFamily="34" charset="0"/>
                          <a:cs typeface="Arial" panose="020B0604020202020204" pitchFamily="34" charset="0"/>
                        </a:rPr>
                        <a:t>Breaking bad news</a:t>
                      </a:r>
                    </a:p>
                    <a:p>
                      <a:pPr marL="0" lvl="0" indent="0" algn="l">
                        <a:lnSpc>
                          <a:spcPct val="100000"/>
                        </a:lnSpc>
                        <a:spcAft>
                          <a:spcPts val="800"/>
                        </a:spcAft>
                        <a:buFont typeface="Arial" panose="020B0604020202020204" pitchFamily="34" charset="0"/>
                        <a:buNone/>
                      </a:pPr>
                      <a:endParaRPr lang="en-GB" sz="800" b="0">
                        <a:solidFill>
                          <a:schemeClr val="tx1"/>
                        </a:solidFill>
                        <a:effectLst/>
                        <a:latin typeface="Arial" panose="020B0604020202020204" pitchFamily="34" charset="0"/>
                        <a:cs typeface="Arial" panose="020B0604020202020204" pitchFamily="34" charset="0"/>
                      </a:endParaRPr>
                    </a:p>
                  </a:txBody>
                  <a:tcPr marL="37556" marR="3755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6D9F1"/>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115812893"/>
                  </a:ext>
                </a:extLst>
              </a:tr>
              <a:tr h="270671">
                <a:tc vMerge="1">
                  <a:txBody>
                    <a:bodyPr/>
                    <a:lstStyle/>
                    <a:p>
                      <a:endParaRPr lang="en-GB"/>
                    </a:p>
                  </a:txBody>
                  <a:tcPr/>
                </a:tc>
                <a:tc vMerge="1">
                  <a:txBody>
                    <a:bodyPr/>
                    <a:lstStyle/>
                    <a:p>
                      <a:endParaRPr lang="en-GB"/>
                    </a:p>
                  </a:txBody>
                  <a:tcPr/>
                </a:tc>
                <a:tc row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a:effectLst/>
                          <a:latin typeface="Arial" panose="020B0604020202020204" pitchFamily="34" charset="0"/>
                          <a:cs typeface="Arial" panose="020B0604020202020204" pitchFamily="34" charset="0"/>
                        </a:rPr>
                        <a:t>Leadership in Clinical practice</a:t>
                      </a:r>
                    </a:p>
                  </a:txBody>
                  <a:tcPr marL="37556" marR="3755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3E5EB"/>
                    </a:solidFill>
                  </a:tcPr>
                </a:tc>
                <a:tc vMerge="1">
                  <a:txBody>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endParaRPr lang="en-GB" sz="1000" b="0">
                        <a:effectLst/>
                        <a:latin typeface="+mn-lt"/>
                      </a:endParaRPr>
                    </a:p>
                  </a:txBody>
                  <a:tcPr marL="50075" marR="50075" marT="0" marB="0">
                    <a:solidFill>
                      <a:srgbClr val="CFD5EA"/>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23665168"/>
                  </a:ext>
                </a:extLst>
              </a:tr>
              <a:tr h="76134">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rowSpan="4">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GB" sz="800" b="0">
                          <a:solidFill>
                            <a:schemeClr val="tx1"/>
                          </a:solidFill>
                          <a:effectLst/>
                          <a:latin typeface="Arial" panose="020B0604020202020204" pitchFamily="34" charset="0"/>
                          <a:cs typeface="Arial" panose="020B0604020202020204" pitchFamily="34" charset="0"/>
                        </a:rPr>
                        <a:t>Career Progression within and beyond Barts Health</a:t>
                      </a:r>
                    </a:p>
                  </a:txBody>
                  <a:tcPr marL="37556" marR="3755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6D9F1"/>
                    </a:solidFill>
                  </a:tcPr>
                </a:tc>
                <a:tc vMerge="1">
                  <a:txBody>
                    <a:bodyPr/>
                    <a:lstStyle/>
                    <a:p>
                      <a:endParaRPr lang="en-GB"/>
                    </a:p>
                  </a:txBody>
                  <a:tcPr/>
                </a:tc>
                <a:extLst>
                  <a:ext uri="{0D108BD9-81ED-4DB2-BD59-A6C34878D82A}">
                    <a16:rowId xmlns:a16="http://schemas.microsoft.com/office/drawing/2014/main" val="10012"/>
                  </a:ext>
                </a:extLst>
              </a:tr>
              <a:tr h="278021">
                <a:tc vMerge="1">
                  <a:txBody>
                    <a:bodyPr/>
                    <a:lstStyle/>
                    <a:p>
                      <a:endParaRPr lang="en-GB"/>
                    </a:p>
                  </a:txBody>
                  <a:tcPr/>
                </a:tc>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GB" sz="800" b="0">
                          <a:solidFill>
                            <a:schemeClr val="tx1"/>
                          </a:solidFill>
                          <a:effectLst/>
                          <a:latin typeface="Arial" panose="020B0604020202020204" pitchFamily="34" charset="0"/>
                          <a:cs typeface="Arial" panose="020B0604020202020204" pitchFamily="34" charset="0"/>
                        </a:rPr>
                        <a:t>Hopes fears and expectations</a:t>
                      </a:r>
                    </a:p>
                  </a:txBody>
                  <a:tcPr marL="37556" marR="3755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6D9F1"/>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143683903"/>
                  </a:ext>
                </a:extLst>
              </a:tr>
              <a:tr h="27009">
                <a:tc vMerge="1">
                  <a:txBody>
                    <a:bodyPr/>
                    <a:lstStyle/>
                    <a:p>
                      <a:endParaRPr lang="en-GB"/>
                    </a:p>
                  </a:txBody>
                  <a:tcPr/>
                </a:tc>
                <a:tc vMerge="1">
                  <a:txBody>
                    <a:bodyPr/>
                    <a:lstStyle/>
                    <a:p>
                      <a:endParaRPr lang="en-GB"/>
                    </a:p>
                  </a:txBody>
                  <a:tcPr/>
                </a:tc>
                <a:tc row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a:effectLst/>
                          <a:latin typeface="Arial" panose="020B0604020202020204" pitchFamily="34" charset="0"/>
                          <a:cs typeface="Arial" panose="020B0604020202020204" pitchFamily="34" charset="0"/>
                        </a:rPr>
                        <a:t>Enrolment</a:t>
                      </a:r>
                      <a:endParaRPr lang="en-GB" sz="800" b="0">
                        <a:effectLst/>
                        <a:latin typeface="Arial" panose="020B0604020202020204" pitchFamily="34" charset="0"/>
                        <a:ea typeface="Calibri"/>
                        <a:cs typeface="Arial" panose="020B0604020202020204" pitchFamily="34" charset="0"/>
                      </a:endParaRPr>
                    </a:p>
                  </a:txBody>
                  <a:tcPr marL="37556" marR="3755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3E5EB"/>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033470982"/>
                  </a:ext>
                </a:extLst>
              </a:tr>
              <a:tr h="289178">
                <a:tc vMerge="1">
                  <a:txBody>
                    <a:bodyPr/>
                    <a:lstStyle/>
                    <a:p>
                      <a:endParaRPr lang="en-GB"/>
                    </a:p>
                  </a:txBody>
                  <a:tcPr/>
                </a:tc>
                <a:tc rowSpan="2">
                  <a:txBody>
                    <a:bodyPr/>
                    <a:lstStyle/>
                    <a:p>
                      <a:r>
                        <a:rPr lang="en-GB" sz="800" b="0">
                          <a:solidFill>
                            <a:schemeClr val="tx1"/>
                          </a:solidFill>
                          <a:effectLst/>
                          <a:latin typeface="Arial" panose="020B0604020202020204" pitchFamily="34" charset="0"/>
                          <a:cs typeface="Arial" panose="020B0604020202020204" pitchFamily="34" charset="0"/>
                        </a:rPr>
                        <a:t>Continuing Professional Development (CPD): HCPC standards and online portfolio</a:t>
                      </a:r>
                      <a:endParaRPr lang="en-GB" sz="1400"/>
                    </a:p>
                  </a:txBody>
                  <a:tcPr marL="37556" marR="3755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6D9F1"/>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GB" sz="800" b="0">
                          <a:solidFill>
                            <a:schemeClr val="tx1"/>
                          </a:solidFill>
                          <a:effectLst/>
                          <a:latin typeface="Arial" panose="020B0604020202020204" pitchFamily="34" charset="0"/>
                          <a:cs typeface="Arial" panose="020B0604020202020204" pitchFamily="34" charset="0"/>
                        </a:rPr>
                        <a:t>Covid-19</a:t>
                      </a:r>
                    </a:p>
                    <a:p>
                      <a:pPr marL="0" lvl="0" indent="0" algn="l">
                        <a:lnSpc>
                          <a:spcPct val="100000"/>
                        </a:lnSpc>
                        <a:spcAft>
                          <a:spcPts val="800"/>
                        </a:spcAft>
                        <a:buFont typeface="Arial" panose="020B0604020202020204" pitchFamily="34" charset="0"/>
                        <a:buNone/>
                      </a:pPr>
                      <a:endParaRPr lang="en-GB" sz="800" b="0">
                        <a:solidFill>
                          <a:schemeClr val="tx1"/>
                        </a:solidFill>
                        <a:effectLst/>
                        <a:latin typeface="Arial" panose="020B0604020202020204" pitchFamily="34" charset="0"/>
                        <a:cs typeface="Arial" panose="020B0604020202020204" pitchFamily="34" charset="0"/>
                      </a:endParaRPr>
                    </a:p>
                  </a:txBody>
                  <a:tcPr marL="37556" marR="3755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6D9F1"/>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59318150"/>
                  </a:ext>
                </a:extLst>
              </a:tr>
              <a:tr h="443016">
                <a:tc vMerge="1">
                  <a:txBody>
                    <a:bodyPr/>
                    <a:lstStyle/>
                    <a:p>
                      <a:endParaRPr lang="en-GB"/>
                    </a:p>
                  </a:txBody>
                  <a:tcPr/>
                </a:tc>
                <a:tc vMerge="1">
                  <a:txBody>
                    <a:bodyPr/>
                    <a:lstStyle/>
                    <a:p>
                      <a:r>
                        <a:rPr lang="en-GB" sz="750" b="0">
                          <a:solidFill>
                            <a:schemeClr val="tx1"/>
                          </a:solidFill>
                          <a:effectLst/>
                          <a:latin typeface="Arial" panose="020B0604020202020204" pitchFamily="34" charset="0"/>
                          <a:cs typeface="Arial" panose="020B0604020202020204" pitchFamily="34" charset="0"/>
                        </a:rPr>
                        <a:t>Continuing Professional Development (CPD): HCPC standards and online portfolio</a:t>
                      </a:r>
                      <a:endParaRPr lang="en-GB" sz="750"/>
                    </a:p>
                  </a:txBody>
                  <a:tcPr marL="37556" marR="3755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6D9F1"/>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rtl="0" eaLnBrk="1" fontAlgn="auto" latinLnBrk="0" hangingPunct="1">
                        <a:lnSpc>
                          <a:spcPct val="100000"/>
                        </a:lnSpc>
                        <a:spcBef>
                          <a:spcPts val="0"/>
                        </a:spcBef>
                        <a:spcAft>
                          <a:spcPts val="800"/>
                        </a:spcAft>
                        <a:buClrTx/>
                        <a:buSzTx/>
                        <a:buFont typeface="Arial" panose="020B0604020202020204" pitchFamily="34" charset="0"/>
                        <a:buNone/>
                      </a:pPr>
                      <a:r>
                        <a:rPr lang="en-GB" sz="800" b="0">
                          <a:solidFill>
                            <a:schemeClr val="tx1"/>
                          </a:solidFill>
                          <a:effectLst/>
                          <a:latin typeface="Arial" panose="020B0604020202020204" pitchFamily="34" charset="0"/>
                          <a:cs typeface="Arial" panose="020B0604020202020204" pitchFamily="34" charset="0"/>
                        </a:rPr>
                        <a:t>Appraisal Process </a:t>
                      </a:r>
                    </a:p>
                  </a:txBody>
                  <a:tcPr marL="37556" marR="3755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6D9F1"/>
                    </a:solidFill>
                  </a:tcPr>
                </a:tc>
                <a:tc vMerge="1">
                  <a:txBody>
                    <a:bodyPr/>
                    <a:lstStyle/>
                    <a:p>
                      <a:endParaRPr lang="en-GB"/>
                    </a:p>
                  </a:txBody>
                  <a:tcPr/>
                </a:tc>
                <a:extLst>
                  <a:ext uri="{0D108BD9-81ED-4DB2-BD59-A6C34878D82A}">
                    <a16:rowId xmlns:a16="http://schemas.microsoft.com/office/drawing/2014/main" val="10016"/>
                  </a:ext>
                </a:extLst>
              </a:tr>
              <a:tr h="162989">
                <a:tc gridSpan="13">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a:lnSpc>
                          <a:spcPct val="100000"/>
                        </a:lnSpc>
                        <a:spcAft>
                          <a:spcPts val="0"/>
                        </a:spcAft>
                      </a:pPr>
                      <a:r>
                        <a:rPr lang="en-GB" sz="900" b="1">
                          <a:solidFill>
                            <a:schemeClr val="bg1"/>
                          </a:solidFill>
                          <a:effectLst/>
                          <a:latin typeface="Arial" panose="020B0604020202020204" pitchFamily="34" charset="0"/>
                          <a:cs typeface="Arial" panose="020B0604020202020204" pitchFamily="34" charset="0"/>
                        </a:rPr>
                        <a:t>Lunch: 12:30 – 13:00 </a:t>
                      </a:r>
                    </a:p>
                  </a:txBody>
                  <a:tcPr marL="37556" marR="37556"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solidFill>
                  </a:tcPr>
                </a:tc>
                <a:tc hMerge="1">
                  <a:txBody>
                    <a:bodyPr/>
                    <a:lstStyle/>
                    <a:p>
                      <a:pPr>
                        <a:lnSpc>
                          <a:spcPct val="107000"/>
                        </a:lnSpc>
                        <a:spcAft>
                          <a:spcPts val="0"/>
                        </a:spcAft>
                      </a:pPr>
                      <a:r>
                        <a:rPr lang="en-GB" sz="600">
                          <a:effectLst/>
                        </a:rPr>
                        <a:t> </a:t>
                      </a:r>
                      <a:endParaRPr lang="en-GB" sz="800">
                        <a:effectLst/>
                        <a:latin typeface="Calibri"/>
                        <a:ea typeface="Calibri"/>
                        <a:cs typeface="Times New Roman"/>
                      </a:endParaRPr>
                    </a:p>
                  </a:txBody>
                  <a:tcPr marL="50074" marR="50074" marT="0" marB="0" anchor="ctr"/>
                </a:tc>
                <a:tc hMerge="1">
                  <a:txBody>
                    <a:bodyPr/>
                    <a:lstStyle/>
                    <a:p>
                      <a:pPr>
                        <a:lnSpc>
                          <a:spcPct val="107000"/>
                        </a:lnSpc>
                        <a:spcAft>
                          <a:spcPts val="0"/>
                        </a:spcAft>
                      </a:pPr>
                      <a:r>
                        <a:rPr lang="en-GB" sz="600">
                          <a:effectLst/>
                        </a:rPr>
                        <a:t> </a:t>
                      </a:r>
                      <a:endParaRPr lang="en-GB" sz="800">
                        <a:effectLst/>
                        <a:latin typeface="Calibri"/>
                        <a:ea typeface="Calibri"/>
                        <a:cs typeface="Times New Roman"/>
                      </a:endParaRPr>
                    </a:p>
                  </a:txBody>
                  <a:tcPr marL="50074" marR="50074" marT="0" marB="0" anchor="ctr"/>
                </a:tc>
                <a:tc hMerge="1">
                  <a:txBody>
                    <a:bodyPr/>
                    <a:lstStyle/>
                    <a:p>
                      <a:pPr>
                        <a:lnSpc>
                          <a:spcPct val="107000"/>
                        </a:lnSpc>
                        <a:spcAft>
                          <a:spcPts val="0"/>
                        </a:spcAft>
                      </a:pPr>
                      <a:r>
                        <a:rPr lang="en-GB" sz="600">
                          <a:effectLst/>
                        </a:rPr>
                        <a:t> </a:t>
                      </a:r>
                      <a:endParaRPr lang="en-GB" sz="800">
                        <a:effectLst/>
                        <a:latin typeface="Calibri"/>
                        <a:ea typeface="Calibri"/>
                        <a:cs typeface="Times New Roman"/>
                      </a:endParaRPr>
                    </a:p>
                  </a:txBody>
                  <a:tcPr marL="50074" marR="50074" marT="0" marB="0" anchor="ctr"/>
                </a:tc>
                <a:tc hMerge="1">
                  <a:txBody>
                    <a:bodyPr/>
                    <a:lstStyle/>
                    <a:p>
                      <a:pPr>
                        <a:lnSpc>
                          <a:spcPct val="107000"/>
                        </a:lnSpc>
                        <a:spcAft>
                          <a:spcPts val="0"/>
                        </a:spcAft>
                      </a:pPr>
                      <a:r>
                        <a:rPr lang="en-GB" sz="600">
                          <a:effectLst/>
                        </a:rPr>
                        <a:t> </a:t>
                      </a:r>
                      <a:endParaRPr lang="en-GB" sz="800">
                        <a:effectLst/>
                        <a:latin typeface="Calibri"/>
                        <a:ea typeface="Calibri"/>
                        <a:cs typeface="Times New Roman"/>
                      </a:endParaRPr>
                    </a:p>
                  </a:txBody>
                  <a:tcPr marL="50074" marR="50074" marT="0" marB="0" anchor="ctr"/>
                </a:tc>
                <a:tc hMerge="1">
                  <a:txBody>
                    <a:bodyPr/>
                    <a:lstStyle/>
                    <a:p>
                      <a:pPr>
                        <a:lnSpc>
                          <a:spcPct val="107000"/>
                        </a:lnSpc>
                        <a:spcAft>
                          <a:spcPts val="0"/>
                        </a:spcAft>
                      </a:pPr>
                      <a:r>
                        <a:rPr lang="en-GB" sz="600">
                          <a:effectLst/>
                        </a:rPr>
                        <a:t> </a:t>
                      </a:r>
                      <a:endParaRPr lang="en-GB" sz="800">
                        <a:effectLst/>
                        <a:latin typeface="Calibri"/>
                        <a:ea typeface="Calibri"/>
                        <a:cs typeface="Times New Roman"/>
                      </a:endParaRPr>
                    </a:p>
                  </a:txBody>
                  <a:tcPr marL="50074" marR="50074" marT="0" marB="0" anchor="ctr"/>
                </a:tc>
                <a:tc hMerge="1">
                  <a:txBody>
                    <a:bodyPr/>
                    <a:lstStyle/>
                    <a:p>
                      <a:pPr>
                        <a:lnSpc>
                          <a:spcPct val="107000"/>
                        </a:lnSpc>
                        <a:spcAft>
                          <a:spcPts val="0"/>
                        </a:spcAft>
                      </a:pPr>
                      <a:r>
                        <a:rPr lang="en-GB" sz="600">
                          <a:effectLst/>
                        </a:rPr>
                        <a:t> </a:t>
                      </a:r>
                      <a:endParaRPr lang="en-GB" sz="800">
                        <a:effectLst/>
                        <a:latin typeface="Calibri"/>
                        <a:ea typeface="Calibri"/>
                        <a:cs typeface="Times New Roman"/>
                      </a:endParaRPr>
                    </a:p>
                  </a:txBody>
                  <a:tcPr marL="50074" marR="50074" marT="0" marB="0" anchor="ctr"/>
                </a:tc>
                <a:tc hMerge="1">
                  <a:txBody>
                    <a:bodyPr/>
                    <a:lstStyle/>
                    <a:p>
                      <a:pPr>
                        <a:lnSpc>
                          <a:spcPct val="107000"/>
                        </a:lnSpc>
                        <a:spcAft>
                          <a:spcPts val="0"/>
                        </a:spcAft>
                      </a:pPr>
                      <a:r>
                        <a:rPr lang="en-GB" sz="600">
                          <a:effectLst/>
                        </a:rPr>
                        <a:t> </a:t>
                      </a:r>
                      <a:endParaRPr lang="en-GB" sz="800">
                        <a:effectLst/>
                        <a:latin typeface="Calibri"/>
                        <a:ea typeface="Calibri"/>
                        <a:cs typeface="Times New Roman"/>
                      </a:endParaRPr>
                    </a:p>
                  </a:txBody>
                  <a:tcPr marL="50074" marR="50074" marT="0" marB="0" anchor="ctr"/>
                </a:tc>
                <a:tc hMerge="1">
                  <a:txBody>
                    <a:bodyPr/>
                    <a:lstStyle/>
                    <a:p>
                      <a:pPr>
                        <a:lnSpc>
                          <a:spcPct val="107000"/>
                        </a:lnSpc>
                        <a:spcAft>
                          <a:spcPts val="0"/>
                        </a:spcAft>
                      </a:pPr>
                      <a:r>
                        <a:rPr lang="en-GB" sz="600">
                          <a:effectLst/>
                        </a:rPr>
                        <a:t> </a:t>
                      </a:r>
                      <a:endParaRPr lang="en-GB" sz="800">
                        <a:effectLst/>
                        <a:latin typeface="Calibri"/>
                        <a:ea typeface="Calibri"/>
                        <a:cs typeface="Times New Roman"/>
                      </a:endParaRPr>
                    </a:p>
                  </a:txBody>
                  <a:tcPr marL="50074" marR="50074" marT="0" marB="0" anchor="ctr"/>
                </a:tc>
                <a:tc hMerge="1">
                  <a:txBody>
                    <a:bodyPr/>
                    <a:lstStyle/>
                    <a:p>
                      <a:pPr>
                        <a:lnSpc>
                          <a:spcPct val="107000"/>
                        </a:lnSpc>
                        <a:spcAft>
                          <a:spcPts val="0"/>
                        </a:spcAft>
                      </a:pPr>
                      <a:r>
                        <a:rPr lang="en-GB" sz="600">
                          <a:effectLst/>
                        </a:rPr>
                        <a:t> </a:t>
                      </a:r>
                      <a:endParaRPr lang="en-GB" sz="800">
                        <a:effectLst/>
                        <a:latin typeface="Calibri"/>
                        <a:ea typeface="Calibri"/>
                        <a:cs typeface="Times New Roman"/>
                      </a:endParaRPr>
                    </a:p>
                  </a:txBody>
                  <a:tcPr marL="50074" marR="50074" marT="0" marB="0" anchor="ctr"/>
                </a:tc>
                <a:tc hMerge="1">
                  <a:txBody>
                    <a:bodyPr/>
                    <a:lstStyle/>
                    <a:p>
                      <a:pPr>
                        <a:lnSpc>
                          <a:spcPct val="107000"/>
                        </a:lnSpc>
                        <a:spcAft>
                          <a:spcPts val="0"/>
                        </a:spcAft>
                      </a:pPr>
                      <a:r>
                        <a:rPr lang="en-GB" sz="600">
                          <a:effectLst/>
                        </a:rPr>
                        <a:t> </a:t>
                      </a:r>
                      <a:endParaRPr lang="en-GB" sz="800">
                        <a:effectLst/>
                        <a:latin typeface="Calibri"/>
                        <a:ea typeface="Calibri"/>
                        <a:cs typeface="Times New Roman"/>
                      </a:endParaRPr>
                    </a:p>
                  </a:txBody>
                  <a:tcPr marL="50074" marR="50074" marT="0" marB="0" anchor="ctr"/>
                </a:tc>
                <a:tc hMerge="1">
                  <a:txBody>
                    <a:bodyPr/>
                    <a:lstStyle/>
                    <a:p>
                      <a:pPr>
                        <a:lnSpc>
                          <a:spcPct val="107000"/>
                        </a:lnSpc>
                        <a:spcAft>
                          <a:spcPts val="0"/>
                        </a:spcAft>
                      </a:pPr>
                      <a:r>
                        <a:rPr lang="en-GB" sz="600">
                          <a:effectLst/>
                        </a:rPr>
                        <a:t> </a:t>
                      </a:r>
                      <a:endParaRPr lang="en-GB" sz="800">
                        <a:effectLst/>
                        <a:latin typeface="Calibri"/>
                        <a:ea typeface="Calibri"/>
                        <a:cs typeface="Times New Roman"/>
                      </a:endParaRPr>
                    </a:p>
                  </a:txBody>
                  <a:tcPr marL="50074" marR="50074" marT="0" marB="0" anchor="ctr"/>
                </a:tc>
                <a:tc hMerge="1">
                  <a:txBody>
                    <a:bodyPr/>
                    <a:lstStyle/>
                    <a:p>
                      <a:pPr>
                        <a:lnSpc>
                          <a:spcPct val="107000"/>
                        </a:lnSpc>
                        <a:spcAft>
                          <a:spcPts val="0"/>
                        </a:spcAft>
                      </a:pPr>
                      <a:r>
                        <a:rPr lang="en-GB" sz="600">
                          <a:effectLst/>
                        </a:rPr>
                        <a:t> </a:t>
                      </a:r>
                      <a:endParaRPr lang="en-GB" sz="800">
                        <a:effectLst/>
                        <a:latin typeface="Calibri"/>
                        <a:ea typeface="Calibri"/>
                        <a:cs typeface="Times New Roman"/>
                      </a:endParaRPr>
                    </a:p>
                  </a:txBody>
                  <a:tcPr marL="50074" marR="50074" marT="0" marB="0" anchor="ctr"/>
                </a:tc>
                <a:extLst>
                  <a:ext uri="{0D108BD9-81ED-4DB2-BD59-A6C34878D82A}">
                    <a16:rowId xmlns:a16="http://schemas.microsoft.com/office/drawing/2014/main" val="10005"/>
                  </a:ext>
                </a:extLst>
              </a:tr>
              <a:tr h="277027">
                <a:tc rowSpan="7">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7000"/>
                        </a:lnSpc>
                        <a:spcAft>
                          <a:spcPts val="0"/>
                        </a:spcAft>
                      </a:pPr>
                      <a:r>
                        <a:rPr lang="en-GB" sz="1100" b="0">
                          <a:effectLst/>
                          <a:latin typeface="Arial" panose="020B0604020202020204" pitchFamily="34" charset="0"/>
                          <a:cs typeface="Arial" panose="020B0604020202020204" pitchFamily="34" charset="0"/>
                        </a:rPr>
                        <a:t>13:00 - 16:00</a:t>
                      </a:r>
                      <a:endParaRPr lang="en-GB" sz="1100" b="0">
                        <a:effectLst/>
                        <a:latin typeface="Arial" panose="020B0604020202020204" pitchFamily="34" charset="0"/>
                        <a:ea typeface="Calibri"/>
                        <a:cs typeface="Arial" panose="020B0604020202020204" pitchFamily="34" charset="0"/>
                      </a:endParaRPr>
                    </a:p>
                  </a:txBody>
                  <a:tcPr marL="37556" marR="37556" marT="0" marB="0" vert="vert27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nSpc>
                          <a:spcPct val="100000"/>
                        </a:lnSpc>
                        <a:spcAft>
                          <a:spcPts val="0"/>
                        </a:spcAft>
                        <a:buFont typeface="Arial" panose="020B0604020202020204" pitchFamily="34" charset="0"/>
                        <a:buNone/>
                      </a:pPr>
                      <a:r>
                        <a:rPr lang="en-GB" sz="800">
                          <a:solidFill>
                            <a:schemeClr val="tx1"/>
                          </a:solidFill>
                          <a:effectLst/>
                          <a:latin typeface="Arial" panose="020B0604020202020204" pitchFamily="34" charset="0"/>
                          <a:cs typeface="Arial" panose="020B0604020202020204" pitchFamily="34" charset="0"/>
                        </a:rPr>
                        <a:t>Health and Wellbeing</a:t>
                      </a:r>
                    </a:p>
                  </a:txBody>
                  <a:tcPr marL="37556" marR="3755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6D9F1"/>
                    </a:solidFill>
                  </a:tcPr>
                </a:tc>
                <a:tc row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nSpc>
                          <a:spcPct val="100000"/>
                        </a:lnSpc>
                        <a:spcAft>
                          <a:spcPts val="0"/>
                        </a:spcAft>
                        <a:buFont typeface="Arial" panose="020B0604020202020204" pitchFamily="34" charset="0"/>
                        <a:buNone/>
                      </a:pPr>
                      <a:r>
                        <a:rPr lang="en-GB" sz="800">
                          <a:effectLst/>
                          <a:latin typeface="Arial" panose="020B0604020202020204" pitchFamily="34" charset="0"/>
                          <a:cs typeface="Arial" panose="020B0604020202020204" pitchFamily="34" charset="0"/>
                        </a:rPr>
                        <a:t>Self-Awareness</a:t>
                      </a:r>
                    </a:p>
                  </a:txBody>
                  <a:tcPr marL="37556" marR="3755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3E5EB"/>
                    </a:solidFill>
                  </a:tcPr>
                </a:tc>
                <a:tc rowSpan="4">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GB" sz="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Communication tool kit</a:t>
                      </a:r>
                    </a:p>
                  </a:txBody>
                  <a:tcPr marL="37556" marR="3755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6D9F1"/>
                    </a:solidFill>
                  </a:tcPr>
                </a:tc>
                <a:tc row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nSpc>
                          <a:spcPct val="100000"/>
                        </a:lnSpc>
                        <a:spcAft>
                          <a:spcPts val="0"/>
                        </a:spcAft>
                        <a:buFont typeface="Arial" panose="020B0604020202020204" pitchFamily="34" charset="0"/>
                        <a:buNone/>
                      </a:pPr>
                      <a:r>
                        <a:rPr lang="en-GB" sz="800">
                          <a:effectLst/>
                          <a:latin typeface="Arial" panose="020B0604020202020204" pitchFamily="34" charset="0"/>
                          <a:cs typeface="Arial" panose="020B0604020202020204" pitchFamily="34" charset="0"/>
                        </a:rPr>
                        <a:t>Project Management and Innovation</a:t>
                      </a:r>
                    </a:p>
                  </a:txBody>
                  <a:tcPr marL="37556" marR="3755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3E5EB"/>
                    </a:solidFill>
                  </a:tcPr>
                </a:tc>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nSpc>
                          <a:spcPct val="100000"/>
                        </a:lnSpc>
                        <a:spcAft>
                          <a:spcPts val="0"/>
                        </a:spcAft>
                        <a:buFont typeface="Arial" panose="020B0604020202020204" pitchFamily="34" charset="0"/>
                        <a:buNone/>
                      </a:pPr>
                      <a:r>
                        <a:rPr lang="en-GB" sz="800">
                          <a:solidFill>
                            <a:schemeClr val="tx1"/>
                          </a:solidFill>
                          <a:effectLst/>
                          <a:latin typeface="Arial" panose="020B0604020202020204" pitchFamily="34" charset="0"/>
                          <a:cs typeface="Arial" panose="020B0604020202020204" pitchFamily="34" charset="0"/>
                        </a:rPr>
                        <a:t>Learning disabilities</a:t>
                      </a:r>
                      <a:endParaRPr lang="en-GB" sz="800">
                        <a:solidFill>
                          <a:schemeClr val="tx1"/>
                        </a:solidFill>
                        <a:effectLst/>
                        <a:latin typeface="Arial" panose="020B0604020202020204" pitchFamily="34" charset="0"/>
                        <a:ea typeface="Calibri"/>
                        <a:cs typeface="Arial" panose="020B0604020202020204" pitchFamily="34" charset="0"/>
                      </a:endParaRPr>
                    </a:p>
                  </a:txBody>
                  <a:tcPr marL="37556" marR="3755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6D9F1"/>
                    </a:solidFill>
                  </a:tcPr>
                </a:tc>
                <a:tc row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nSpc>
                          <a:spcPct val="100000"/>
                        </a:lnSpc>
                        <a:spcAft>
                          <a:spcPts val="0"/>
                        </a:spcAft>
                        <a:buFont typeface="Arial" panose="020B0604020202020204" pitchFamily="34" charset="0"/>
                        <a:buNone/>
                      </a:pPr>
                      <a:r>
                        <a:rPr lang="en-GB" sz="800">
                          <a:effectLst/>
                          <a:latin typeface="Arial" panose="020B0604020202020204" pitchFamily="34" charset="0"/>
                          <a:cs typeface="Arial" panose="020B0604020202020204" pitchFamily="34" charset="0"/>
                        </a:rPr>
                        <a:t>Human Factors </a:t>
                      </a:r>
                      <a:endParaRPr lang="en-GB" sz="800">
                        <a:effectLst/>
                        <a:latin typeface="Arial" panose="020B0604020202020204" pitchFamily="34" charset="0"/>
                        <a:ea typeface="Calibri"/>
                        <a:cs typeface="Arial" panose="020B0604020202020204" pitchFamily="34" charset="0"/>
                      </a:endParaRPr>
                    </a:p>
                  </a:txBody>
                  <a:tcPr marL="37556" marR="3755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3E5EB"/>
                    </a:solidFill>
                  </a:tcPr>
                </a:tc>
                <a:tc rowSpan="7">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rtl="0" eaLnBrk="1" fontAlgn="auto" latinLnBrk="0" hangingPunct="1">
                        <a:lnSpc>
                          <a:spcPct val="100000"/>
                        </a:lnSpc>
                        <a:spcBef>
                          <a:spcPts val="0"/>
                        </a:spcBef>
                        <a:spcAft>
                          <a:spcPts val="800"/>
                        </a:spcAft>
                        <a:buClrTx/>
                        <a:buSzTx/>
                        <a:buFont typeface="Symbol"/>
                        <a:buNone/>
                      </a:pPr>
                      <a:r>
                        <a:rPr lang="en-GB" sz="800">
                          <a:solidFill>
                            <a:schemeClr val="tx1"/>
                          </a:solidFill>
                          <a:effectLst/>
                          <a:latin typeface="Arial" panose="020B0604020202020204" pitchFamily="34" charset="0"/>
                          <a:cs typeface="Arial" panose="020B0604020202020204" pitchFamily="34" charset="0"/>
                        </a:rPr>
                        <a:t>Frailty </a:t>
                      </a:r>
                    </a:p>
                  </a:txBody>
                  <a:tcPr marL="37556" marR="3755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6D9F1"/>
                    </a:solidFill>
                  </a:tcPr>
                </a:tc>
                <a:tc row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nSpc>
                          <a:spcPct val="100000"/>
                        </a:lnSpc>
                        <a:spcAft>
                          <a:spcPts val="0"/>
                        </a:spcAft>
                        <a:buFont typeface="Arial" panose="020B0604020202020204" pitchFamily="34" charset="0"/>
                        <a:buNone/>
                      </a:pPr>
                      <a:r>
                        <a:rPr lang="en-GB" sz="800">
                          <a:effectLst/>
                          <a:latin typeface="Arial" panose="020B0604020202020204" pitchFamily="34" charset="0"/>
                          <a:cs typeface="Arial" panose="020B0604020202020204" pitchFamily="34" charset="0"/>
                        </a:rPr>
                        <a:t>Leadership in Practice</a:t>
                      </a:r>
                    </a:p>
                  </a:txBody>
                  <a:tcPr marL="37556" marR="3755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3E5EB"/>
                    </a:solidFill>
                  </a:tcPr>
                </a:tc>
                <a:tc rowSpan="7">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a:solidFill>
                            <a:schemeClr val="tx1"/>
                          </a:solidFill>
                          <a:effectLst/>
                          <a:latin typeface="Arial" panose="020B0604020202020204" pitchFamily="34" charset="0"/>
                          <a:cs typeface="Arial" panose="020B0604020202020204" pitchFamily="34" charset="0"/>
                        </a:rPr>
                        <a:t>Introduction to Quality improvement</a:t>
                      </a:r>
                      <a:endParaRPr lang="en-GB" sz="800" b="0">
                        <a:solidFill>
                          <a:schemeClr val="tx1"/>
                        </a:solidFill>
                        <a:effectLst/>
                        <a:latin typeface="Arial" panose="020B0604020202020204" pitchFamily="34" charset="0"/>
                        <a:ea typeface="Calibri"/>
                        <a:cs typeface="Arial" panose="020B0604020202020204" pitchFamily="34" charset="0"/>
                      </a:endParaRPr>
                    </a:p>
                    <a:p>
                      <a:pPr marL="0" indent="0">
                        <a:lnSpc>
                          <a:spcPct val="100000"/>
                        </a:lnSpc>
                        <a:spcAft>
                          <a:spcPts val="0"/>
                        </a:spcAft>
                        <a:buFont typeface="Arial" panose="020B0604020202020204" pitchFamily="34" charset="0"/>
                        <a:buNone/>
                      </a:pPr>
                      <a:endParaRPr lang="en-GB" sz="800">
                        <a:solidFill>
                          <a:schemeClr val="tx1"/>
                        </a:solidFill>
                        <a:effectLst/>
                        <a:latin typeface="Arial" panose="020B0604020202020204" pitchFamily="34" charset="0"/>
                        <a:ea typeface="Calibri"/>
                        <a:cs typeface="Arial" panose="020B0604020202020204" pitchFamily="34" charset="0"/>
                      </a:endParaRPr>
                    </a:p>
                  </a:txBody>
                  <a:tcPr marL="37556" marR="3755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6D9F1"/>
                    </a:solidFill>
                  </a:tcPr>
                </a:tc>
                <a:tc rowSpan="7">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nSpc>
                          <a:spcPct val="100000"/>
                        </a:lnSpc>
                        <a:spcAft>
                          <a:spcPts val="0"/>
                        </a:spcAft>
                        <a:buFont typeface="Arial" panose="020B0604020202020204" pitchFamily="34" charset="0"/>
                        <a:buNone/>
                      </a:pPr>
                      <a:r>
                        <a:rPr lang="en-GB" sz="800">
                          <a:effectLst/>
                          <a:latin typeface="Arial" panose="020B0604020202020204" pitchFamily="34" charset="0"/>
                          <a:cs typeface="Arial" panose="020B0604020202020204" pitchFamily="34" charset="0"/>
                        </a:rPr>
                        <a:t>Group Work</a:t>
                      </a:r>
                      <a:endParaRPr lang="en-GB" sz="800">
                        <a:effectLst/>
                        <a:latin typeface="Arial" panose="020B0604020202020204" pitchFamily="34" charset="0"/>
                        <a:ea typeface="Calibri"/>
                        <a:cs typeface="Arial" panose="020B0604020202020204" pitchFamily="34" charset="0"/>
                      </a:endParaRPr>
                    </a:p>
                  </a:txBody>
                  <a:tcPr marL="37556" marR="3755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3E5EB"/>
                    </a:solidFill>
                  </a:tcPr>
                </a:tc>
                <a:tc rowSpan="7">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nSpc>
                          <a:spcPct val="100000"/>
                        </a:lnSpc>
                        <a:spcAft>
                          <a:spcPts val="0"/>
                        </a:spcAft>
                        <a:buFont typeface="Arial" panose="020B0604020202020204" pitchFamily="34" charset="0"/>
                        <a:buNone/>
                      </a:pPr>
                      <a:r>
                        <a:rPr lang="en-GB" sz="800">
                          <a:solidFill>
                            <a:schemeClr val="tx1"/>
                          </a:solidFill>
                          <a:effectLst/>
                          <a:latin typeface="Arial" panose="020B0604020202020204" pitchFamily="34" charset="0"/>
                          <a:cs typeface="Arial" panose="020B0604020202020204" pitchFamily="34" charset="0"/>
                        </a:rPr>
                        <a:t>Programme Evaluation</a:t>
                      </a:r>
                      <a:endParaRPr lang="en-GB" sz="800">
                        <a:solidFill>
                          <a:schemeClr val="tx1"/>
                        </a:solidFill>
                        <a:effectLst/>
                        <a:latin typeface="Arial" panose="020B0604020202020204" pitchFamily="34" charset="0"/>
                        <a:ea typeface="Calibri"/>
                        <a:cs typeface="Arial" panose="020B0604020202020204" pitchFamily="34" charset="0"/>
                      </a:endParaRPr>
                    </a:p>
                  </a:txBody>
                  <a:tcPr marL="37556" marR="3755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6D9F1"/>
                    </a:solidFill>
                  </a:tcPr>
                </a:tc>
                <a:tc rowSpan="7">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nSpc>
                          <a:spcPct val="100000"/>
                        </a:lnSpc>
                        <a:spcAft>
                          <a:spcPts val="0"/>
                        </a:spcAft>
                        <a:buFont typeface="Arial" panose="020B0604020202020204" pitchFamily="34" charset="0"/>
                        <a:buNone/>
                      </a:pPr>
                      <a:endParaRPr lang="en-GB" sz="800">
                        <a:effectLst/>
                        <a:latin typeface="Arial" panose="020B0604020202020204" pitchFamily="34" charset="0"/>
                        <a:ea typeface="Calibri"/>
                        <a:cs typeface="Arial" panose="020B0604020202020204" pitchFamily="34" charset="0"/>
                      </a:endParaRPr>
                    </a:p>
                  </a:txBody>
                  <a:tcPr marL="37556" marR="3755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3E5EB"/>
                    </a:solidFill>
                  </a:tcPr>
                </a:tc>
                <a:extLst>
                  <a:ext uri="{0D108BD9-81ED-4DB2-BD59-A6C34878D82A}">
                    <a16:rowId xmlns:a16="http://schemas.microsoft.com/office/drawing/2014/main" val="10006"/>
                  </a:ext>
                </a:extLst>
              </a:tr>
              <a:tr h="104991">
                <a:tc vMerge="1">
                  <a:txBody>
                    <a:bodyPr/>
                    <a:lstStyle/>
                    <a:p>
                      <a:endParaRPr lang="en-GB"/>
                    </a:p>
                  </a:txBody>
                  <a:tcPr/>
                </a:tc>
                <a:tc rowSpan="5">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 typeface="Symbol"/>
                        <a:buNone/>
                        <a:tabLst/>
                        <a:defRPr/>
                      </a:pPr>
                      <a:r>
                        <a:rPr lang="en-GB" sz="800">
                          <a:solidFill>
                            <a:schemeClr val="tx1"/>
                          </a:solidFill>
                          <a:effectLst/>
                          <a:latin typeface="Arial" panose="020B0604020202020204" pitchFamily="34" charset="0"/>
                          <a:cs typeface="Arial" panose="020B0604020202020204" pitchFamily="34" charset="0"/>
                        </a:rPr>
                        <a:t>Psychological Personal Protective Equipment (PPE)</a:t>
                      </a:r>
                    </a:p>
                  </a:txBody>
                  <a:tcPr marL="37556" marR="3755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6D9F1"/>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23"/>
                  </a:ext>
                </a:extLst>
              </a:tr>
              <a:tr h="165439">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row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nSpc>
                          <a:spcPct val="100000"/>
                        </a:lnSpc>
                        <a:spcAft>
                          <a:spcPts val="0"/>
                        </a:spcAft>
                        <a:buFont typeface="Arial" panose="020B0604020202020204" pitchFamily="34" charset="0"/>
                        <a:buNone/>
                      </a:pPr>
                      <a:r>
                        <a:rPr lang="en-GB" sz="800">
                          <a:solidFill>
                            <a:schemeClr val="tx1"/>
                          </a:solidFill>
                          <a:effectLst/>
                          <a:latin typeface="Arial" panose="020B0604020202020204" pitchFamily="34" charset="0"/>
                          <a:ea typeface="Calibri"/>
                          <a:cs typeface="Arial" panose="020B0604020202020204" pitchFamily="34" charset="0"/>
                        </a:rPr>
                        <a:t>Dementia and delirium</a:t>
                      </a:r>
                    </a:p>
                  </a:txBody>
                  <a:tcPr marL="37556" marR="3755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6D9F1"/>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17"/>
                  </a:ext>
                </a:extLst>
              </a:tr>
              <a:tr h="35698">
                <a:tc vMerge="1">
                  <a:txBody>
                    <a:bodyPr/>
                    <a:lstStyle/>
                    <a:p>
                      <a:endParaRPr lang="en-GB"/>
                    </a:p>
                  </a:txBody>
                  <a:tcPr/>
                </a:tc>
                <a:tc vMerge="1">
                  <a:txBody>
                    <a:bodyPr/>
                    <a:lstStyle/>
                    <a:p>
                      <a:endParaRPr lang="en-GB"/>
                    </a:p>
                  </a:txBody>
                  <a:tcPr/>
                </a:tc>
                <a:tc rowSpan="4">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a:effectLst/>
                          <a:latin typeface="Arial" panose="020B0604020202020204" pitchFamily="34" charset="0"/>
                          <a:cs typeface="Arial" panose="020B0604020202020204" pitchFamily="34" charset="0"/>
                        </a:rPr>
                        <a:t>Group Work</a:t>
                      </a:r>
                    </a:p>
                  </a:txBody>
                  <a:tcPr marL="37556" marR="3755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3E5EB"/>
                    </a:solidFill>
                  </a:tcPr>
                </a:tc>
                <a:tc vMerge="1">
                  <a:txBody>
                    <a:bodyPr/>
                    <a:lstStyle/>
                    <a:p>
                      <a:endParaRPr lang="en-GB"/>
                    </a:p>
                  </a:txBody>
                  <a:tcPr/>
                </a:tc>
                <a:tc rowSpan="4">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a:effectLst/>
                          <a:latin typeface="Arial" panose="020B0604020202020204" pitchFamily="34" charset="0"/>
                          <a:cs typeface="Arial" panose="020B0604020202020204" pitchFamily="34" charset="0"/>
                        </a:rPr>
                        <a:t>Group Work</a:t>
                      </a:r>
                      <a:endParaRPr lang="en-GB" sz="800">
                        <a:effectLst/>
                        <a:latin typeface="Arial" panose="020B0604020202020204" pitchFamily="34" charset="0"/>
                        <a:ea typeface="Calibri"/>
                        <a:cs typeface="Arial" panose="020B0604020202020204" pitchFamily="34" charset="0"/>
                      </a:endParaRPr>
                    </a:p>
                  </a:txBody>
                  <a:tcPr marL="37556" marR="3755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3E5EB"/>
                    </a:solidFill>
                  </a:tcPr>
                </a:tc>
                <a:tc vMerge="1">
                  <a:txBody>
                    <a:bodyPr/>
                    <a:lstStyle/>
                    <a:p>
                      <a:endParaRPr lang="en-GB"/>
                    </a:p>
                  </a:txBody>
                  <a:tcPr/>
                </a:tc>
                <a:tc rowSpan="4">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a:effectLst/>
                          <a:latin typeface="Arial" panose="020B0604020202020204" pitchFamily="34" charset="0"/>
                          <a:cs typeface="Arial" panose="020B0604020202020204" pitchFamily="34" charset="0"/>
                        </a:rPr>
                        <a:t>Group Work</a:t>
                      </a:r>
                      <a:endParaRPr lang="en-GB" sz="800">
                        <a:effectLst/>
                        <a:latin typeface="Arial" panose="020B0604020202020204" pitchFamily="34" charset="0"/>
                        <a:ea typeface="Calibri"/>
                        <a:cs typeface="Arial" panose="020B0604020202020204" pitchFamily="34" charset="0"/>
                      </a:endParaRPr>
                    </a:p>
                    <a:p>
                      <a:pPr marL="0" indent="0">
                        <a:lnSpc>
                          <a:spcPct val="100000"/>
                        </a:lnSpc>
                        <a:spcAft>
                          <a:spcPts val="0"/>
                        </a:spcAft>
                        <a:buFont typeface="Arial" panose="020B0604020202020204" pitchFamily="34" charset="0"/>
                        <a:buNone/>
                      </a:pPr>
                      <a:endParaRPr lang="en-GB" sz="800">
                        <a:effectLst/>
                        <a:latin typeface="Arial" panose="020B0604020202020204" pitchFamily="34" charset="0"/>
                        <a:ea typeface="Calibri"/>
                        <a:cs typeface="Arial" panose="020B0604020202020204" pitchFamily="34" charset="0"/>
                      </a:endParaRPr>
                    </a:p>
                  </a:txBody>
                  <a:tcPr marL="37556" marR="3755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3E5EB"/>
                    </a:solidFill>
                  </a:tcPr>
                </a:tc>
                <a:tc vMerge="1">
                  <a:txBody>
                    <a:bodyPr/>
                    <a:lstStyle/>
                    <a:p>
                      <a:endParaRPr lang="en-GB"/>
                    </a:p>
                  </a:txBody>
                  <a:tcPr/>
                </a:tc>
                <a:tc rowSpan="4">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a:effectLst/>
                          <a:latin typeface="Arial" panose="020B0604020202020204" pitchFamily="34" charset="0"/>
                          <a:cs typeface="Arial" panose="020B0604020202020204" pitchFamily="34" charset="0"/>
                        </a:rPr>
                        <a:t>Group Work</a:t>
                      </a:r>
                      <a:endParaRPr lang="en-GB" sz="800">
                        <a:effectLst/>
                        <a:latin typeface="Arial" panose="020B0604020202020204" pitchFamily="34" charset="0"/>
                        <a:ea typeface="Calibri"/>
                        <a:cs typeface="Arial" panose="020B0604020202020204" pitchFamily="34" charset="0"/>
                      </a:endParaRPr>
                    </a:p>
                    <a:p>
                      <a:pPr marL="0" indent="0">
                        <a:lnSpc>
                          <a:spcPct val="100000"/>
                        </a:lnSpc>
                        <a:spcAft>
                          <a:spcPts val="0"/>
                        </a:spcAft>
                        <a:buFont typeface="Arial" panose="020B0604020202020204" pitchFamily="34" charset="0"/>
                        <a:buNone/>
                      </a:pPr>
                      <a:endParaRPr lang="en-GB" sz="800">
                        <a:effectLst/>
                        <a:latin typeface="Arial" panose="020B0604020202020204" pitchFamily="34" charset="0"/>
                        <a:ea typeface="Calibri"/>
                        <a:cs typeface="Arial" panose="020B0604020202020204" pitchFamily="34" charset="0"/>
                      </a:endParaRPr>
                    </a:p>
                  </a:txBody>
                  <a:tcPr marL="37556" marR="3755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3E5EB"/>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24"/>
                  </a:ext>
                </a:extLst>
              </a:tr>
              <a:tr h="201138">
                <a:tc vMerge="1">
                  <a:txBody>
                    <a:bodyPr/>
                    <a:lstStyle/>
                    <a:p>
                      <a:endParaRPr lang="en-GB"/>
                    </a:p>
                  </a:txBody>
                  <a:tcPr/>
                </a:tc>
                <a:tc vMerge="1">
                  <a:txBody>
                    <a:bodyPr/>
                    <a:lstStyle/>
                    <a:p>
                      <a:endParaRPr lang="en-GB"/>
                    </a:p>
                  </a:txBody>
                  <a:tcPr/>
                </a:tc>
                <a:tc vMerge="1">
                  <a:txBody>
                    <a:bodyPr/>
                    <a:lstStyle/>
                    <a:p>
                      <a:endParaRPr lang="en-GB"/>
                    </a:p>
                  </a:txBody>
                  <a:tcPr/>
                </a:tc>
                <a:tc row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GB" sz="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Patient documentation skills</a:t>
                      </a:r>
                    </a:p>
                  </a:txBody>
                  <a:tcPr marL="37556" marR="3755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6D9F1"/>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19"/>
                  </a:ext>
                </a:extLst>
              </a:tr>
              <a:tr h="27009">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nSpc>
                          <a:spcPct val="100000"/>
                        </a:lnSpc>
                        <a:spcAft>
                          <a:spcPts val="0"/>
                        </a:spcAft>
                        <a:buFont typeface="Arial" panose="020B0604020202020204" pitchFamily="34" charset="0"/>
                        <a:buNone/>
                      </a:pPr>
                      <a:r>
                        <a:rPr lang="en-GB" sz="800">
                          <a:solidFill>
                            <a:schemeClr val="tx1"/>
                          </a:solidFill>
                          <a:effectLst/>
                          <a:latin typeface="Arial" panose="020B0604020202020204" pitchFamily="34" charset="0"/>
                          <a:ea typeface="Calibri"/>
                          <a:cs typeface="Arial" panose="020B0604020202020204" pitchFamily="34" charset="0"/>
                        </a:rPr>
                        <a:t>Safeguarding</a:t>
                      </a:r>
                    </a:p>
                  </a:txBody>
                  <a:tcPr marL="37556" marR="3755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6D9F1"/>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20"/>
                  </a:ext>
                </a:extLst>
              </a:tr>
              <a:tr h="97234">
                <a:tc vMerge="1">
                  <a:txBody>
                    <a:bodyPr/>
                    <a:lstStyle/>
                    <a:p>
                      <a:endParaRPr lang="en-GB"/>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 typeface="Symbol"/>
                        <a:buNone/>
                        <a:tabLst/>
                        <a:defRPr/>
                      </a:pPr>
                      <a:r>
                        <a:rPr lang="en-GB" sz="800" dirty="0">
                          <a:solidFill>
                            <a:schemeClr val="tx1"/>
                          </a:solidFill>
                          <a:effectLst/>
                          <a:latin typeface="Arial" panose="020B0604020202020204" pitchFamily="34" charset="0"/>
                          <a:cs typeface="Arial" panose="020B0604020202020204" pitchFamily="34" charset="0"/>
                        </a:rPr>
                        <a:t>Resilience</a:t>
                      </a:r>
                      <a:endParaRPr lang="en-GB" sz="800" dirty="0">
                        <a:solidFill>
                          <a:schemeClr val="tx1"/>
                        </a:solidFill>
                        <a:effectLst/>
                        <a:latin typeface="Arial" panose="020B0604020202020204" pitchFamily="34" charset="0"/>
                        <a:ea typeface="Calibri"/>
                        <a:cs typeface="Arial" panose="020B0604020202020204" pitchFamily="34" charset="0"/>
                      </a:endParaRPr>
                    </a:p>
                  </a:txBody>
                  <a:tcPr marL="37556" marR="3755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6D9F1"/>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25"/>
                  </a:ext>
                </a:extLst>
              </a:tr>
            </a:tbl>
          </a:graphicData>
        </a:graphic>
      </p:graphicFrame>
      <p:sp>
        <p:nvSpPr>
          <p:cNvPr id="10" name="Title 1">
            <a:extLst>
              <a:ext uri="{FF2B5EF4-FFF2-40B4-BE49-F238E27FC236}">
                <a16:creationId xmlns:a16="http://schemas.microsoft.com/office/drawing/2014/main" id="{539C5AD3-CC42-4997-AF34-D15CFC0813E3}"/>
              </a:ext>
            </a:extLst>
          </p:cNvPr>
          <p:cNvSpPr>
            <a:spLocks noGrp="1"/>
          </p:cNvSpPr>
          <p:nvPr>
            <p:ph type="title"/>
          </p:nvPr>
        </p:nvSpPr>
        <p:spPr>
          <a:xfrm>
            <a:off x="0" y="0"/>
            <a:ext cx="8423910" cy="495689"/>
          </a:xfrm>
        </p:spPr>
        <p:txBody>
          <a:bodyPr>
            <a:noAutofit/>
          </a:bodyPr>
          <a:lstStyle/>
          <a:p>
            <a:r>
              <a:rPr lang="en-GB" sz="1800" b="1">
                <a:solidFill>
                  <a:srgbClr val="BA0790"/>
                </a:solidFill>
                <a:latin typeface="Arial" panose="020B0604020202020204" pitchFamily="34" charset="0"/>
                <a:cs typeface="Arial" panose="020B0604020202020204" pitchFamily="34" charset="0"/>
              </a:rPr>
              <a:t>AHP Preceptorship Pilot Programme Overview</a:t>
            </a:r>
          </a:p>
        </p:txBody>
      </p:sp>
    </p:spTree>
    <p:extLst>
      <p:ext uri="{BB962C8B-B14F-4D97-AF65-F5344CB8AC3E}">
        <p14:creationId xmlns:p14="http://schemas.microsoft.com/office/powerpoint/2010/main" val="450360282"/>
      </p:ext>
    </p:extLst>
  </p:cSld>
  <p:clrMapOvr>
    <a:masterClrMapping/>
  </p:clrMapOvr>
  <p:extLst>
    <p:ext uri="{6950BFC3-D8DA-4A85-94F7-54DA5524770B}">
      <p188:commentRel xmlns=""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A close up of a sign&#10;&#10;Description automatically generated">
            <a:extLst>
              <a:ext uri="{FF2B5EF4-FFF2-40B4-BE49-F238E27FC236}">
                <a16:creationId xmlns:a16="http://schemas.microsoft.com/office/drawing/2014/main" id="{748BBC10-DB61-4CD4-9BA7-6AE4737D87FD}"/>
              </a:ext>
            </a:extLst>
          </p:cNvPr>
          <p:cNvPicPr>
            <a:picLocks noChangeAspect="1"/>
          </p:cNvPicPr>
          <p:nvPr/>
        </p:nvPicPr>
        <p:blipFill>
          <a:blip r:embed="rId3"/>
          <a:stretch>
            <a:fillRect/>
          </a:stretch>
        </p:blipFill>
        <p:spPr>
          <a:xfrm>
            <a:off x="2741660" y="4417282"/>
            <a:ext cx="3660680" cy="726218"/>
          </a:xfrm>
          <a:prstGeom prst="rect">
            <a:avLst/>
          </a:prstGeom>
        </p:spPr>
      </p:pic>
      <p:sp>
        <p:nvSpPr>
          <p:cNvPr id="3" name="Content Placeholder 2">
            <a:extLst>
              <a:ext uri="{FF2B5EF4-FFF2-40B4-BE49-F238E27FC236}">
                <a16:creationId xmlns:a16="http://schemas.microsoft.com/office/drawing/2014/main" id="{3995D31D-D6C1-4928-B934-D22D58FFC94C}"/>
              </a:ext>
            </a:extLst>
          </p:cNvPr>
          <p:cNvSpPr>
            <a:spLocks noGrp="1"/>
          </p:cNvSpPr>
          <p:nvPr>
            <p:ph idx="1"/>
          </p:nvPr>
        </p:nvSpPr>
        <p:spPr>
          <a:xfrm>
            <a:off x="507924" y="801022"/>
            <a:ext cx="8128151" cy="4925969"/>
          </a:xfrm>
        </p:spPr>
        <p:txBody>
          <a:bodyPr>
            <a:normAutofit/>
          </a:bodyPr>
          <a:lstStyle/>
          <a:p>
            <a:pPr marL="0" indent="0">
              <a:lnSpc>
                <a:spcPct val="150000"/>
              </a:lnSpc>
              <a:buNone/>
            </a:pPr>
            <a:r>
              <a:rPr lang="en-GB" sz="3200" b="1">
                <a:solidFill>
                  <a:srgbClr val="BA0790"/>
                </a:solidFill>
                <a:latin typeface="Arial" panose="020B0604020202020204" pitchFamily="34" charset="0"/>
                <a:cs typeface="Arial" panose="020B0604020202020204" pitchFamily="34" charset="0"/>
              </a:rPr>
              <a:t>Challenges</a:t>
            </a:r>
            <a:endParaRPr lang="en-GB" sz="3200">
              <a:solidFill>
                <a:srgbClr val="BA0790"/>
              </a:solidFill>
              <a:latin typeface="Arial" panose="020B0604020202020204" pitchFamily="34" charset="0"/>
              <a:cs typeface="Arial" panose="020B0604020202020204" pitchFamily="34" charset="0"/>
            </a:endParaRPr>
          </a:p>
          <a:p>
            <a:pPr>
              <a:lnSpc>
                <a:spcPct val="100000"/>
              </a:lnSpc>
            </a:pPr>
            <a:r>
              <a:rPr lang="en-GB" sz="1600">
                <a:latin typeface="Arial" panose="020B0604020202020204" pitchFamily="34" charset="0"/>
                <a:cs typeface="Arial" panose="020B0604020202020204" pitchFamily="34" charset="0"/>
              </a:rPr>
              <a:t>Getting a clear picture of AHP recruitment numbers through the year</a:t>
            </a:r>
          </a:p>
          <a:p>
            <a:pPr>
              <a:lnSpc>
                <a:spcPct val="100000"/>
              </a:lnSpc>
            </a:pPr>
            <a:r>
              <a:rPr lang="en-GB" sz="1600">
                <a:latin typeface="Arial" panose="020B0604020202020204" pitchFamily="34" charset="0"/>
                <a:cs typeface="Arial" panose="020B0604020202020204" pitchFamily="34" charset="0"/>
              </a:rPr>
              <a:t>Ensuring equity for all AHPs in the design phase</a:t>
            </a:r>
          </a:p>
          <a:p>
            <a:pPr>
              <a:lnSpc>
                <a:spcPct val="100000"/>
              </a:lnSpc>
            </a:pPr>
            <a:r>
              <a:rPr lang="en-GB" sz="1600">
                <a:latin typeface="Arial" panose="020B0604020202020204" pitchFamily="34" charset="0"/>
                <a:cs typeface="Arial" panose="020B0604020202020204" pitchFamily="34" charset="0"/>
              </a:rPr>
              <a:t>Setting the balance between multi professional learning and profession specific learning</a:t>
            </a:r>
          </a:p>
          <a:p>
            <a:pPr>
              <a:lnSpc>
                <a:spcPct val="100000"/>
              </a:lnSpc>
            </a:pPr>
            <a:r>
              <a:rPr lang="en-GB" sz="1600">
                <a:latin typeface="Arial" panose="020B0604020202020204" pitchFamily="34" charset="0"/>
                <a:cs typeface="Arial" panose="020B0604020202020204" pitchFamily="34" charset="0"/>
              </a:rPr>
              <a:t>Getting stakeholders to fully understand the preceptorship process and expectations of the programme</a:t>
            </a:r>
          </a:p>
          <a:p>
            <a:pPr>
              <a:lnSpc>
                <a:spcPct val="100000"/>
              </a:lnSpc>
            </a:pPr>
            <a:r>
              <a:rPr lang="en-GB" sz="1600">
                <a:latin typeface="Arial" panose="020B0604020202020204" pitchFamily="34" charset="0"/>
                <a:cs typeface="Arial" panose="020B0604020202020204" pitchFamily="34" charset="0"/>
              </a:rPr>
              <a:t>Maintaining engagement with all AHP professions involved</a:t>
            </a:r>
          </a:p>
          <a:p>
            <a:pPr lvl="1"/>
            <a:endParaRPr lang="en-GB">
              <a:latin typeface="Arial" panose="020B0604020202020204" pitchFamily="34" charset="0"/>
              <a:cs typeface="Arial" panose="020B0604020202020204" pitchFamily="34" charset="0"/>
            </a:endParaRPr>
          </a:p>
          <a:p>
            <a:pPr marL="342900" lvl="1" indent="0">
              <a:buNone/>
            </a:pPr>
            <a:endParaRPr lang="en-GB">
              <a:latin typeface="Arial" panose="020B0604020202020204" pitchFamily="34" charset="0"/>
              <a:cs typeface="Arial" panose="020B0604020202020204" pitchFamily="34" charset="0"/>
            </a:endParaRPr>
          </a:p>
        </p:txBody>
      </p:sp>
      <p:pic>
        <p:nvPicPr>
          <p:cNvPr id="6" name="Picture 4" descr="A picture containing logo&#10;&#10;Description automatically generated">
            <a:extLst>
              <a:ext uri="{FF2B5EF4-FFF2-40B4-BE49-F238E27FC236}">
                <a16:creationId xmlns:a16="http://schemas.microsoft.com/office/drawing/2014/main" id="{8C7AF251-7761-4B2A-80B4-AF0A0771807E}"/>
              </a:ext>
            </a:extLst>
          </p:cNvPr>
          <p:cNvPicPr>
            <a:picLocks noChangeAspect="1"/>
          </p:cNvPicPr>
          <p:nvPr/>
        </p:nvPicPr>
        <p:blipFill>
          <a:blip r:embed="rId4"/>
          <a:stretch>
            <a:fillRect/>
          </a:stretch>
        </p:blipFill>
        <p:spPr>
          <a:xfrm>
            <a:off x="8283080" y="-942"/>
            <a:ext cx="850440" cy="618353"/>
          </a:xfrm>
          <a:prstGeom prst="rect">
            <a:avLst/>
          </a:prstGeom>
        </p:spPr>
      </p:pic>
      <p:grpSp>
        <p:nvGrpSpPr>
          <p:cNvPr id="2" name="Group 1">
            <a:extLst>
              <a:ext uri="{FF2B5EF4-FFF2-40B4-BE49-F238E27FC236}">
                <a16:creationId xmlns:a16="http://schemas.microsoft.com/office/drawing/2014/main" id="{39C81C7C-EC83-5271-9E5D-54EB827D6EE5}"/>
              </a:ext>
            </a:extLst>
          </p:cNvPr>
          <p:cNvGrpSpPr/>
          <p:nvPr/>
        </p:nvGrpSpPr>
        <p:grpSpPr>
          <a:xfrm>
            <a:off x="89348" y="84798"/>
            <a:ext cx="702077" cy="737304"/>
            <a:chOff x="5108999" y="293078"/>
            <a:chExt cx="1637955" cy="1637955"/>
          </a:xfrm>
        </p:grpSpPr>
        <p:pic>
          <p:nvPicPr>
            <p:cNvPr id="4" name="Picture 2" descr="Image result for allied health professions">
              <a:extLst>
                <a:ext uri="{FF2B5EF4-FFF2-40B4-BE49-F238E27FC236}">
                  <a16:creationId xmlns:a16="http://schemas.microsoft.com/office/drawing/2014/main" id="{C6EE2609-3AAC-62BD-1D78-74D04F9AD19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8999" y="293078"/>
              <a:ext cx="1637955" cy="16379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DBAB1C7-4A43-6E4D-9F00-AF210D443FF7}"/>
                </a:ext>
              </a:extLst>
            </p:cNvPr>
            <p:cNvSpPr txBox="1"/>
            <p:nvPr/>
          </p:nvSpPr>
          <p:spPr>
            <a:xfrm>
              <a:off x="5304685" y="830012"/>
              <a:ext cx="1246580" cy="615366"/>
            </a:xfrm>
            <a:prstGeom prst="rect">
              <a:avLst/>
            </a:prstGeom>
            <a:noFill/>
          </p:spPr>
          <p:txBody>
            <a:bodyPr wrap="square" rtlCol="0">
              <a:spAutoFit/>
            </a:bodyPr>
            <a:lstStyle/>
            <a:p>
              <a:pPr algn="ctr">
                <a:defRPr/>
              </a:pPr>
              <a:r>
                <a:rPr lang="en-GB" sz="1200" b="1">
                  <a:solidFill>
                    <a:prstClr val="white"/>
                  </a:solidFill>
                  <a:latin typeface="Calibri"/>
                  <a:ea typeface="Osaka" charset="-128"/>
                  <a:cs typeface="Calibri Light"/>
                </a:rPr>
                <a:t>AHP</a:t>
              </a:r>
              <a:endParaRPr lang="en-GB" sz="1200">
                <a:solidFill>
                  <a:prstClr val="white"/>
                </a:solidFill>
                <a:latin typeface="Calibri"/>
                <a:ea typeface="Osaka" charset="-128"/>
              </a:endParaRPr>
            </a:p>
          </p:txBody>
        </p:sp>
      </p:grpSp>
    </p:spTree>
    <p:extLst>
      <p:ext uri="{BB962C8B-B14F-4D97-AF65-F5344CB8AC3E}">
        <p14:creationId xmlns:p14="http://schemas.microsoft.com/office/powerpoint/2010/main" val="741885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E65D2C-91B6-CDEC-BE5B-E216E2B99966}"/>
              </a:ext>
            </a:extLst>
          </p:cNvPr>
          <p:cNvSpPr>
            <a:spLocks noGrp="1"/>
          </p:cNvSpPr>
          <p:nvPr>
            <p:ph idx="1"/>
          </p:nvPr>
        </p:nvSpPr>
        <p:spPr/>
        <p:txBody>
          <a:bodyPr vert="horz" lIns="91440" tIns="45720" rIns="91440" bIns="45720" rtlCol="0" anchor="t">
            <a:normAutofit/>
          </a:bodyPr>
          <a:lstStyle/>
          <a:p>
            <a:pPr marL="342424" indent="-342424"/>
            <a:r>
              <a:rPr lang="en-US" sz="1600"/>
              <a:t>Which additional stakeholders might you include in order to design and deliver a program that meets the domains of learning?</a:t>
            </a:r>
          </a:p>
          <a:p>
            <a:pPr marL="342424" indent="-342424"/>
            <a:endParaRPr lang="en-US" sz="1600"/>
          </a:p>
          <a:p>
            <a:pPr marL="342424" indent="-342424"/>
            <a:r>
              <a:rPr lang="en-US" sz="1600"/>
              <a:t>What known opportunities and challenges within your workforce and organisation will impact program design?</a:t>
            </a:r>
          </a:p>
          <a:p>
            <a:pPr marL="0" indent="0">
              <a:buNone/>
            </a:pPr>
            <a:endParaRPr lang="en-US" sz="1600"/>
          </a:p>
          <a:p>
            <a:pPr marL="342424" indent="-342424"/>
            <a:r>
              <a:rPr lang="en-US" sz="1600"/>
              <a:t>How will you balance the multi-professional and profession specific content?</a:t>
            </a:r>
          </a:p>
          <a:p>
            <a:pPr marL="342424" indent="-342424"/>
            <a:endParaRPr lang="en-US" sz="1600"/>
          </a:p>
          <a:p>
            <a:pPr marL="0" indent="0">
              <a:buNone/>
            </a:pPr>
            <a:endParaRPr lang="en-US" sz="1600"/>
          </a:p>
        </p:txBody>
      </p:sp>
      <p:sp>
        <p:nvSpPr>
          <p:cNvPr id="6" name="Title 1">
            <a:extLst>
              <a:ext uri="{FF2B5EF4-FFF2-40B4-BE49-F238E27FC236}">
                <a16:creationId xmlns:a16="http://schemas.microsoft.com/office/drawing/2014/main" id="{61033F76-D99B-F18C-A91C-3C9CB302F9BC}"/>
              </a:ext>
            </a:extLst>
          </p:cNvPr>
          <p:cNvSpPr txBox="1">
            <a:spLocks/>
          </p:cNvSpPr>
          <p:nvPr/>
        </p:nvSpPr>
        <p:spPr>
          <a:xfrm>
            <a:off x="457200" y="247252"/>
            <a:ext cx="8229600" cy="857250"/>
          </a:xfrm>
          <a:prstGeom prst="rect">
            <a:avLst/>
          </a:prstGeom>
        </p:spPr>
        <p:txBody>
          <a:bodyPr vert="horz" lIns="91440" tIns="45720" rIns="91440" bIns="45720" rtlCol="0" anchor="ctr">
            <a:normAutofit/>
          </a:bodyPr>
          <a:lstStyle>
            <a:lvl1pPr algn="l" defTabSz="457189" rtl="0" eaLnBrk="1" latinLnBrk="0" hangingPunct="1">
              <a:spcBef>
                <a:spcPct val="0"/>
              </a:spcBef>
              <a:buNone/>
              <a:defRPr sz="2800" b="1" kern="1200">
                <a:solidFill>
                  <a:srgbClr val="005EB8"/>
                </a:solidFill>
                <a:latin typeface="Arial"/>
                <a:ea typeface="+mj-ea"/>
                <a:cs typeface="Arial"/>
              </a:defRPr>
            </a:lvl1pPr>
          </a:lstStyle>
          <a:p>
            <a:r>
              <a:rPr lang="en-US" sz="3200">
                <a:solidFill>
                  <a:srgbClr val="AE2473"/>
                </a:solidFill>
              </a:rPr>
              <a:t>Activity...</a:t>
            </a:r>
          </a:p>
        </p:txBody>
      </p:sp>
    </p:spTree>
    <p:extLst>
      <p:ext uri="{BB962C8B-B14F-4D97-AF65-F5344CB8AC3E}">
        <p14:creationId xmlns:p14="http://schemas.microsoft.com/office/powerpoint/2010/main" val="681256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DE84DAD-45A9-CC69-6C8B-09C1D8051DF4}"/>
              </a:ext>
            </a:extLst>
          </p:cNvPr>
          <p:cNvSpPr txBox="1">
            <a:spLocks/>
          </p:cNvSpPr>
          <p:nvPr/>
        </p:nvSpPr>
        <p:spPr>
          <a:xfrm>
            <a:off x="273085" y="0"/>
            <a:ext cx="8597830" cy="3354368"/>
          </a:xfrm>
          <a:prstGeom prst="rect">
            <a:avLst/>
          </a:prstGeom>
        </p:spPr>
        <p:txBody>
          <a:bodyPr vert="horz" lIns="91440" tIns="45720" rIns="91440" bIns="45720" rtlCol="0" anchor="ctr">
            <a:noAutofit/>
          </a:bodyPr>
          <a:lstStyle>
            <a:lvl1pPr algn="ctr" defTabSz="457189" rtl="0" eaLnBrk="1" latinLnBrk="0" hangingPunct="1">
              <a:spcBef>
                <a:spcPct val="0"/>
              </a:spcBef>
              <a:buNone/>
              <a:defRPr sz="5400" b="1" kern="1200" cap="none">
                <a:solidFill>
                  <a:srgbClr val="005EB8"/>
                </a:solidFill>
                <a:latin typeface="Arial"/>
                <a:ea typeface="+mj-ea"/>
                <a:cs typeface="Arial"/>
              </a:defRPr>
            </a:lvl1pPr>
          </a:lstStyle>
          <a:p>
            <a:pPr algn="l"/>
            <a:r>
              <a:rPr lang="en-US" sz="3200">
                <a:solidFill>
                  <a:schemeClr val="bg1"/>
                </a:solidFill>
              </a:rPr>
              <a:t>Preceptorship Design</a:t>
            </a:r>
          </a:p>
          <a:p>
            <a:pPr algn="l"/>
            <a:r>
              <a:rPr lang="en-US" sz="3200" err="1">
                <a:solidFill>
                  <a:schemeClr val="bg1"/>
                </a:solidFill>
              </a:rPr>
              <a:t>Oxleas</a:t>
            </a:r>
            <a:r>
              <a:rPr lang="en-US" sz="3200">
                <a:solidFill>
                  <a:schemeClr val="bg1"/>
                </a:solidFill>
              </a:rPr>
              <a:t> NHS Foundation Trust</a:t>
            </a:r>
            <a:br>
              <a:rPr lang="en-US" sz="3200"/>
            </a:br>
            <a:br>
              <a:rPr lang="en-US" sz="3200"/>
            </a:br>
            <a:r>
              <a:rPr lang="en-US" sz="3200" b="0">
                <a:solidFill>
                  <a:schemeClr val="bg1"/>
                </a:solidFill>
              </a:rPr>
              <a:t>Hannah Tomkins and Felicity Devereux – AHP</a:t>
            </a:r>
            <a:br>
              <a:rPr lang="en-US" sz="3200" b="0">
                <a:solidFill>
                  <a:schemeClr val="bg1"/>
                </a:solidFill>
              </a:rPr>
            </a:br>
            <a:r>
              <a:rPr lang="en-US" sz="3200" b="0">
                <a:solidFill>
                  <a:schemeClr val="bg1"/>
                </a:solidFill>
              </a:rPr>
              <a:t>Preceptorship </a:t>
            </a:r>
            <a:r>
              <a:rPr lang="en-US" sz="3200" b="0" err="1">
                <a:solidFill>
                  <a:schemeClr val="bg1"/>
                </a:solidFill>
              </a:rPr>
              <a:t>Programme</a:t>
            </a:r>
            <a:r>
              <a:rPr lang="en-US" sz="3200" b="0">
                <a:solidFill>
                  <a:schemeClr val="bg1"/>
                </a:solidFill>
              </a:rPr>
              <a:t> Leads</a:t>
            </a:r>
            <a:endParaRPr lang="en-US" sz="3200">
              <a:solidFill>
                <a:schemeClr val="bg1"/>
              </a:solidFill>
            </a:endParaRPr>
          </a:p>
        </p:txBody>
      </p:sp>
      <p:sp>
        <p:nvSpPr>
          <p:cNvPr id="2" name="Title 1">
            <a:extLst>
              <a:ext uri="{FF2B5EF4-FFF2-40B4-BE49-F238E27FC236}">
                <a16:creationId xmlns:a16="http://schemas.microsoft.com/office/drawing/2014/main" id="{723FC407-2B03-4C36-B27B-CAD889BDA23A}"/>
              </a:ext>
            </a:extLst>
          </p:cNvPr>
          <p:cNvSpPr>
            <a:spLocks noGrp="1"/>
          </p:cNvSpPr>
          <p:nvPr>
            <p:ph type="title"/>
          </p:nvPr>
        </p:nvSpPr>
        <p:spPr>
          <a:xfrm>
            <a:off x="722313" y="53545"/>
            <a:ext cx="7772400" cy="3354368"/>
          </a:xfrm>
        </p:spPr>
        <p:txBody>
          <a:bodyPr/>
          <a:lstStyle/>
          <a:p>
            <a:br>
              <a:rPr lang="en-US" sz="3225"/>
            </a:br>
            <a:endParaRPr lang="en-US" sz="3225" b="0">
              <a:solidFill>
                <a:schemeClr val="bg1"/>
              </a:solidFill>
            </a:endParaRPr>
          </a:p>
        </p:txBody>
      </p:sp>
    </p:spTree>
    <p:extLst>
      <p:ext uri="{BB962C8B-B14F-4D97-AF65-F5344CB8AC3E}">
        <p14:creationId xmlns:p14="http://schemas.microsoft.com/office/powerpoint/2010/main" val="1171848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AE5075-FFD2-42A0-AFB3-A231868DBF98}"/>
              </a:ext>
            </a:extLst>
          </p:cNvPr>
          <p:cNvSpPr>
            <a:spLocks noGrp="1"/>
          </p:cNvSpPr>
          <p:nvPr>
            <p:ph type="title"/>
          </p:nvPr>
        </p:nvSpPr>
        <p:spPr>
          <a:xfrm>
            <a:off x="341697" y="120252"/>
            <a:ext cx="8229600" cy="857250"/>
          </a:xfrm>
        </p:spPr>
        <p:txBody>
          <a:bodyPr anchor="ctr">
            <a:normAutofit/>
          </a:bodyPr>
          <a:lstStyle/>
          <a:p>
            <a:r>
              <a:rPr lang="en-GB" sz="3200" err="1">
                <a:solidFill>
                  <a:srgbClr val="BA0790"/>
                </a:solidFill>
              </a:rPr>
              <a:t>Oxleas</a:t>
            </a:r>
            <a:r>
              <a:rPr lang="en-GB" sz="3200">
                <a:solidFill>
                  <a:srgbClr val="BA0790"/>
                </a:solidFill>
              </a:rPr>
              <a:t> AHP Preceptorship Programme</a:t>
            </a:r>
          </a:p>
        </p:txBody>
      </p:sp>
      <p:graphicFrame>
        <p:nvGraphicFramePr>
          <p:cNvPr id="21" name="Content Placeholder 4">
            <a:extLst>
              <a:ext uri="{FF2B5EF4-FFF2-40B4-BE49-F238E27FC236}">
                <a16:creationId xmlns:a16="http://schemas.microsoft.com/office/drawing/2014/main" id="{3850353A-4963-43B3-A873-BD5D0802ABF5}"/>
              </a:ext>
            </a:extLst>
          </p:cNvPr>
          <p:cNvGraphicFramePr>
            <a:graphicFrameLocks noGrp="1"/>
          </p:cNvGraphicFramePr>
          <p:nvPr>
            <p:ph idx="1"/>
            <p:extLst>
              <p:ext uri="{D42A27DB-BD31-4B8C-83A1-F6EECF244321}">
                <p14:modId xmlns:p14="http://schemas.microsoft.com/office/powerpoint/2010/main" val="2167101267"/>
              </p:ext>
            </p:extLst>
          </p:nvPr>
        </p:nvGraphicFramePr>
        <p:xfrm>
          <a:off x="457200" y="1200151"/>
          <a:ext cx="8229600" cy="339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6984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4B75-8E4D-41D7-96F8-B48C2BB42A6D}"/>
              </a:ext>
            </a:extLst>
          </p:cNvPr>
          <p:cNvSpPr>
            <a:spLocks noGrp="1"/>
          </p:cNvSpPr>
          <p:nvPr>
            <p:ph type="title"/>
          </p:nvPr>
        </p:nvSpPr>
        <p:spPr/>
        <p:txBody>
          <a:bodyPr>
            <a:normAutofit/>
          </a:bodyPr>
          <a:lstStyle/>
          <a:p>
            <a:r>
              <a:rPr lang="en-GB" sz="3200">
                <a:solidFill>
                  <a:srgbClr val="BA0790"/>
                </a:solidFill>
              </a:rPr>
              <a:t>Overview of programme</a:t>
            </a:r>
          </a:p>
        </p:txBody>
      </p:sp>
      <p:graphicFrame>
        <p:nvGraphicFramePr>
          <p:cNvPr id="4" name="Content Placeholder 2">
            <a:extLst>
              <a:ext uri="{FF2B5EF4-FFF2-40B4-BE49-F238E27FC236}">
                <a16:creationId xmlns:a16="http://schemas.microsoft.com/office/drawing/2014/main" id="{EE42DFE8-C0B0-4CA9-875B-A6A0D22AD5D8}"/>
              </a:ext>
            </a:extLst>
          </p:cNvPr>
          <p:cNvGraphicFramePr>
            <a:graphicFrameLocks/>
          </p:cNvGraphicFramePr>
          <p:nvPr>
            <p:extLst>
              <p:ext uri="{D42A27DB-BD31-4B8C-83A1-F6EECF244321}">
                <p14:modId xmlns:p14="http://schemas.microsoft.com/office/powerpoint/2010/main" val="2141814475"/>
              </p:ext>
            </p:extLst>
          </p:nvPr>
        </p:nvGraphicFramePr>
        <p:xfrm>
          <a:off x="457200" y="1065169"/>
          <a:ext cx="8229600" cy="339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702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58C1BC-A950-4D9A-B856-892E64757C7F}"/>
              </a:ext>
            </a:extLst>
          </p:cNvPr>
          <p:cNvSpPr>
            <a:spLocks noGrp="1"/>
          </p:cNvSpPr>
          <p:nvPr>
            <p:ph idx="1"/>
          </p:nvPr>
        </p:nvSpPr>
        <p:spPr>
          <a:xfrm>
            <a:off x="462289" y="1196530"/>
            <a:ext cx="8229600" cy="3394472"/>
          </a:xfrm>
        </p:spPr>
        <p:txBody>
          <a:bodyPr vert="horz" lIns="91440" tIns="45720" rIns="91440" bIns="45720" rtlCol="0" anchor="t">
            <a:normAutofit/>
          </a:bodyPr>
          <a:lstStyle/>
          <a:p>
            <a:pPr marL="0" indent="0">
              <a:buNone/>
            </a:pPr>
            <a:r>
              <a:rPr lang="en-GB" sz="1600">
                <a:solidFill>
                  <a:srgbClr val="212121"/>
                </a:solidFill>
              </a:rPr>
              <a:t>Through this session, you will gain understanding of the </a:t>
            </a:r>
            <a:r>
              <a:rPr lang="en-GB" sz="1600" b="1">
                <a:solidFill>
                  <a:srgbClr val="212121"/>
                </a:solidFill>
              </a:rPr>
              <a:t>design </a:t>
            </a:r>
            <a:r>
              <a:rPr lang="en-GB" sz="1600">
                <a:solidFill>
                  <a:srgbClr val="212121"/>
                </a:solidFill>
              </a:rPr>
              <a:t>aspect of preceptorship by completing the following outcomes with some activities:</a:t>
            </a:r>
          </a:p>
          <a:p>
            <a:pPr marL="0" indent="0">
              <a:buNone/>
            </a:pPr>
            <a:endParaRPr lang="en-GB" sz="1600">
              <a:solidFill>
                <a:srgbClr val="212121"/>
              </a:solidFill>
            </a:endParaRPr>
          </a:p>
          <a:p>
            <a:pPr marL="0" indent="0">
              <a:buNone/>
            </a:pPr>
            <a:r>
              <a:rPr lang="en-GB" sz="1600" b="1">
                <a:solidFill>
                  <a:srgbClr val="212121"/>
                </a:solidFill>
              </a:rPr>
              <a:t>By the end of this session, you will:</a:t>
            </a:r>
          </a:p>
          <a:p>
            <a:pPr marL="342424" indent="-342424"/>
            <a:r>
              <a:rPr lang="en-GB" sz="1600">
                <a:solidFill>
                  <a:srgbClr val="000000"/>
                </a:solidFill>
              </a:rPr>
              <a:t>be aware of features of preceptorship design</a:t>
            </a:r>
          </a:p>
          <a:p>
            <a:pPr marL="342424" indent="-342424"/>
            <a:r>
              <a:rPr lang="en-GB" sz="1600">
                <a:solidFill>
                  <a:srgbClr val="000000"/>
                </a:solidFill>
              </a:rPr>
              <a:t>be able to draw together key elements of preceptorship design within your organisation</a:t>
            </a:r>
          </a:p>
          <a:p>
            <a:pPr marL="342424" indent="-342424"/>
            <a:r>
              <a:rPr lang="en-US" sz="1600"/>
              <a:t>apply information you attained in Assessment Phase to Design of </a:t>
            </a:r>
            <a:r>
              <a:rPr lang="en-US" sz="1600" err="1"/>
              <a:t>programmes</a:t>
            </a:r>
            <a:endParaRPr lang="en-US" sz="1600"/>
          </a:p>
          <a:p>
            <a:pPr marL="342424" indent="-342424"/>
            <a:r>
              <a:rPr lang="en-US" sz="1600"/>
              <a:t>become familiar with </a:t>
            </a:r>
            <a:r>
              <a:rPr lang="en-US" sz="1600" err="1"/>
              <a:t>CapitalAHP</a:t>
            </a:r>
            <a:r>
              <a:rPr lang="en-US" sz="1600"/>
              <a:t> (CAHP) Standards and Domains of Learning and how they relate to Design Content.</a:t>
            </a:r>
          </a:p>
          <a:p>
            <a:pPr marL="0" indent="0">
              <a:buNone/>
            </a:pPr>
            <a:endParaRPr lang="en-GB" sz="1600" b="1">
              <a:solidFill>
                <a:srgbClr val="B80093"/>
              </a:solidFill>
            </a:endParaRPr>
          </a:p>
        </p:txBody>
      </p:sp>
      <p:sp>
        <p:nvSpPr>
          <p:cNvPr id="10" name="Title 1">
            <a:extLst>
              <a:ext uri="{FF2B5EF4-FFF2-40B4-BE49-F238E27FC236}">
                <a16:creationId xmlns:a16="http://schemas.microsoft.com/office/drawing/2014/main" id="{E65FF32E-A508-2A58-B796-B4AE93C0C09B}"/>
              </a:ext>
            </a:extLst>
          </p:cNvPr>
          <p:cNvSpPr txBox="1">
            <a:spLocks/>
          </p:cNvSpPr>
          <p:nvPr/>
        </p:nvSpPr>
        <p:spPr>
          <a:xfrm>
            <a:off x="452111" y="339280"/>
            <a:ext cx="8229600" cy="857250"/>
          </a:xfrm>
          <a:prstGeom prst="rect">
            <a:avLst/>
          </a:prstGeom>
        </p:spPr>
        <p:txBody>
          <a:bodyPr vert="horz" lIns="91440" tIns="45720" rIns="91440" bIns="45720" rtlCol="0" anchor="ctr">
            <a:normAutofit/>
          </a:bodyPr>
          <a:lstStyle>
            <a:lvl1pPr algn="l" defTabSz="457189" rtl="0" eaLnBrk="1" latinLnBrk="0" hangingPunct="1">
              <a:spcBef>
                <a:spcPct val="0"/>
              </a:spcBef>
              <a:buNone/>
              <a:defRPr sz="2800" b="1" kern="1200">
                <a:solidFill>
                  <a:srgbClr val="005EB8"/>
                </a:solidFill>
                <a:latin typeface="Arial"/>
                <a:ea typeface="+mj-ea"/>
                <a:cs typeface="Arial"/>
              </a:defRPr>
            </a:lvl1pPr>
          </a:lstStyle>
          <a:p>
            <a:r>
              <a:rPr lang="en-GB" sz="3200">
                <a:solidFill>
                  <a:srgbClr val="AE2473"/>
                </a:solidFill>
              </a:rPr>
              <a:t>Session outcomes:</a:t>
            </a:r>
          </a:p>
        </p:txBody>
      </p:sp>
    </p:spTree>
    <p:extLst>
      <p:ext uri="{BB962C8B-B14F-4D97-AF65-F5344CB8AC3E}">
        <p14:creationId xmlns:p14="http://schemas.microsoft.com/office/powerpoint/2010/main" val="1358448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4B75-8E4D-41D7-96F8-B48C2BB42A6D}"/>
              </a:ext>
            </a:extLst>
          </p:cNvPr>
          <p:cNvSpPr>
            <a:spLocks noGrp="1"/>
          </p:cNvSpPr>
          <p:nvPr>
            <p:ph type="title"/>
          </p:nvPr>
        </p:nvSpPr>
        <p:spPr/>
        <p:txBody>
          <a:bodyPr>
            <a:normAutofit/>
          </a:bodyPr>
          <a:lstStyle/>
          <a:p>
            <a:r>
              <a:rPr lang="en-GB" sz="3200">
                <a:solidFill>
                  <a:srgbClr val="BA0790"/>
                </a:solidFill>
              </a:rPr>
              <a:t>Content of programme</a:t>
            </a:r>
          </a:p>
        </p:txBody>
      </p:sp>
      <p:graphicFrame>
        <p:nvGraphicFramePr>
          <p:cNvPr id="181" name="Content Placeholder 2">
            <a:extLst>
              <a:ext uri="{FF2B5EF4-FFF2-40B4-BE49-F238E27FC236}">
                <a16:creationId xmlns:a16="http://schemas.microsoft.com/office/drawing/2014/main" id="{FA06F2D4-2CC3-5403-EDA8-9A81BBEE4F03}"/>
              </a:ext>
            </a:extLst>
          </p:cNvPr>
          <p:cNvGraphicFramePr>
            <a:graphicFrameLocks/>
          </p:cNvGraphicFramePr>
          <p:nvPr>
            <p:extLst>
              <p:ext uri="{D42A27DB-BD31-4B8C-83A1-F6EECF244321}">
                <p14:modId xmlns:p14="http://schemas.microsoft.com/office/powerpoint/2010/main" val="1943592057"/>
              </p:ext>
            </p:extLst>
          </p:nvPr>
        </p:nvGraphicFramePr>
        <p:xfrm>
          <a:off x="457199" y="1065169"/>
          <a:ext cx="8340291" cy="339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0032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9470BA-F1D2-AAF2-7096-C74789761441}"/>
              </a:ext>
            </a:extLst>
          </p:cNvPr>
          <p:cNvSpPr/>
          <p:nvPr/>
        </p:nvSpPr>
        <p:spPr>
          <a:xfrm>
            <a:off x="0" y="4504623"/>
            <a:ext cx="9144000" cy="6388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F22EFD8B-ACB3-459D-A8F0-637DE2AB62B2}"/>
              </a:ext>
            </a:extLst>
          </p:cNvPr>
          <p:cNvSpPr>
            <a:spLocks noGrp="1"/>
          </p:cNvSpPr>
          <p:nvPr>
            <p:ph type="title"/>
          </p:nvPr>
        </p:nvSpPr>
        <p:spPr/>
        <p:txBody>
          <a:bodyPr>
            <a:normAutofit/>
          </a:bodyPr>
          <a:lstStyle/>
          <a:p>
            <a:r>
              <a:rPr lang="en-GB" sz="3200">
                <a:solidFill>
                  <a:srgbClr val="BA0790"/>
                </a:solidFill>
              </a:rPr>
              <a:t>Design</a:t>
            </a:r>
          </a:p>
        </p:txBody>
      </p:sp>
      <p:pic>
        <p:nvPicPr>
          <p:cNvPr id="4" name="Picture 3">
            <a:extLst>
              <a:ext uri="{FF2B5EF4-FFF2-40B4-BE49-F238E27FC236}">
                <a16:creationId xmlns:a16="http://schemas.microsoft.com/office/drawing/2014/main" id="{95F93FEB-1B3C-47F2-9677-DFE94EF0EA24}"/>
              </a:ext>
            </a:extLst>
          </p:cNvPr>
          <p:cNvPicPr>
            <a:picLocks noChangeAspect="1"/>
          </p:cNvPicPr>
          <p:nvPr/>
        </p:nvPicPr>
        <p:blipFill rotWithShape="1">
          <a:blip r:embed="rId2"/>
          <a:srcRect l="24861" t="19003" r="39345" b="5054"/>
          <a:stretch/>
        </p:blipFill>
        <p:spPr>
          <a:xfrm>
            <a:off x="1120735" y="1084639"/>
            <a:ext cx="2992264" cy="357099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Content Placeholder 5">
            <a:extLst>
              <a:ext uri="{FF2B5EF4-FFF2-40B4-BE49-F238E27FC236}">
                <a16:creationId xmlns:a16="http://schemas.microsoft.com/office/drawing/2014/main" id="{374A16BA-6B4F-42F9-BD40-9E9C1B925FE7}"/>
              </a:ext>
            </a:extLst>
          </p:cNvPr>
          <p:cNvPicPr>
            <a:picLocks noChangeAspect="1"/>
          </p:cNvPicPr>
          <p:nvPr/>
        </p:nvPicPr>
        <p:blipFill rotWithShape="1">
          <a:blip r:embed="rId3"/>
          <a:srcRect l="23356" t="17968" r="42360" b="6042"/>
          <a:stretch/>
        </p:blipFill>
        <p:spPr>
          <a:xfrm rot="655226">
            <a:off x="5252042" y="1078028"/>
            <a:ext cx="2874713" cy="35842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181064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4B75-8E4D-41D7-96F8-B48C2BB42A6D}"/>
              </a:ext>
            </a:extLst>
          </p:cNvPr>
          <p:cNvSpPr>
            <a:spLocks noGrp="1"/>
          </p:cNvSpPr>
          <p:nvPr>
            <p:ph type="title"/>
          </p:nvPr>
        </p:nvSpPr>
        <p:spPr>
          <a:xfrm>
            <a:off x="341696" y="235755"/>
            <a:ext cx="8229600" cy="857250"/>
          </a:xfrm>
        </p:spPr>
        <p:txBody>
          <a:bodyPr anchor="ctr">
            <a:noAutofit/>
          </a:bodyPr>
          <a:lstStyle/>
          <a:p>
            <a:pPr>
              <a:lnSpc>
                <a:spcPct val="90000"/>
              </a:lnSpc>
            </a:pPr>
            <a:r>
              <a:rPr lang="en-GB" sz="3200">
                <a:solidFill>
                  <a:srgbClr val="BA0790"/>
                </a:solidFill>
              </a:rPr>
              <a:t>Overcoming Challenges – factors that influenced design</a:t>
            </a:r>
          </a:p>
        </p:txBody>
      </p:sp>
      <p:graphicFrame>
        <p:nvGraphicFramePr>
          <p:cNvPr id="5" name="Content Placeholder 2">
            <a:extLst>
              <a:ext uri="{FF2B5EF4-FFF2-40B4-BE49-F238E27FC236}">
                <a16:creationId xmlns:a16="http://schemas.microsoft.com/office/drawing/2014/main" id="{F97057A6-37F4-4CAD-A3E8-90B1584A5C20}"/>
              </a:ext>
            </a:extLst>
          </p:cNvPr>
          <p:cNvGraphicFramePr>
            <a:graphicFrameLocks noGrp="1"/>
          </p:cNvGraphicFramePr>
          <p:nvPr>
            <p:ph idx="1"/>
            <p:extLst>
              <p:ext uri="{D42A27DB-BD31-4B8C-83A1-F6EECF244321}">
                <p14:modId xmlns:p14="http://schemas.microsoft.com/office/powerpoint/2010/main" val="722359165"/>
              </p:ext>
            </p:extLst>
          </p:nvPr>
        </p:nvGraphicFramePr>
        <p:xfrm>
          <a:off x="457200" y="1208510"/>
          <a:ext cx="4489269" cy="36171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7A34BCC7-9191-4CB2-AF5A-4A02C239441A}"/>
              </a:ext>
            </a:extLst>
          </p:cNvPr>
          <p:cNvPicPr>
            <a:picLocks noChangeAspect="1"/>
          </p:cNvPicPr>
          <p:nvPr/>
        </p:nvPicPr>
        <p:blipFill>
          <a:blip r:embed="rId7"/>
          <a:stretch>
            <a:fillRect/>
          </a:stretch>
        </p:blipFill>
        <p:spPr>
          <a:xfrm>
            <a:off x="5181599" y="1379783"/>
            <a:ext cx="3770834" cy="3274573"/>
          </a:xfrm>
          <a:prstGeom prst="rect">
            <a:avLst/>
          </a:prstGeom>
        </p:spPr>
      </p:pic>
    </p:spTree>
    <p:extLst>
      <p:ext uri="{BB962C8B-B14F-4D97-AF65-F5344CB8AC3E}">
        <p14:creationId xmlns:p14="http://schemas.microsoft.com/office/powerpoint/2010/main" val="1063175484"/>
      </p:ext>
    </p:extLst>
  </p:cSld>
  <p:clrMapOvr>
    <a:masterClrMapping/>
  </p:clrMapOvr>
  <p:extLst>
    <p:ext uri="{6950BFC3-D8DA-4A85-94F7-54DA5524770B}">
      <p188:commentRel xmlns="" xmlns:p188="http://schemas.microsoft.com/office/powerpoint/2018/8/main" r:id="rId8"/>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3C5FF-413E-461F-8707-0EE873A31E70}"/>
              </a:ext>
            </a:extLst>
          </p:cNvPr>
          <p:cNvSpPr>
            <a:spLocks noGrp="1"/>
          </p:cNvSpPr>
          <p:nvPr>
            <p:ph type="title"/>
          </p:nvPr>
        </p:nvSpPr>
        <p:spPr>
          <a:xfrm>
            <a:off x="457200" y="120252"/>
            <a:ext cx="8229600" cy="857250"/>
          </a:xfrm>
        </p:spPr>
        <p:txBody>
          <a:bodyPr anchor="ctr">
            <a:normAutofit/>
          </a:bodyPr>
          <a:lstStyle/>
          <a:p>
            <a:r>
              <a:rPr lang="en-US" sz="3200">
                <a:solidFill>
                  <a:srgbClr val="BA0790"/>
                </a:solidFill>
              </a:rPr>
              <a:t>Next steps......</a:t>
            </a:r>
          </a:p>
        </p:txBody>
      </p:sp>
      <p:graphicFrame>
        <p:nvGraphicFramePr>
          <p:cNvPr id="5" name="Content Placeholder 2">
            <a:extLst>
              <a:ext uri="{FF2B5EF4-FFF2-40B4-BE49-F238E27FC236}">
                <a16:creationId xmlns:a16="http://schemas.microsoft.com/office/drawing/2014/main" id="{8A8E7B7A-43CF-4901-9FFE-0872EEF6DCCA}"/>
              </a:ext>
            </a:extLst>
          </p:cNvPr>
          <p:cNvGraphicFramePr>
            <a:graphicFrameLocks noGrp="1"/>
          </p:cNvGraphicFramePr>
          <p:nvPr>
            <p:ph idx="1"/>
            <p:extLst>
              <p:ext uri="{D42A27DB-BD31-4B8C-83A1-F6EECF244321}">
                <p14:modId xmlns:p14="http://schemas.microsoft.com/office/powerpoint/2010/main" val="1384774441"/>
              </p:ext>
            </p:extLst>
          </p:nvPr>
        </p:nvGraphicFramePr>
        <p:xfrm>
          <a:off x="457200" y="1200151"/>
          <a:ext cx="8229600" cy="339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2745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FC407-2B03-4C36-B27B-CAD889BDA23A}"/>
              </a:ext>
            </a:extLst>
          </p:cNvPr>
          <p:cNvSpPr>
            <a:spLocks noGrp="1"/>
          </p:cNvSpPr>
          <p:nvPr>
            <p:ph type="title"/>
          </p:nvPr>
        </p:nvSpPr>
        <p:spPr>
          <a:xfrm>
            <a:off x="722313" y="53545"/>
            <a:ext cx="7772400" cy="3354368"/>
          </a:xfrm>
        </p:spPr>
        <p:txBody>
          <a:bodyPr/>
          <a:lstStyle/>
          <a:p>
            <a:br>
              <a:rPr lang="en-US" sz="3225"/>
            </a:br>
            <a:endParaRPr lang="en-US" sz="3225" b="0">
              <a:solidFill>
                <a:schemeClr val="bg1"/>
              </a:solidFill>
            </a:endParaRPr>
          </a:p>
        </p:txBody>
      </p:sp>
      <p:sp>
        <p:nvSpPr>
          <p:cNvPr id="3" name="TextBox 2">
            <a:extLst>
              <a:ext uri="{FF2B5EF4-FFF2-40B4-BE49-F238E27FC236}">
                <a16:creationId xmlns:a16="http://schemas.microsoft.com/office/drawing/2014/main" id="{94748179-6D83-4F3D-924A-E42A03F190D6}"/>
              </a:ext>
            </a:extLst>
          </p:cNvPr>
          <p:cNvSpPr txBox="1"/>
          <p:nvPr/>
        </p:nvSpPr>
        <p:spPr>
          <a:xfrm>
            <a:off x="649287" y="1145954"/>
            <a:ext cx="667940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solidFill>
                  <a:schemeClr val="bg1"/>
                </a:solidFill>
                <a:latin typeface="Arial" panose="020B0604020202020204" pitchFamily="34" charset="0"/>
                <a:cs typeface="Arial" panose="020B0604020202020204" pitchFamily="34" charset="0"/>
              </a:rPr>
              <a:t>Applying this in your setting...</a:t>
            </a:r>
          </a:p>
        </p:txBody>
      </p:sp>
    </p:spTree>
    <p:extLst>
      <p:ext uri="{BB962C8B-B14F-4D97-AF65-F5344CB8AC3E}">
        <p14:creationId xmlns:p14="http://schemas.microsoft.com/office/powerpoint/2010/main" val="1318621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9E11-57F7-44DD-A0D0-E988B22AC827}"/>
              </a:ext>
            </a:extLst>
          </p:cNvPr>
          <p:cNvSpPr>
            <a:spLocks noGrp="1"/>
          </p:cNvSpPr>
          <p:nvPr>
            <p:ph type="title"/>
          </p:nvPr>
        </p:nvSpPr>
        <p:spPr>
          <a:xfrm>
            <a:off x="521898" y="216505"/>
            <a:ext cx="8229600" cy="857250"/>
          </a:xfrm>
        </p:spPr>
        <p:txBody>
          <a:bodyPr>
            <a:noAutofit/>
          </a:bodyPr>
          <a:lstStyle/>
          <a:p>
            <a:r>
              <a:rPr lang="en-US" sz="3200">
                <a:solidFill>
                  <a:srgbClr val="BA0790"/>
                </a:solidFill>
              </a:rPr>
              <a:t>Activities...</a:t>
            </a:r>
            <a:br>
              <a:rPr lang="en-US" sz="3200">
                <a:solidFill>
                  <a:srgbClr val="BA0790"/>
                </a:solidFill>
              </a:rPr>
            </a:br>
            <a:r>
              <a:rPr lang="en-US" sz="3200">
                <a:solidFill>
                  <a:srgbClr val="BA0790"/>
                </a:solidFill>
              </a:rPr>
              <a:t>Elements of design</a:t>
            </a:r>
          </a:p>
        </p:txBody>
      </p:sp>
      <p:graphicFrame>
        <p:nvGraphicFramePr>
          <p:cNvPr id="4" name="Diagram 4">
            <a:extLst>
              <a:ext uri="{FF2B5EF4-FFF2-40B4-BE49-F238E27FC236}">
                <a16:creationId xmlns:a16="http://schemas.microsoft.com/office/drawing/2014/main" id="{AF054F66-AB9D-44AA-8263-8CED8352715D}"/>
              </a:ext>
            </a:extLst>
          </p:cNvPr>
          <p:cNvGraphicFramePr>
            <a:graphicFrameLocks noGrp="1"/>
          </p:cNvGraphicFramePr>
          <p:nvPr>
            <p:ph idx="1"/>
            <p:extLst>
              <p:ext uri="{D42A27DB-BD31-4B8C-83A1-F6EECF244321}">
                <p14:modId xmlns:p14="http://schemas.microsoft.com/office/powerpoint/2010/main" val="3747211904"/>
              </p:ext>
            </p:extLst>
          </p:nvPr>
        </p:nvGraphicFramePr>
        <p:xfrm>
          <a:off x="521898" y="1178584"/>
          <a:ext cx="8229600"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1215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08BF4-C4BE-457C-95C0-3A9B76C4B5BD}"/>
              </a:ext>
            </a:extLst>
          </p:cNvPr>
          <p:cNvSpPr>
            <a:spLocks noGrp="1"/>
          </p:cNvSpPr>
          <p:nvPr>
            <p:ph type="title"/>
          </p:nvPr>
        </p:nvSpPr>
        <p:spPr>
          <a:xfrm>
            <a:off x="351864" y="163788"/>
            <a:ext cx="8440272" cy="994172"/>
          </a:xfrm>
        </p:spPr>
        <p:txBody>
          <a:bodyPr vert="horz" lIns="91440" tIns="45720" rIns="91440" bIns="45720" rtlCol="0" anchor="ctr">
            <a:normAutofit/>
          </a:bodyPr>
          <a:lstStyle/>
          <a:p>
            <a:pPr>
              <a:lnSpc>
                <a:spcPct val="90000"/>
              </a:lnSpc>
            </a:pPr>
            <a:r>
              <a:rPr lang="en-US" sz="2000">
                <a:solidFill>
                  <a:srgbClr val="BA0790"/>
                </a:solidFill>
              </a:rPr>
              <a:t>Capital AHP have developed the following standards to ensure </a:t>
            </a:r>
            <a:r>
              <a:rPr lang="en-US" sz="2000" err="1">
                <a:solidFill>
                  <a:srgbClr val="BA0790"/>
                </a:solidFill>
              </a:rPr>
              <a:t>organisations</a:t>
            </a:r>
            <a:r>
              <a:rPr lang="en-US" sz="2000">
                <a:solidFill>
                  <a:srgbClr val="BA0790"/>
                </a:solidFill>
              </a:rPr>
              <a:t> provide quality preceptorship </a:t>
            </a:r>
            <a:r>
              <a:rPr lang="en-US" sz="2000" err="1">
                <a:solidFill>
                  <a:srgbClr val="BA0790"/>
                </a:solidFill>
              </a:rPr>
              <a:t>programmes</a:t>
            </a:r>
            <a:r>
              <a:rPr lang="en-US" sz="2000">
                <a:solidFill>
                  <a:srgbClr val="BA0790"/>
                </a:solidFill>
              </a:rPr>
              <a:t>:</a:t>
            </a:r>
          </a:p>
        </p:txBody>
      </p:sp>
      <p:sp>
        <p:nvSpPr>
          <p:cNvPr id="18" name="Rectangle 11">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656" y="1532853"/>
            <a:ext cx="7642689" cy="60512"/>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013">
              <a:solidFill>
                <a:prstClr val="white"/>
              </a:solidFill>
              <a:latin typeface="Calibri" panose="020F0502020204030204"/>
            </a:endParaRPr>
          </a:p>
        </p:txBody>
      </p:sp>
      <p:sp>
        <p:nvSpPr>
          <p:cNvPr id="6" name="TextBox 5">
            <a:extLst>
              <a:ext uri="{FF2B5EF4-FFF2-40B4-BE49-F238E27FC236}">
                <a16:creationId xmlns:a16="http://schemas.microsoft.com/office/drawing/2014/main" id="{82B69BEA-698D-430F-878B-2AD92A1B3B76}"/>
              </a:ext>
            </a:extLst>
          </p:cNvPr>
          <p:cNvSpPr txBox="1"/>
          <p:nvPr/>
        </p:nvSpPr>
        <p:spPr>
          <a:xfrm>
            <a:off x="3200400" y="2343151"/>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a:p>
        </p:txBody>
      </p:sp>
      <p:graphicFrame>
        <p:nvGraphicFramePr>
          <p:cNvPr id="7" name="Content Placeholder 6">
            <a:extLst>
              <a:ext uri="{FF2B5EF4-FFF2-40B4-BE49-F238E27FC236}">
                <a16:creationId xmlns:a16="http://schemas.microsoft.com/office/drawing/2014/main" id="{54B2A625-B24A-A704-1957-2F39B1988B06}"/>
              </a:ext>
            </a:extLst>
          </p:cNvPr>
          <p:cNvGraphicFramePr>
            <a:graphicFrameLocks noGrp="1"/>
          </p:cNvGraphicFramePr>
          <p:nvPr>
            <p:ph idx="1"/>
            <p:extLst>
              <p:ext uri="{D42A27DB-BD31-4B8C-83A1-F6EECF244321}">
                <p14:modId xmlns:p14="http://schemas.microsoft.com/office/powerpoint/2010/main" val="227169753"/>
              </p:ext>
            </p:extLst>
          </p:nvPr>
        </p:nvGraphicFramePr>
        <p:xfrm>
          <a:off x="438925" y="1036076"/>
          <a:ext cx="8353211" cy="3687757"/>
        </p:xfrm>
        <a:graphic>
          <a:graphicData uri="http://schemas.openxmlformats.org/drawingml/2006/table">
            <a:tbl>
              <a:tblPr firstRow="1" bandRow="1">
                <a:tableStyleId>{5C22544A-7EE6-4342-B048-85BDC9FD1C3A}</a:tableStyleId>
              </a:tblPr>
              <a:tblGrid>
                <a:gridCol w="1726505">
                  <a:extLst>
                    <a:ext uri="{9D8B030D-6E8A-4147-A177-3AD203B41FA5}">
                      <a16:colId xmlns:a16="http://schemas.microsoft.com/office/drawing/2014/main" val="1465810560"/>
                    </a:ext>
                  </a:extLst>
                </a:gridCol>
                <a:gridCol w="6626706">
                  <a:extLst>
                    <a:ext uri="{9D8B030D-6E8A-4147-A177-3AD203B41FA5}">
                      <a16:colId xmlns:a16="http://schemas.microsoft.com/office/drawing/2014/main" val="162721336"/>
                    </a:ext>
                  </a:extLst>
                </a:gridCol>
              </a:tblGrid>
              <a:tr h="260554">
                <a:tc>
                  <a:txBody>
                    <a:bodyPr/>
                    <a:lstStyle/>
                    <a:p>
                      <a:pPr rtl="0" fontAlgn="base"/>
                      <a:r>
                        <a:rPr lang="en-GB" sz="1200" b="0">
                          <a:effectLst/>
                          <a:latin typeface="Arial" panose="020B0604020202020204" pitchFamily="34" charset="0"/>
                          <a:cs typeface="Arial" panose="020B0604020202020204" pitchFamily="34" charset="0"/>
                        </a:rPr>
                        <a:t>Standard​</a:t>
                      </a:r>
                      <a:endParaRPr lang="en-GB" sz="1200" b="0">
                        <a:solidFill>
                          <a:srgbClr val="FFFFFF"/>
                        </a:solidFill>
                        <a:effectLst/>
                        <a:latin typeface="Arial" panose="020B0604020202020204" pitchFamily="34" charset="0"/>
                        <a:cs typeface="Arial" panose="020B0604020202020204" pitchFamily="34" charset="0"/>
                      </a:endParaRPr>
                    </a:p>
                  </a:txBody>
                  <a:tcPr marL="45073" marR="45073" marT="22536" marB="22536"/>
                </a:tc>
                <a:tc>
                  <a:txBody>
                    <a:bodyPr/>
                    <a:lstStyle/>
                    <a:p>
                      <a:pPr rtl="0" fontAlgn="base"/>
                      <a:r>
                        <a:rPr lang="en-GB" sz="1200" b="0" err="1">
                          <a:effectLst/>
                          <a:latin typeface="Arial" panose="020B0604020202020204" pitchFamily="34" charset="0"/>
                          <a:cs typeface="Arial" panose="020B0604020202020204" pitchFamily="34" charset="0"/>
                        </a:rPr>
                        <a:t>CapitalAHP</a:t>
                      </a:r>
                      <a:r>
                        <a:rPr lang="en-GB" sz="1200" b="0">
                          <a:effectLst/>
                          <a:latin typeface="Arial" panose="020B0604020202020204" pitchFamily="34" charset="0"/>
                          <a:cs typeface="Arial" panose="020B0604020202020204" pitchFamily="34" charset="0"/>
                        </a:rPr>
                        <a:t> Preceptorship Standards​</a:t>
                      </a:r>
                      <a:endParaRPr lang="en-GB" sz="1200" b="0">
                        <a:solidFill>
                          <a:srgbClr val="FFFFFF"/>
                        </a:solidFill>
                        <a:effectLst/>
                        <a:latin typeface="Arial" panose="020B0604020202020204" pitchFamily="34" charset="0"/>
                        <a:cs typeface="Arial" panose="020B0604020202020204" pitchFamily="34" charset="0"/>
                      </a:endParaRPr>
                    </a:p>
                  </a:txBody>
                  <a:tcPr marL="45073" marR="45073" marT="22536" marB="22536"/>
                </a:tc>
                <a:extLst>
                  <a:ext uri="{0D108BD9-81ED-4DB2-BD59-A6C34878D82A}">
                    <a16:rowId xmlns:a16="http://schemas.microsoft.com/office/drawing/2014/main" val="1164813531"/>
                  </a:ext>
                </a:extLst>
              </a:tr>
              <a:tr h="410832">
                <a:tc>
                  <a:txBody>
                    <a:bodyPr/>
                    <a:lstStyle/>
                    <a:p>
                      <a:pPr rtl="0" fontAlgn="base"/>
                      <a:r>
                        <a:rPr lang="en-GB" sz="1200" b="0">
                          <a:effectLst/>
                          <a:latin typeface="Arial" panose="020B0604020202020204" pitchFamily="34" charset="0"/>
                          <a:cs typeface="Arial" panose="020B0604020202020204" pitchFamily="34" charset="0"/>
                        </a:rPr>
                        <a:t>Standard 1 ​</a:t>
                      </a:r>
                      <a:endParaRPr lang="en-GB" sz="1200" b="0">
                        <a:solidFill>
                          <a:srgbClr val="FFFFFF"/>
                        </a:solidFill>
                        <a:effectLst/>
                        <a:latin typeface="Arial" panose="020B0604020202020204" pitchFamily="34" charset="0"/>
                        <a:cs typeface="Arial" panose="020B0604020202020204" pitchFamily="34" charset="0"/>
                      </a:endParaRPr>
                    </a:p>
                  </a:txBody>
                  <a:tcPr marL="45073" marR="45073" marT="22536" marB="22536"/>
                </a:tc>
                <a:tc>
                  <a:txBody>
                    <a:bodyPr/>
                    <a:lstStyle/>
                    <a:p>
                      <a:pPr rtl="0" fontAlgn="base"/>
                      <a:r>
                        <a:rPr lang="en-GB" sz="1200" b="0">
                          <a:effectLst/>
                          <a:latin typeface="Arial" panose="020B0604020202020204" pitchFamily="34" charset="0"/>
                          <a:cs typeface="Arial" panose="020B0604020202020204" pitchFamily="34" charset="0"/>
                        </a:rPr>
                        <a:t>Organisations will offer preceptorship to all newly registered allied health professionals (AHPs) with a minimum length of program of 6 months. ​</a:t>
                      </a:r>
                    </a:p>
                  </a:txBody>
                  <a:tcPr marL="45073" marR="45073" marT="22536" marB="22536"/>
                </a:tc>
                <a:extLst>
                  <a:ext uri="{0D108BD9-81ED-4DB2-BD59-A6C34878D82A}">
                    <a16:rowId xmlns:a16="http://schemas.microsoft.com/office/drawing/2014/main" val="52189111"/>
                  </a:ext>
                </a:extLst>
              </a:tr>
              <a:tr h="260554">
                <a:tc>
                  <a:txBody>
                    <a:bodyPr/>
                    <a:lstStyle/>
                    <a:p>
                      <a:pPr rtl="0" fontAlgn="base"/>
                      <a:r>
                        <a:rPr lang="en-GB" sz="1200" b="0">
                          <a:effectLst/>
                          <a:latin typeface="Arial" panose="020B0604020202020204" pitchFamily="34" charset="0"/>
                          <a:cs typeface="Arial" panose="020B0604020202020204" pitchFamily="34" charset="0"/>
                        </a:rPr>
                        <a:t>Standard 2 ​</a:t>
                      </a:r>
                      <a:endParaRPr lang="en-GB" sz="1200" b="0">
                        <a:solidFill>
                          <a:srgbClr val="FFFFFF"/>
                        </a:solidFill>
                        <a:effectLst/>
                        <a:latin typeface="Arial" panose="020B0604020202020204" pitchFamily="34" charset="0"/>
                        <a:cs typeface="Arial" panose="020B0604020202020204" pitchFamily="34" charset="0"/>
                      </a:endParaRPr>
                    </a:p>
                  </a:txBody>
                  <a:tcPr marL="45073" marR="45073" marT="22536" marB="22536"/>
                </a:tc>
                <a:tc>
                  <a:txBody>
                    <a:bodyPr/>
                    <a:lstStyle/>
                    <a:p>
                      <a:pPr rtl="0" fontAlgn="base"/>
                      <a:r>
                        <a:rPr lang="en-GB" sz="1200" b="0">
                          <a:effectLst/>
                          <a:latin typeface="Arial" panose="020B0604020202020204" pitchFamily="34" charset="0"/>
                          <a:cs typeface="Arial" panose="020B0604020202020204" pitchFamily="34" charset="0"/>
                        </a:rPr>
                        <a:t>Preceptorship activities will complement existing processes for new members of staff. ​</a:t>
                      </a:r>
                    </a:p>
                  </a:txBody>
                  <a:tcPr marL="45073" marR="45073" marT="22536" marB="22536"/>
                </a:tc>
                <a:extLst>
                  <a:ext uri="{0D108BD9-81ED-4DB2-BD59-A6C34878D82A}">
                    <a16:rowId xmlns:a16="http://schemas.microsoft.com/office/drawing/2014/main" val="790899214"/>
                  </a:ext>
                </a:extLst>
              </a:tr>
              <a:tr h="260554">
                <a:tc>
                  <a:txBody>
                    <a:bodyPr/>
                    <a:lstStyle/>
                    <a:p>
                      <a:pPr rtl="0" fontAlgn="base"/>
                      <a:r>
                        <a:rPr lang="en-GB" sz="1200" b="0">
                          <a:effectLst/>
                          <a:latin typeface="Arial" panose="020B0604020202020204" pitchFamily="34" charset="0"/>
                          <a:cs typeface="Arial" panose="020B0604020202020204" pitchFamily="34" charset="0"/>
                        </a:rPr>
                        <a:t>Standard 3 ​</a:t>
                      </a:r>
                      <a:endParaRPr lang="en-GB" sz="1200" b="0">
                        <a:solidFill>
                          <a:srgbClr val="FFFFFF"/>
                        </a:solidFill>
                        <a:effectLst/>
                        <a:latin typeface="Arial" panose="020B0604020202020204" pitchFamily="34" charset="0"/>
                        <a:cs typeface="Arial" panose="020B0604020202020204" pitchFamily="34" charset="0"/>
                      </a:endParaRPr>
                    </a:p>
                  </a:txBody>
                  <a:tcPr marL="45073" marR="45073" marT="22536" marB="22536"/>
                </a:tc>
                <a:tc>
                  <a:txBody>
                    <a:bodyPr/>
                    <a:lstStyle/>
                    <a:p>
                      <a:pPr rtl="0" fontAlgn="base"/>
                      <a:r>
                        <a:rPr lang="en-GB" sz="1200" b="0">
                          <a:effectLst/>
                          <a:latin typeface="Arial" panose="020B0604020202020204" pitchFamily="34" charset="0"/>
                          <a:cs typeface="Arial" panose="020B0604020202020204" pitchFamily="34" charset="0"/>
                        </a:rPr>
                        <a:t>Organisations will have a preceptorship policy in place. ​</a:t>
                      </a:r>
                    </a:p>
                  </a:txBody>
                  <a:tcPr marL="45073" marR="45073" marT="22536" marB="22536"/>
                </a:tc>
                <a:extLst>
                  <a:ext uri="{0D108BD9-81ED-4DB2-BD59-A6C34878D82A}">
                    <a16:rowId xmlns:a16="http://schemas.microsoft.com/office/drawing/2014/main" val="3380024877"/>
                  </a:ext>
                </a:extLst>
              </a:tr>
              <a:tr h="260554">
                <a:tc>
                  <a:txBody>
                    <a:bodyPr/>
                    <a:lstStyle/>
                    <a:p>
                      <a:pPr rtl="0" fontAlgn="base"/>
                      <a:r>
                        <a:rPr lang="en-GB" sz="1200" b="0">
                          <a:effectLst/>
                          <a:latin typeface="Arial" panose="020B0604020202020204" pitchFamily="34" charset="0"/>
                          <a:cs typeface="Arial" panose="020B0604020202020204" pitchFamily="34" charset="0"/>
                        </a:rPr>
                        <a:t>Standard 4 ​</a:t>
                      </a:r>
                      <a:endParaRPr lang="en-GB" sz="1200" b="0">
                        <a:solidFill>
                          <a:srgbClr val="FFFFFF"/>
                        </a:solidFill>
                        <a:effectLst/>
                        <a:latin typeface="Arial" panose="020B0604020202020204" pitchFamily="34" charset="0"/>
                        <a:cs typeface="Arial" panose="020B0604020202020204" pitchFamily="34" charset="0"/>
                      </a:endParaRPr>
                    </a:p>
                  </a:txBody>
                  <a:tcPr marL="45073" marR="45073" marT="22536" marB="22536"/>
                </a:tc>
                <a:tc>
                  <a:txBody>
                    <a:bodyPr/>
                    <a:lstStyle/>
                    <a:p>
                      <a:pPr rtl="0" fontAlgn="base"/>
                      <a:r>
                        <a:rPr lang="en-GB" sz="1200" b="0">
                          <a:effectLst/>
                          <a:latin typeface="Arial" panose="020B0604020202020204" pitchFamily="34" charset="0"/>
                          <a:cs typeface="Arial" panose="020B0604020202020204" pitchFamily="34" charset="0"/>
                        </a:rPr>
                        <a:t>Organisations will have a designated lead for preceptorship. ​</a:t>
                      </a:r>
                    </a:p>
                  </a:txBody>
                  <a:tcPr marL="45073" marR="45073" marT="22536" marB="22536"/>
                </a:tc>
                <a:extLst>
                  <a:ext uri="{0D108BD9-81ED-4DB2-BD59-A6C34878D82A}">
                    <a16:rowId xmlns:a16="http://schemas.microsoft.com/office/drawing/2014/main" val="777432995"/>
                  </a:ext>
                </a:extLst>
              </a:tr>
              <a:tr h="260554">
                <a:tc>
                  <a:txBody>
                    <a:bodyPr/>
                    <a:lstStyle/>
                    <a:p>
                      <a:pPr rtl="0" fontAlgn="base"/>
                      <a:r>
                        <a:rPr lang="en-GB" sz="1200" b="0">
                          <a:effectLst/>
                          <a:latin typeface="Arial" panose="020B0604020202020204" pitchFamily="34" charset="0"/>
                          <a:cs typeface="Arial" panose="020B0604020202020204" pitchFamily="34" charset="0"/>
                        </a:rPr>
                        <a:t>Standard 5 ​</a:t>
                      </a:r>
                      <a:endParaRPr lang="en-GB" sz="1200" b="0">
                        <a:solidFill>
                          <a:srgbClr val="FFFFFF"/>
                        </a:solidFill>
                        <a:effectLst/>
                        <a:latin typeface="Arial" panose="020B0604020202020204" pitchFamily="34" charset="0"/>
                        <a:cs typeface="Arial" panose="020B0604020202020204" pitchFamily="34" charset="0"/>
                      </a:endParaRPr>
                    </a:p>
                  </a:txBody>
                  <a:tcPr marL="45073" marR="45073" marT="22536" marB="22536"/>
                </a:tc>
                <a:tc>
                  <a:txBody>
                    <a:bodyPr/>
                    <a:lstStyle/>
                    <a:p>
                      <a:pPr rtl="0" fontAlgn="base"/>
                      <a:r>
                        <a:rPr lang="en-GB" sz="1200" b="0">
                          <a:effectLst/>
                          <a:latin typeface="Arial" panose="020B0604020202020204" pitchFamily="34" charset="0"/>
                          <a:cs typeface="Arial" panose="020B0604020202020204" pitchFamily="34" charset="0"/>
                        </a:rPr>
                        <a:t>Organisations will have a system to identify preceptees. ​</a:t>
                      </a:r>
                    </a:p>
                  </a:txBody>
                  <a:tcPr marL="45073" marR="45073" marT="22536" marB="22536"/>
                </a:tc>
                <a:extLst>
                  <a:ext uri="{0D108BD9-81ED-4DB2-BD59-A6C34878D82A}">
                    <a16:rowId xmlns:a16="http://schemas.microsoft.com/office/drawing/2014/main" val="3540433340"/>
                  </a:ext>
                </a:extLst>
              </a:tr>
              <a:tr h="260553">
                <a:tc>
                  <a:txBody>
                    <a:bodyPr/>
                    <a:lstStyle/>
                    <a:p>
                      <a:pPr rtl="0" fontAlgn="base"/>
                      <a:r>
                        <a:rPr lang="en-GB" sz="1200" b="0">
                          <a:effectLst/>
                          <a:latin typeface="Arial" panose="020B0604020202020204" pitchFamily="34" charset="0"/>
                          <a:cs typeface="Arial" panose="020B0604020202020204" pitchFamily="34" charset="0"/>
                        </a:rPr>
                        <a:t>Standard 6 ​</a:t>
                      </a:r>
                      <a:endParaRPr lang="en-GB" sz="1200" b="0">
                        <a:solidFill>
                          <a:srgbClr val="FFFFFF"/>
                        </a:solidFill>
                        <a:effectLst/>
                        <a:latin typeface="Arial" panose="020B0604020202020204" pitchFamily="34" charset="0"/>
                        <a:cs typeface="Arial" panose="020B0604020202020204" pitchFamily="34" charset="0"/>
                      </a:endParaRPr>
                    </a:p>
                  </a:txBody>
                  <a:tcPr marL="45073" marR="45073" marT="22536" marB="22536"/>
                </a:tc>
                <a:tc>
                  <a:txBody>
                    <a:bodyPr/>
                    <a:lstStyle/>
                    <a:p>
                      <a:pPr rtl="0" fontAlgn="base"/>
                      <a:r>
                        <a:rPr lang="en-GB" sz="1200" b="0">
                          <a:effectLst/>
                          <a:latin typeface="Arial" panose="020B0604020202020204" pitchFamily="34" charset="0"/>
                          <a:cs typeface="Arial" panose="020B0604020202020204" pitchFamily="34" charset="0"/>
                        </a:rPr>
                        <a:t>Organisations will offer a every newly qualified preceptee a preceptor. ​</a:t>
                      </a:r>
                    </a:p>
                  </a:txBody>
                  <a:tcPr marL="45073" marR="45073" marT="22536" marB="22536"/>
                </a:tc>
                <a:extLst>
                  <a:ext uri="{0D108BD9-81ED-4DB2-BD59-A6C34878D82A}">
                    <a16:rowId xmlns:a16="http://schemas.microsoft.com/office/drawing/2014/main" val="3035745210"/>
                  </a:ext>
                </a:extLst>
              </a:tr>
              <a:tr h="260554">
                <a:tc>
                  <a:txBody>
                    <a:bodyPr/>
                    <a:lstStyle/>
                    <a:p>
                      <a:pPr rtl="0" fontAlgn="base"/>
                      <a:r>
                        <a:rPr lang="en-GB" sz="1200" b="0">
                          <a:effectLst/>
                          <a:latin typeface="Arial" panose="020B0604020202020204" pitchFamily="34" charset="0"/>
                          <a:cs typeface="Arial" panose="020B0604020202020204" pitchFamily="34" charset="0"/>
                        </a:rPr>
                        <a:t>Standard 7 ​</a:t>
                      </a:r>
                      <a:endParaRPr lang="en-GB" sz="1200" b="0">
                        <a:solidFill>
                          <a:srgbClr val="FFFFFF"/>
                        </a:solidFill>
                        <a:effectLst/>
                        <a:latin typeface="Arial" panose="020B0604020202020204" pitchFamily="34" charset="0"/>
                        <a:cs typeface="Arial" panose="020B0604020202020204" pitchFamily="34" charset="0"/>
                      </a:endParaRPr>
                    </a:p>
                  </a:txBody>
                  <a:tcPr marL="45073" marR="45073" marT="22536" marB="22536"/>
                </a:tc>
                <a:tc>
                  <a:txBody>
                    <a:bodyPr/>
                    <a:lstStyle/>
                    <a:p>
                      <a:pPr rtl="0" fontAlgn="base"/>
                      <a:r>
                        <a:rPr lang="en-GB" sz="1200" b="0">
                          <a:effectLst/>
                          <a:latin typeface="Arial" panose="020B0604020202020204" pitchFamily="34" charset="0"/>
                          <a:cs typeface="Arial" panose="020B0604020202020204" pitchFamily="34" charset="0"/>
                        </a:rPr>
                        <a:t>Each preceptee and preceptor will have protected time for preceptorship. ​</a:t>
                      </a:r>
                    </a:p>
                  </a:txBody>
                  <a:tcPr marL="45073" marR="45073" marT="22536" marB="22536"/>
                </a:tc>
                <a:extLst>
                  <a:ext uri="{0D108BD9-81ED-4DB2-BD59-A6C34878D82A}">
                    <a16:rowId xmlns:a16="http://schemas.microsoft.com/office/drawing/2014/main" val="2093072758"/>
                  </a:ext>
                </a:extLst>
              </a:tr>
              <a:tr h="260554">
                <a:tc>
                  <a:txBody>
                    <a:bodyPr/>
                    <a:lstStyle/>
                    <a:p>
                      <a:pPr rtl="0" fontAlgn="base"/>
                      <a:r>
                        <a:rPr lang="en-GB" sz="1200" b="0">
                          <a:effectLst/>
                          <a:latin typeface="Arial" panose="020B0604020202020204" pitchFamily="34" charset="0"/>
                          <a:cs typeface="Arial" panose="020B0604020202020204" pitchFamily="34" charset="0"/>
                        </a:rPr>
                        <a:t>Standard 8 ​</a:t>
                      </a:r>
                      <a:endParaRPr lang="en-GB" sz="1200" b="0">
                        <a:solidFill>
                          <a:srgbClr val="FFFFFF"/>
                        </a:solidFill>
                        <a:effectLst/>
                        <a:latin typeface="Arial" panose="020B0604020202020204" pitchFamily="34" charset="0"/>
                        <a:cs typeface="Arial" panose="020B0604020202020204" pitchFamily="34" charset="0"/>
                      </a:endParaRPr>
                    </a:p>
                  </a:txBody>
                  <a:tcPr marL="45073" marR="45073" marT="22536" marB="22536"/>
                </a:tc>
                <a:tc>
                  <a:txBody>
                    <a:bodyPr/>
                    <a:lstStyle/>
                    <a:p>
                      <a:pPr rtl="0" fontAlgn="base"/>
                      <a:r>
                        <a:rPr lang="en-GB" sz="1200" b="0">
                          <a:effectLst/>
                          <a:latin typeface="Arial" panose="020B0604020202020204" pitchFamily="34" charset="0"/>
                          <a:cs typeface="Arial" panose="020B0604020202020204" pitchFamily="34" charset="0"/>
                        </a:rPr>
                        <a:t>Organisations will track and monitor preceptees through the preceptorship program. ​</a:t>
                      </a:r>
                    </a:p>
                  </a:txBody>
                  <a:tcPr marL="45073" marR="45073" marT="22536" marB="22536"/>
                </a:tc>
                <a:extLst>
                  <a:ext uri="{0D108BD9-81ED-4DB2-BD59-A6C34878D82A}">
                    <a16:rowId xmlns:a16="http://schemas.microsoft.com/office/drawing/2014/main" val="1127954954"/>
                  </a:ext>
                </a:extLst>
              </a:tr>
              <a:tr h="260554">
                <a:tc>
                  <a:txBody>
                    <a:bodyPr/>
                    <a:lstStyle/>
                    <a:p>
                      <a:pPr rtl="0" fontAlgn="base"/>
                      <a:r>
                        <a:rPr lang="en-GB" sz="1200" b="0">
                          <a:effectLst/>
                          <a:latin typeface="Arial" panose="020B0604020202020204" pitchFamily="34" charset="0"/>
                          <a:cs typeface="Arial" panose="020B0604020202020204" pitchFamily="34" charset="0"/>
                        </a:rPr>
                        <a:t>Standard 9 ​</a:t>
                      </a:r>
                      <a:endParaRPr lang="en-GB" sz="1200" b="0">
                        <a:solidFill>
                          <a:srgbClr val="FFFFFF"/>
                        </a:solidFill>
                        <a:effectLst/>
                        <a:latin typeface="Arial" panose="020B0604020202020204" pitchFamily="34" charset="0"/>
                        <a:cs typeface="Arial" panose="020B0604020202020204" pitchFamily="34" charset="0"/>
                      </a:endParaRPr>
                    </a:p>
                  </a:txBody>
                  <a:tcPr marL="45073" marR="45073" marT="22536" marB="22536"/>
                </a:tc>
                <a:tc>
                  <a:txBody>
                    <a:bodyPr/>
                    <a:lstStyle/>
                    <a:p>
                      <a:pPr rtl="0" fontAlgn="base"/>
                      <a:r>
                        <a:rPr lang="en-GB" sz="1200" b="0">
                          <a:effectLst/>
                          <a:latin typeface="Arial" panose="020B0604020202020204" pitchFamily="34" charset="0"/>
                          <a:cs typeface="Arial" panose="020B0604020202020204" pitchFamily="34" charset="0"/>
                        </a:rPr>
                        <a:t>Preceptorships with provide the preceptees with agreed domains of learning. ​</a:t>
                      </a:r>
                    </a:p>
                  </a:txBody>
                  <a:tcPr marL="45073" marR="45073" marT="22536" marB="22536"/>
                </a:tc>
                <a:extLst>
                  <a:ext uri="{0D108BD9-81ED-4DB2-BD59-A6C34878D82A}">
                    <a16:rowId xmlns:a16="http://schemas.microsoft.com/office/drawing/2014/main" val="1182036594"/>
                  </a:ext>
                </a:extLst>
              </a:tr>
              <a:tr h="260554">
                <a:tc>
                  <a:txBody>
                    <a:bodyPr/>
                    <a:lstStyle/>
                    <a:p>
                      <a:pPr rtl="0" fontAlgn="base"/>
                      <a:r>
                        <a:rPr lang="en-GB" sz="1200" b="0">
                          <a:effectLst/>
                          <a:latin typeface="Arial" panose="020B0604020202020204" pitchFamily="34" charset="0"/>
                          <a:cs typeface="Arial" panose="020B0604020202020204" pitchFamily="34" charset="0"/>
                        </a:rPr>
                        <a:t>Standard 10 ​</a:t>
                      </a:r>
                      <a:endParaRPr lang="en-GB" sz="1200" b="0">
                        <a:solidFill>
                          <a:srgbClr val="FFFFFF"/>
                        </a:solidFill>
                        <a:effectLst/>
                        <a:latin typeface="Arial" panose="020B0604020202020204" pitchFamily="34" charset="0"/>
                        <a:cs typeface="Arial" panose="020B0604020202020204" pitchFamily="34" charset="0"/>
                      </a:endParaRPr>
                    </a:p>
                  </a:txBody>
                  <a:tcPr marL="45073" marR="45073" marT="22536" marB="22536"/>
                </a:tc>
                <a:tc>
                  <a:txBody>
                    <a:bodyPr/>
                    <a:lstStyle/>
                    <a:p>
                      <a:pPr rtl="0" fontAlgn="base"/>
                      <a:r>
                        <a:rPr lang="en-GB" sz="1200" b="0">
                          <a:effectLst/>
                          <a:latin typeface="Arial" panose="020B0604020202020204" pitchFamily="34" charset="0"/>
                          <a:cs typeface="Arial" panose="020B0604020202020204" pitchFamily="34" charset="0"/>
                        </a:rPr>
                        <a:t>Organisations will monitor and evaluate their preceptorship program. ​</a:t>
                      </a:r>
                    </a:p>
                  </a:txBody>
                  <a:tcPr marL="45073" marR="45073" marT="22536" marB="22536"/>
                </a:tc>
                <a:extLst>
                  <a:ext uri="{0D108BD9-81ED-4DB2-BD59-A6C34878D82A}">
                    <a16:rowId xmlns:a16="http://schemas.microsoft.com/office/drawing/2014/main" val="1011048291"/>
                  </a:ext>
                </a:extLst>
              </a:tr>
              <a:tr h="260554">
                <a:tc>
                  <a:txBody>
                    <a:bodyPr/>
                    <a:lstStyle/>
                    <a:p>
                      <a:pPr rtl="0" fontAlgn="base"/>
                      <a:r>
                        <a:rPr lang="en-GB" sz="1200" b="0">
                          <a:effectLst/>
                          <a:latin typeface="Arial" panose="020B0604020202020204" pitchFamily="34" charset="0"/>
                          <a:cs typeface="Arial" panose="020B0604020202020204" pitchFamily="34" charset="0"/>
                        </a:rPr>
                        <a:t>Standard 11 ​</a:t>
                      </a:r>
                      <a:endParaRPr lang="en-GB" sz="1200" b="0">
                        <a:solidFill>
                          <a:srgbClr val="FFFFFF"/>
                        </a:solidFill>
                        <a:effectLst/>
                        <a:latin typeface="Arial" panose="020B0604020202020204" pitchFamily="34" charset="0"/>
                        <a:cs typeface="Arial" panose="020B0604020202020204" pitchFamily="34" charset="0"/>
                      </a:endParaRPr>
                    </a:p>
                  </a:txBody>
                  <a:tcPr marL="45073" marR="45073" marT="22536" marB="22536"/>
                </a:tc>
                <a:tc>
                  <a:txBody>
                    <a:bodyPr/>
                    <a:lstStyle/>
                    <a:p>
                      <a:pPr rtl="0" fontAlgn="base"/>
                      <a:r>
                        <a:rPr lang="en-GB" sz="1200" b="0">
                          <a:effectLst/>
                          <a:latin typeface="Arial" panose="020B0604020202020204" pitchFamily="34" charset="0"/>
                          <a:cs typeface="Arial" panose="020B0604020202020204" pitchFamily="34" charset="0"/>
                        </a:rPr>
                        <a:t>Organisations will provide newly qualified AHPs with documentation to record preceptorship activity. ​</a:t>
                      </a:r>
                    </a:p>
                  </a:txBody>
                  <a:tcPr marL="45073" marR="45073" marT="22536" marB="22536"/>
                </a:tc>
                <a:extLst>
                  <a:ext uri="{0D108BD9-81ED-4DB2-BD59-A6C34878D82A}">
                    <a16:rowId xmlns:a16="http://schemas.microsoft.com/office/drawing/2014/main" val="168657354"/>
                  </a:ext>
                </a:extLst>
              </a:tr>
              <a:tr h="260554">
                <a:tc>
                  <a:txBody>
                    <a:bodyPr/>
                    <a:lstStyle/>
                    <a:p>
                      <a:pPr rtl="0" fontAlgn="base"/>
                      <a:r>
                        <a:rPr lang="en-GB" sz="1200" b="0">
                          <a:effectLst/>
                          <a:latin typeface="Arial" panose="020B0604020202020204" pitchFamily="34" charset="0"/>
                          <a:cs typeface="Arial" panose="020B0604020202020204" pitchFamily="34" charset="0"/>
                        </a:rPr>
                        <a:t>Standard 12 ​</a:t>
                      </a:r>
                      <a:endParaRPr lang="en-GB" sz="1200" b="0">
                        <a:solidFill>
                          <a:srgbClr val="FFFFFF"/>
                        </a:solidFill>
                        <a:effectLst/>
                        <a:latin typeface="Arial" panose="020B0604020202020204" pitchFamily="34" charset="0"/>
                        <a:cs typeface="Arial" panose="020B0604020202020204" pitchFamily="34" charset="0"/>
                      </a:endParaRPr>
                    </a:p>
                  </a:txBody>
                  <a:tcPr marL="45073" marR="45073" marT="22536" marB="22536"/>
                </a:tc>
                <a:tc>
                  <a:txBody>
                    <a:bodyPr/>
                    <a:lstStyle/>
                    <a:p>
                      <a:pPr rtl="0" fontAlgn="base"/>
                      <a:r>
                        <a:rPr lang="en-GB" sz="1200" b="0">
                          <a:effectLst/>
                          <a:latin typeface="Arial" panose="020B0604020202020204" pitchFamily="34" charset="0"/>
                          <a:cs typeface="Arial" panose="020B0604020202020204" pitchFamily="34" charset="0"/>
                        </a:rPr>
                        <a:t>Organisations will recognise and celebrate preceptorship completion. ​</a:t>
                      </a:r>
                    </a:p>
                  </a:txBody>
                  <a:tcPr marL="45073" marR="45073" marT="22536" marB="22536"/>
                </a:tc>
                <a:extLst>
                  <a:ext uri="{0D108BD9-81ED-4DB2-BD59-A6C34878D82A}">
                    <a16:rowId xmlns:a16="http://schemas.microsoft.com/office/drawing/2014/main" val="4116470902"/>
                  </a:ext>
                </a:extLst>
              </a:tr>
            </a:tbl>
          </a:graphicData>
        </a:graphic>
      </p:graphicFrame>
    </p:spTree>
    <p:extLst>
      <p:ext uri="{BB962C8B-B14F-4D97-AF65-F5344CB8AC3E}">
        <p14:creationId xmlns:p14="http://schemas.microsoft.com/office/powerpoint/2010/main" val="2603203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4B75-8E4D-41D7-96F8-B48C2BB42A6D}"/>
              </a:ext>
            </a:extLst>
          </p:cNvPr>
          <p:cNvSpPr>
            <a:spLocks noGrp="1"/>
          </p:cNvSpPr>
          <p:nvPr>
            <p:ph type="title"/>
          </p:nvPr>
        </p:nvSpPr>
        <p:spPr>
          <a:xfrm>
            <a:off x="452111" y="339280"/>
            <a:ext cx="8229600" cy="857250"/>
          </a:xfrm>
        </p:spPr>
        <p:txBody>
          <a:bodyPr>
            <a:normAutofit/>
          </a:bodyPr>
          <a:lstStyle/>
          <a:p>
            <a:r>
              <a:rPr lang="en-GB" sz="3200">
                <a:solidFill>
                  <a:srgbClr val="BA0790"/>
                </a:solidFill>
              </a:rPr>
              <a:t>Session review</a:t>
            </a:r>
          </a:p>
        </p:txBody>
      </p:sp>
      <p:sp>
        <p:nvSpPr>
          <p:cNvPr id="3" name="Content Placeholder 2">
            <a:extLst>
              <a:ext uri="{FF2B5EF4-FFF2-40B4-BE49-F238E27FC236}">
                <a16:creationId xmlns:a16="http://schemas.microsoft.com/office/drawing/2014/main" id="{6458C1BC-A950-4D9A-B856-892E64757C7F}"/>
              </a:ext>
            </a:extLst>
          </p:cNvPr>
          <p:cNvSpPr>
            <a:spLocks noGrp="1"/>
          </p:cNvSpPr>
          <p:nvPr>
            <p:ph idx="1"/>
          </p:nvPr>
        </p:nvSpPr>
        <p:spPr>
          <a:xfrm>
            <a:off x="462289" y="1196530"/>
            <a:ext cx="8229600" cy="3394472"/>
          </a:xfrm>
        </p:spPr>
        <p:txBody>
          <a:bodyPr vert="horz" lIns="91440" tIns="45720" rIns="91440" bIns="45720" rtlCol="0" anchor="t">
            <a:normAutofit/>
          </a:bodyPr>
          <a:lstStyle/>
          <a:p>
            <a:pPr marL="0" indent="0">
              <a:buNone/>
            </a:pPr>
            <a:r>
              <a:rPr lang="en-GB" sz="1600" dirty="0">
                <a:solidFill>
                  <a:srgbClr val="212121"/>
                </a:solidFill>
              </a:rPr>
              <a:t>Through completing this session, you have gained an understanding of the design</a:t>
            </a:r>
            <a:r>
              <a:rPr lang="en-GB" sz="1600" b="1" dirty="0">
                <a:solidFill>
                  <a:srgbClr val="212121"/>
                </a:solidFill>
              </a:rPr>
              <a:t> </a:t>
            </a:r>
            <a:r>
              <a:rPr lang="en-GB" sz="1600" dirty="0">
                <a:solidFill>
                  <a:srgbClr val="212121"/>
                </a:solidFill>
              </a:rPr>
              <a:t>aspect of preceptorship, including the opportunity to:</a:t>
            </a:r>
          </a:p>
          <a:p>
            <a:pPr marL="0" indent="0">
              <a:buNone/>
            </a:pPr>
            <a:endParaRPr lang="en-GB" sz="1600" dirty="0">
              <a:solidFill>
                <a:srgbClr val="212121"/>
              </a:solidFill>
            </a:endParaRPr>
          </a:p>
          <a:p>
            <a:pPr marL="342424" indent="-342424"/>
            <a:r>
              <a:rPr lang="en-GB" sz="1600" dirty="0">
                <a:solidFill>
                  <a:srgbClr val="000000"/>
                </a:solidFill>
              </a:rPr>
              <a:t>increase awareness of features of preceptorship design</a:t>
            </a:r>
          </a:p>
          <a:p>
            <a:pPr marL="342424" indent="-342424"/>
            <a:r>
              <a:rPr lang="en-GB" sz="1600" dirty="0">
                <a:solidFill>
                  <a:srgbClr val="000000"/>
                </a:solidFill>
              </a:rPr>
              <a:t>draw together key elements of preceptorship design within your organisation</a:t>
            </a:r>
          </a:p>
          <a:p>
            <a:pPr marL="342424" indent="-342424"/>
            <a:r>
              <a:rPr lang="en-US" sz="1600" dirty="0"/>
              <a:t>apply information you attained in Assessment Phase to Design of </a:t>
            </a:r>
            <a:r>
              <a:rPr lang="en-US" sz="1600" dirty="0" err="1"/>
              <a:t>programmes</a:t>
            </a:r>
            <a:endParaRPr lang="en-US" sz="1600" dirty="0"/>
          </a:p>
          <a:p>
            <a:pPr marL="342424" indent="-342424"/>
            <a:r>
              <a:rPr lang="en-US" sz="1600" dirty="0"/>
              <a:t>become familiar with </a:t>
            </a:r>
            <a:r>
              <a:rPr lang="en-US" sz="1600" dirty="0" err="1"/>
              <a:t>CapitalAHP</a:t>
            </a:r>
            <a:r>
              <a:rPr lang="en-US" sz="1600" dirty="0"/>
              <a:t> Standards and Domains of Learning and how they relate to Design Content.</a:t>
            </a:r>
          </a:p>
          <a:p>
            <a:pPr marL="342424" indent="-342424"/>
            <a:endParaRPr lang="en-US" sz="1600" dirty="0"/>
          </a:p>
          <a:p>
            <a:pPr marL="342424" indent="-342424"/>
            <a:endParaRPr lang="en-GB" sz="1600" dirty="0">
              <a:solidFill>
                <a:srgbClr val="000000"/>
              </a:solidFill>
            </a:endParaRPr>
          </a:p>
          <a:p>
            <a:pPr marL="342424" indent="-342424"/>
            <a:endParaRPr lang="en-GB" sz="1600" dirty="0">
              <a:solidFill>
                <a:srgbClr val="000000"/>
              </a:solidFill>
            </a:endParaRPr>
          </a:p>
          <a:p>
            <a:pPr marL="342424" indent="-342424"/>
            <a:endParaRPr lang="en-GB" sz="1600" dirty="0">
              <a:solidFill>
                <a:srgbClr val="000000"/>
              </a:solidFill>
            </a:endParaRPr>
          </a:p>
          <a:p>
            <a:pPr marL="0" indent="0">
              <a:buNone/>
            </a:pPr>
            <a:endParaRPr lang="en-GB" sz="1600" dirty="0">
              <a:solidFill>
                <a:srgbClr val="B80093"/>
              </a:solidFill>
            </a:endParaRPr>
          </a:p>
          <a:p>
            <a:pPr marL="342424" indent="-342424"/>
            <a:endParaRPr lang="en-US" sz="1600" dirty="0">
              <a:solidFill>
                <a:srgbClr val="B80093"/>
              </a:solidFill>
            </a:endParaRPr>
          </a:p>
          <a:p>
            <a:pPr marL="0" indent="0">
              <a:buNone/>
            </a:pPr>
            <a:endParaRPr lang="en-GB" sz="1600" b="1" dirty="0">
              <a:solidFill>
                <a:srgbClr val="B80093"/>
              </a:solidFill>
            </a:endParaRPr>
          </a:p>
        </p:txBody>
      </p:sp>
    </p:spTree>
    <p:extLst>
      <p:ext uri="{BB962C8B-B14F-4D97-AF65-F5344CB8AC3E}">
        <p14:creationId xmlns:p14="http://schemas.microsoft.com/office/powerpoint/2010/main" val="2453777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44E0E1A-4A1A-F390-504E-FD2786FDB210}"/>
              </a:ext>
            </a:extLst>
          </p:cNvPr>
          <p:cNvSpPr>
            <a:spLocks noGrp="1"/>
          </p:cNvSpPr>
          <p:nvPr>
            <p:ph type="title"/>
          </p:nvPr>
        </p:nvSpPr>
        <p:spPr>
          <a:xfrm>
            <a:off x="722313" y="170975"/>
            <a:ext cx="7772400" cy="3354368"/>
          </a:xfrm>
        </p:spPr>
        <p:txBody>
          <a:bodyPr/>
          <a:lstStyle/>
          <a:p>
            <a:pPr algn="l"/>
            <a:r>
              <a:rPr lang="en-US" sz="3200">
                <a:solidFill>
                  <a:schemeClr val="bg1"/>
                </a:solidFill>
              </a:rPr>
              <a:t>Stages of Readiness</a:t>
            </a:r>
          </a:p>
        </p:txBody>
      </p:sp>
    </p:spTree>
    <p:extLst>
      <p:ext uri="{BB962C8B-B14F-4D97-AF65-F5344CB8AC3E}">
        <p14:creationId xmlns:p14="http://schemas.microsoft.com/office/powerpoint/2010/main" val="2726118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29973" y="6516"/>
            <a:ext cx="8814027" cy="1039000"/>
          </a:xfrm>
          <a:solidFill>
            <a:schemeClr val="bg1"/>
          </a:solidFill>
        </p:spPr>
        <p:txBody>
          <a:bodyPr vert="horz" lIns="91440" tIns="45720" rIns="91440" bIns="45720" rtlCol="0">
            <a:normAutofit fontScale="90000"/>
          </a:bodyPr>
          <a:lstStyle/>
          <a:p>
            <a:pPr defTabSz="914400"/>
            <a:r>
              <a:rPr lang="en-US" sz="3200">
                <a:solidFill>
                  <a:srgbClr val="AE2473"/>
                </a:solidFill>
              </a:rPr>
              <a:t>Readiness Framework – Awareness Assess Design Deliver and Evaluate (AADDE) </a:t>
            </a:r>
          </a:p>
        </p:txBody>
      </p:sp>
      <p:sp>
        <p:nvSpPr>
          <p:cNvPr id="3" name="TextBox 2">
            <a:extLst>
              <a:ext uri="{FF2B5EF4-FFF2-40B4-BE49-F238E27FC236}">
                <a16:creationId xmlns:a16="http://schemas.microsoft.com/office/drawing/2014/main" id="{D805C6DA-A844-4111-A3A9-9B95ADF3B19B}"/>
              </a:ext>
            </a:extLst>
          </p:cNvPr>
          <p:cNvSpPr txBox="1"/>
          <p:nvPr/>
        </p:nvSpPr>
        <p:spPr>
          <a:xfrm>
            <a:off x="3774659" y="2857555"/>
            <a:ext cx="77356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solidFill>
                <a:srgbClr val="FF0000"/>
              </a:solidFill>
              <a:cs typeface="Calibri"/>
            </a:endParaRPr>
          </a:p>
        </p:txBody>
      </p:sp>
      <p:sp>
        <p:nvSpPr>
          <p:cNvPr id="8" name="TextBox 7">
            <a:extLst>
              <a:ext uri="{FF2B5EF4-FFF2-40B4-BE49-F238E27FC236}">
                <a16:creationId xmlns:a16="http://schemas.microsoft.com/office/drawing/2014/main" id="{A8101A99-8538-408C-85F2-76FB7721D043}"/>
              </a:ext>
            </a:extLst>
          </p:cNvPr>
          <p:cNvSpPr txBox="1"/>
          <p:nvPr/>
        </p:nvSpPr>
        <p:spPr>
          <a:xfrm>
            <a:off x="4700968" y="3041250"/>
            <a:ext cx="77356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solidFill>
                <a:srgbClr val="FF0000"/>
              </a:solidFill>
              <a:cs typeface="Calibri"/>
            </a:endParaRPr>
          </a:p>
        </p:txBody>
      </p:sp>
      <p:sp>
        <p:nvSpPr>
          <p:cNvPr id="9" name="TextBox 8">
            <a:extLst>
              <a:ext uri="{FF2B5EF4-FFF2-40B4-BE49-F238E27FC236}">
                <a16:creationId xmlns:a16="http://schemas.microsoft.com/office/drawing/2014/main" id="{C9E7C03F-729F-4C5C-992C-56E2209AEC3C}"/>
              </a:ext>
            </a:extLst>
          </p:cNvPr>
          <p:cNvSpPr txBox="1"/>
          <p:nvPr/>
        </p:nvSpPr>
        <p:spPr>
          <a:xfrm>
            <a:off x="5734088" y="3296384"/>
            <a:ext cx="77356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solidFill>
                <a:srgbClr val="FF0000"/>
              </a:solidFill>
              <a:cs typeface="Calibri"/>
            </a:endParaRPr>
          </a:p>
        </p:txBody>
      </p:sp>
      <p:sp>
        <p:nvSpPr>
          <p:cNvPr id="11" name="TextBox 10">
            <a:extLst>
              <a:ext uri="{FF2B5EF4-FFF2-40B4-BE49-F238E27FC236}">
                <a16:creationId xmlns:a16="http://schemas.microsoft.com/office/drawing/2014/main" id="{7A2888D4-8358-46FC-82C8-656973460EF5}"/>
              </a:ext>
            </a:extLst>
          </p:cNvPr>
          <p:cNvSpPr txBox="1"/>
          <p:nvPr/>
        </p:nvSpPr>
        <p:spPr>
          <a:xfrm>
            <a:off x="3174500" y="3668053"/>
            <a:ext cx="2738096"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000">
              <a:solidFill>
                <a:srgbClr val="FF0000"/>
              </a:solidFill>
              <a:cs typeface="Calibri"/>
            </a:endParaRPr>
          </a:p>
        </p:txBody>
      </p:sp>
      <p:sp>
        <p:nvSpPr>
          <p:cNvPr id="12" name="TextBox 11">
            <a:extLst>
              <a:ext uri="{FF2B5EF4-FFF2-40B4-BE49-F238E27FC236}">
                <a16:creationId xmlns:a16="http://schemas.microsoft.com/office/drawing/2014/main" id="{1E1AF6C8-9068-4FC0-8E86-8900911234E2}"/>
              </a:ext>
            </a:extLst>
          </p:cNvPr>
          <p:cNvSpPr txBox="1"/>
          <p:nvPr/>
        </p:nvSpPr>
        <p:spPr>
          <a:xfrm>
            <a:off x="3197669" y="3854369"/>
            <a:ext cx="1730828"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000">
              <a:solidFill>
                <a:srgbClr val="0070C0"/>
              </a:solidFill>
              <a:cs typeface="Calibri"/>
            </a:endParaRPr>
          </a:p>
        </p:txBody>
      </p:sp>
      <p:sp>
        <p:nvSpPr>
          <p:cNvPr id="2" name="TextBox 1">
            <a:extLst>
              <a:ext uri="{FF2B5EF4-FFF2-40B4-BE49-F238E27FC236}">
                <a16:creationId xmlns:a16="http://schemas.microsoft.com/office/drawing/2014/main" id="{BB6E6723-FEF2-4479-E118-80583F2EFFCD}"/>
              </a:ext>
            </a:extLst>
          </p:cNvPr>
          <p:cNvSpPr txBox="1"/>
          <p:nvPr/>
        </p:nvSpPr>
        <p:spPr>
          <a:xfrm>
            <a:off x="-90487" y="956641"/>
            <a:ext cx="180975" cy="361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6" name="TextBox 5">
            <a:extLst>
              <a:ext uri="{FF2B5EF4-FFF2-40B4-BE49-F238E27FC236}">
                <a16:creationId xmlns:a16="http://schemas.microsoft.com/office/drawing/2014/main" id="{AC17FEAD-A77C-3184-1CCB-A9D15692E4E6}"/>
              </a:ext>
            </a:extLst>
          </p:cNvPr>
          <p:cNvSpPr txBox="1"/>
          <p:nvPr/>
        </p:nvSpPr>
        <p:spPr>
          <a:xfrm>
            <a:off x="362341" y="999011"/>
            <a:ext cx="862780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Arial" panose="020B0604020202020204" pitchFamily="34" charset="0"/>
                <a:cs typeface="Arial" panose="020B0604020202020204" pitchFamily="34" charset="0"/>
              </a:rPr>
              <a:t>There are the 5 elements you'll need to consider in developing your program.  </a:t>
            </a:r>
          </a:p>
          <a:p>
            <a:r>
              <a:rPr lang="en-US" sz="1600">
                <a:latin typeface="Arial" panose="020B0604020202020204" pitchFamily="34" charset="0"/>
                <a:cs typeface="Arial" panose="020B0604020202020204" pitchFamily="34" charset="0"/>
              </a:rPr>
              <a:t>We will cover these in the next few modules to support your program delivery.</a:t>
            </a:r>
          </a:p>
        </p:txBody>
      </p:sp>
      <p:graphicFrame>
        <p:nvGraphicFramePr>
          <p:cNvPr id="15" name="Diagram 14">
            <a:extLst>
              <a:ext uri="{FF2B5EF4-FFF2-40B4-BE49-F238E27FC236}">
                <a16:creationId xmlns:a16="http://schemas.microsoft.com/office/drawing/2014/main" id="{A9D2ABBD-F898-F020-ECAC-FA8F80ED2578}"/>
              </a:ext>
            </a:extLst>
          </p:cNvPr>
          <p:cNvGraphicFramePr/>
          <p:nvPr>
            <p:extLst>
              <p:ext uri="{D42A27DB-BD31-4B8C-83A1-F6EECF244321}">
                <p14:modId xmlns:p14="http://schemas.microsoft.com/office/powerpoint/2010/main" val="2875206831"/>
              </p:ext>
            </p:extLst>
          </p:nvPr>
        </p:nvGraphicFramePr>
        <p:xfrm>
          <a:off x="-1766756" y="1503811"/>
          <a:ext cx="11170772" cy="352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04464A36-FE2E-B3E6-2A36-CBBD93E9B475}"/>
              </a:ext>
            </a:extLst>
          </p:cNvPr>
          <p:cNvSpPr/>
          <p:nvPr/>
        </p:nvSpPr>
        <p:spPr>
          <a:xfrm>
            <a:off x="0" y="0"/>
            <a:ext cx="430319" cy="169057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Arrow: Down 6">
            <a:extLst>
              <a:ext uri="{FF2B5EF4-FFF2-40B4-BE49-F238E27FC236}">
                <a16:creationId xmlns:a16="http://schemas.microsoft.com/office/drawing/2014/main" id="{3E38C668-2C6C-50B3-9FE7-0C7F5E94A4F5}"/>
              </a:ext>
            </a:extLst>
          </p:cNvPr>
          <p:cNvSpPr/>
          <p:nvPr/>
        </p:nvSpPr>
        <p:spPr>
          <a:xfrm rot="10800000">
            <a:off x="3415617" y="4449185"/>
            <a:ext cx="385241" cy="495049"/>
          </a:xfrm>
          <a:prstGeom prst="downArrow">
            <a:avLst/>
          </a:prstGeom>
          <a:solidFill>
            <a:srgbClr val="2CC9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459064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4B75-8E4D-41D7-96F8-B48C2BB42A6D}"/>
              </a:ext>
            </a:extLst>
          </p:cNvPr>
          <p:cNvSpPr>
            <a:spLocks noGrp="1"/>
          </p:cNvSpPr>
          <p:nvPr>
            <p:ph type="title"/>
          </p:nvPr>
        </p:nvSpPr>
        <p:spPr>
          <a:xfrm>
            <a:off x="457200" y="270271"/>
            <a:ext cx="8315974" cy="659066"/>
          </a:xfrm>
        </p:spPr>
        <p:txBody>
          <a:bodyPr>
            <a:normAutofit fontScale="90000"/>
          </a:bodyPr>
          <a:lstStyle/>
          <a:p>
            <a:endParaRPr lang="en-US" sz="3975" b="0"/>
          </a:p>
          <a:p>
            <a:endParaRPr lang="en-US"/>
          </a:p>
        </p:txBody>
      </p:sp>
      <p:pic>
        <p:nvPicPr>
          <p:cNvPr id="3" name="Picture 3" descr="Text&#10;&#10;Description automatically generated">
            <a:extLst>
              <a:ext uri="{FF2B5EF4-FFF2-40B4-BE49-F238E27FC236}">
                <a16:creationId xmlns:a16="http://schemas.microsoft.com/office/drawing/2014/main" id="{5D746268-DF61-49B6-A7F1-ABBEAE7B0E82}"/>
              </a:ext>
            </a:extLst>
          </p:cNvPr>
          <p:cNvPicPr>
            <a:picLocks noChangeAspect="1"/>
          </p:cNvPicPr>
          <p:nvPr/>
        </p:nvPicPr>
        <p:blipFill rotWithShape="1">
          <a:blip r:embed="rId3"/>
          <a:srcRect l="3098" t="-44" r="172" b="-152"/>
          <a:stretch/>
        </p:blipFill>
        <p:spPr>
          <a:xfrm>
            <a:off x="4762683" y="558"/>
            <a:ext cx="4337672" cy="5100912"/>
          </a:xfrm>
          <a:prstGeom prst="rect">
            <a:avLst/>
          </a:prstGeom>
        </p:spPr>
      </p:pic>
      <p:sp>
        <p:nvSpPr>
          <p:cNvPr id="5" name="Content Placeholder 4">
            <a:extLst>
              <a:ext uri="{FF2B5EF4-FFF2-40B4-BE49-F238E27FC236}">
                <a16:creationId xmlns:a16="http://schemas.microsoft.com/office/drawing/2014/main" id="{5636F7DB-10F7-9224-209B-31396EC1B74A}"/>
              </a:ext>
            </a:extLst>
          </p:cNvPr>
          <p:cNvSpPr>
            <a:spLocks noGrp="1"/>
          </p:cNvSpPr>
          <p:nvPr>
            <p:ph idx="1"/>
          </p:nvPr>
        </p:nvSpPr>
        <p:spPr>
          <a:xfrm>
            <a:off x="241251" y="1424538"/>
            <a:ext cx="4113014" cy="3394472"/>
          </a:xfrm>
        </p:spPr>
        <p:txBody>
          <a:bodyPr vert="horz" lIns="68580" tIns="34290" rIns="68580" bIns="34290" rtlCol="0" anchor="t">
            <a:normAutofit/>
          </a:bodyPr>
          <a:lstStyle/>
          <a:p>
            <a:pPr marL="0" indent="0">
              <a:buNone/>
            </a:pPr>
            <a:r>
              <a:rPr lang="en-GB" sz="1600"/>
              <a:t>Following consultation across the region, the following key domains were identified:</a:t>
            </a:r>
          </a:p>
        </p:txBody>
      </p:sp>
      <p:sp>
        <p:nvSpPr>
          <p:cNvPr id="4" name="Title 1">
            <a:extLst>
              <a:ext uri="{FF2B5EF4-FFF2-40B4-BE49-F238E27FC236}">
                <a16:creationId xmlns:a16="http://schemas.microsoft.com/office/drawing/2014/main" id="{F1C734BF-7AFF-CFC4-F165-50D52F5D6CC5}"/>
              </a:ext>
            </a:extLst>
          </p:cNvPr>
          <p:cNvSpPr txBox="1">
            <a:spLocks/>
          </p:cNvSpPr>
          <p:nvPr/>
        </p:nvSpPr>
        <p:spPr>
          <a:xfrm>
            <a:off x="202301" y="207493"/>
            <a:ext cx="8229600" cy="1217045"/>
          </a:xfrm>
          <a:prstGeom prst="rect">
            <a:avLst/>
          </a:prstGeom>
        </p:spPr>
        <p:txBody>
          <a:bodyPr vert="horz" lIns="68580" tIns="34290" rIns="68580" bIns="34290" rtlCol="0" anchor="ctr">
            <a:normAutofit/>
          </a:bodyPr>
          <a:lstStyle>
            <a:lvl1pPr algn="l" defTabSz="609585" rtl="0" eaLnBrk="1" latinLnBrk="0" hangingPunct="1">
              <a:spcBef>
                <a:spcPct val="0"/>
              </a:spcBef>
              <a:buNone/>
              <a:defRPr sz="3700" b="1" kern="1200">
                <a:solidFill>
                  <a:srgbClr val="005EB8"/>
                </a:solidFill>
                <a:latin typeface="Arial"/>
                <a:ea typeface="+mj-ea"/>
                <a:cs typeface="Arial"/>
              </a:defRPr>
            </a:lvl1pPr>
          </a:lstStyle>
          <a:p>
            <a:r>
              <a:rPr lang="en-GB" sz="2400" err="1">
                <a:solidFill>
                  <a:srgbClr val="AE2473"/>
                </a:solidFill>
              </a:rPr>
              <a:t>CapitalNurse</a:t>
            </a:r>
            <a:r>
              <a:rPr lang="en-GB" sz="2400">
                <a:solidFill>
                  <a:srgbClr val="AE2473"/>
                </a:solidFill>
              </a:rPr>
              <a:t> and </a:t>
            </a:r>
          </a:p>
          <a:p>
            <a:r>
              <a:rPr lang="en-GB" sz="2400">
                <a:solidFill>
                  <a:srgbClr val="AE2473"/>
                </a:solidFill>
              </a:rPr>
              <a:t>Health and Care </a:t>
            </a:r>
          </a:p>
          <a:p>
            <a:r>
              <a:rPr lang="en-GB" sz="2400">
                <a:solidFill>
                  <a:srgbClr val="AE2473"/>
                </a:solidFill>
              </a:rPr>
              <a:t>Professions Council (HCPC):</a:t>
            </a:r>
          </a:p>
        </p:txBody>
      </p:sp>
    </p:spTree>
    <p:extLst>
      <p:ext uri="{BB962C8B-B14F-4D97-AF65-F5344CB8AC3E}">
        <p14:creationId xmlns:p14="http://schemas.microsoft.com/office/powerpoint/2010/main" val="57021537"/>
      </p:ext>
    </p:extLst>
  </p:cSld>
  <p:clrMapOvr>
    <a:masterClrMapping/>
  </p:clrMapOvr>
  <p:extLst>
    <p:ext uri="{6950BFC3-D8DA-4A85-94F7-54DA5524770B}">
      <p188:commentRel xmlns="" xmlns:p188="http://schemas.microsoft.com/office/powerpoint/2018/8/main" r:id="rId4"/>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4B75-8E4D-41D7-96F8-B48C2BB42A6D}"/>
              </a:ext>
            </a:extLst>
          </p:cNvPr>
          <p:cNvSpPr>
            <a:spLocks noGrp="1"/>
          </p:cNvSpPr>
          <p:nvPr>
            <p:ph type="title"/>
          </p:nvPr>
        </p:nvSpPr>
        <p:spPr>
          <a:xfrm>
            <a:off x="457200" y="270271"/>
            <a:ext cx="8315974" cy="659066"/>
          </a:xfrm>
        </p:spPr>
        <p:txBody>
          <a:bodyPr>
            <a:normAutofit fontScale="90000"/>
          </a:bodyPr>
          <a:lstStyle/>
          <a:p>
            <a:endParaRPr lang="en-US" sz="3975" b="0"/>
          </a:p>
          <a:p>
            <a:endParaRPr lang="en-US"/>
          </a:p>
        </p:txBody>
      </p:sp>
      <p:sp>
        <p:nvSpPr>
          <p:cNvPr id="11" name="Content Placeholder 10">
            <a:extLst>
              <a:ext uri="{FF2B5EF4-FFF2-40B4-BE49-F238E27FC236}">
                <a16:creationId xmlns:a16="http://schemas.microsoft.com/office/drawing/2014/main" id="{AE31C714-3FB8-4D53-813D-10BE4CD11374}"/>
              </a:ext>
            </a:extLst>
          </p:cNvPr>
          <p:cNvSpPr>
            <a:spLocks noGrp="1"/>
          </p:cNvSpPr>
          <p:nvPr>
            <p:ph idx="1"/>
          </p:nvPr>
        </p:nvSpPr>
        <p:spPr/>
        <p:txBody>
          <a:bodyPr vert="horz" lIns="68580" tIns="34290" rIns="68580" bIns="34290" rtlCol="0" anchor="t">
            <a:normAutofit/>
          </a:bodyPr>
          <a:lstStyle/>
          <a:p>
            <a:pPr marL="0" indent="0">
              <a:buNone/>
            </a:pPr>
            <a:endParaRPr lang="en-US" sz="2100" b="1">
              <a:solidFill>
                <a:srgbClr val="C2049F"/>
              </a:solidFill>
            </a:endParaRPr>
          </a:p>
          <a:p>
            <a:pPr marL="428625" indent="-428625"/>
            <a:endParaRPr lang="en-US">
              <a:latin typeface="Calibri"/>
            </a:endParaRPr>
          </a:p>
          <a:p>
            <a:pPr marL="428625" indent="-428625"/>
            <a:endParaRPr lang="en-US"/>
          </a:p>
        </p:txBody>
      </p:sp>
      <p:pic>
        <p:nvPicPr>
          <p:cNvPr id="4" name="Picture 4" descr="Table&#10;&#10;Description automatically generated">
            <a:extLst>
              <a:ext uri="{FF2B5EF4-FFF2-40B4-BE49-F238E27FC236}">
                <a16:creationId xmlns:a16="http://schemas.microsoft.com/office/drawing/2014/main" id="{0D94A9EE-92D2-4F31-8635-8C75FB489FB2}"/>
              </a:ext>
            </a:extLst>
          </p:cNvPr>
          <p:cNvPicPr>
            <a:picLocks noChangeAspect="1"/>
          </p:cNvPicPr>
          <p:nvPr/>
        </p:nvPicPr>
        <p:blipFill rotWithShape="1">
          <a:blip r:embed="rId3"/>
          <a:srcRect l="1670" r="185" b="155"/>
          <a:stretch/>
        </p:blipFill>
        <p:spPr>
          <a:xfrm>
            <a:off x="337738" y="74200"/>
            <a:ext cx="4081012" cy="4979555"/>
          </a:xfrm>
          <a:prstGeom prst="rect">
            <a:avLst/>
          </a:prstGeom>
        </p:spPr>
      </p:pic>
      <p:pic>
        <p:nvPicPr>
          <p:cNvPr id="5" name="Picture 5" descr="Text&#10;&#10;Description automatically generated">
            <a:extLst>
              <a:ext uri="{FF2B5EF4-FFF2-40B4-BE49-F238E27FC236}">
                <a16:creationId xmlns:a16="http://schemas.microsoft.com/office/drawing/2014/main" id="{F32A5669-F2E1-4C46-A465-13F036968EEC}"/>
              </a:ext>
            </a:extLst>
          </p:cNvPr>
          <p:cNvPicPr>
            <a:picLocks noChangeAspect="1"/>
          </p:cNvPicPr>
          <p:nvPr/>
        </p:nvPicPr>
        <p:blipFill rotWithShape="1">
          <a:blip r:embed="rId4"/>
          <a:srcRect t="4217" r="108" b="-602"/>
          <a:stretch/>
        </p:blipFill>
        <p:spPr>
          <a:xfrm>
            <a:off x="4459267" y="73780"/>
            <a:ext cx="4682783" cy="1252806"/>
          </a:xfrm>
          <a:prstGeom prst="rect">
            <a:avLst/>
          </a:prstGeom>
        </p:spPr>
      </p:pic>
    </p:spTree>
    <p:extLst>
      <p:ext uri="{BB962C8B-B14F-4D97-AF65-F5344CB8AC3E}">
        <p14:creationId xmlns:p14="http://schemas.microsoft.com/office/powerpoint/2010/main" val="4118773330"/>
      </p:ext>
    </p:extLst>
  </p:cSld>
  <p:clrMapOvr>
    <a:masterClrMapping/>
  </p:clrMapOvr>
  <p:extLst>
    <p:ext uri="{6950BFC3-D8DA-4A85-94F7-54DA5524770B}">
      <p188:commentRel xmlns="" xmlns:p188="http://schemas.microsoft.com/office/powerpoint/2018/8/main" r:id="rId5"/>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BA0790"/>
                </a:solidFill>
              </a:rPr>
              <a:t>FAQs</a:t>
            </a:r>
            <a:r>
              <a:rPr lang="en-US"/>
              <a:t> </a:t>
            </a:r>
          </a:p>
        </p:txBody>
      </p:sp>
      <p:sp>
        <p:nvSpPr>
          <p:cNvPr id="4" name="Title 1">
            <a:extLst>
              <a:ext uri="{FF2B5EF4-FFF2-40B4-BE49-F238E27FC236}">
                <a16:creationId xmlns:a16="http://schemas.microsoft.com/office/drawing/2014/main" id="{F115BE11-B8D1-A09E-1C11-5AF2CF3F3950}"/>
              </a:ext>
            </a:extLst>
          </p:cNvPr>
          <p:cNvSpPr txBox="1">
            <a:spLocks/>
          </p:cNvSpPr>
          <p:nvPr/>
        </p:nvSpPr>
        <p:spPr>
          <a:xfrm>
            <a:off x="329973" y="22700"/>
            <a:ext cx="8814027" cy="1039000"/>
          </a:xfrm>
          <a:prstGeom prst="rect">
            <a:avLst/>
          </a:prstGeom>
          <a:solidFill>
            <a:schemeClr val="bg1"/>
          </a:solidFill>
        </p:spPr>
        <p:txBody>
          <a:bodyPr vert="horz" lIns="91440" tIns="45720" rIns="91440" bIns="45720" rtlCol="0" anchor="ctr">
            <a:normAutofit/>
          </a:bodyPr>
          <a:lstStyle>
            <a:lvl1pPr algn="l" defTabSz="457189" rtl="0" eaLnBrk="1" latinLnBrk="0" hangingPunct="1">
              <a:spcBef>
                <a:spcPct val="0"/>
              </a:spcBef>
              <a:buNone/>
              <a:defRPr sz="2775" b="1" kern="1200">
                <a:solidFill>
                  <a:srgbClr val="005EB8"/>
                </a:solidFill>
                <a:latin typeface="Arial"/>
                <a:ea typeface="+mj-ea"/>
                <a:cs typeface="Arial"/>
              </a:defRPr>
            </a:lvl1pPr>
          </a:lstStyle>
          <a:p>
            <a:pPr defTabSz="914400"/>
            <a:r>
              <a:rPr lang="en-US" sz="3200">
                <a:solidFill>
                  <a:srgbClr val="AE2473"/>
                </a:solidFill>
              </a:rPr>
              <a:t>FAQs</a:t>
            </a:r>
          </a:p>
        </p:txBody>
      </p:sp>
      <p:sp>
        <p:nvSpPr>
          <p:cNvPr id="3" name="Content Placeholder 2"/>
          <p:cNvSpPr>
            <a:spLocks noGrp="1"/>
          </p:cNvSpPr>
          <p:nvPr>
            <p:ph idx="1"/>
          </p:nvPr>
        </p:nvSpPr>
        <p:spPr>
          <a:xfrm>
            <a:off x="393586" y="896582"/>
            <a:ext cx="8356827" cy="4260805"/>
          </a:xfrm>
        </p:spPr>
        <p:txBody>
          <a:bodyPr vert="horz" lIns="91440" tIns="45720" rIns="91440" bIns="45720" rtlCol="0" anchor="t">
            <a:normAutofit/>
          </a:bodyPr>
          <a:lstStyle/>
          <a:p>
            <a:pPr marL="0" indent="0">
              <a:buNone/>
            </a:pPr>
            <a:r>
              <a:rPr lang="en-GB" sz="1600" b="1">
                <a:solidFill>
                  <a:srgbClr val="003087"/>
                </a:solidFill>
              </a:rPr>
              <a:t>How does this link to </a:t>
            </a:r>
            <a:r>
              <a:rPr lang="en-GB" sz="1600" b="1" err="1">
                <a:solidFill>
                  <a:srgbClr val="003087"/>
                </a:solidFill>
              </a:rPr>
              <a:t>uni</a:t>
            </a:r>
            <a:r>
              <a:rPr lang="en-GB" sz="1600" b="1">
                <a:solidFill>
                  <a:srgbClr val="003087"/>
                </a:solidFill>
              </a:rPr>
              <a:t>-professional preceptorship / competency-based programmes (for example, Royal College of Occupational Therapist (RCOT), Royal College of Speech and Language Therapist (RCSLT))? </a:t>
            </a:r>
            <a:endParaRPr lang="en-GB" sz="1600">
              <a:solidFill>
                <a:srgbClr val="003087"/>
              </a:solidFill>
            </a:endParaRPr>
          </a:p>
          <a:p>
            <a:pPr marL="0" indent="0">
              <a:buNone/>
            </a:pPr>
            <a:r>
              <a:rPr lang="en-GB" sz="1600"/>
              <a:t>CAHP has cross-referenced all profession specific preceptorship / competency-based programmes to these options. All </a:t>
            </a:r>
            <a:r>
              <a:rPr lang="en-GB" sz="1600" err="1"/>
              <a:t>uni</a:t>
            </a:r>
            <a:r>
              <a:rPr lang="en-GB" sz="1600"/>
              <a:t>-professional preceptorship requirements can be met by all options. A matrix of this will be provided for the chosen option for all Allied Health Profession (AHP) professional bodies. </a:t>
            </a:r>
          </a:p>
          <a:p>
            <a:pPr marL="0" indent="0">
              <a:buNone/>
            </a:pPr>
            <a:endParaRPr lang="en-GB" sz="1600">
              <a:solidFill>
                <a:srgbClr val="BA0790"/>
              </a:solidFill>
            </a:endParaRPr>
          </a:p>
          <a:p>
            <a:pPr marL="0" indent="0">
              <a:buNone/>
            </a:pPr>
            <a:r>
              <a:rPr lang="en-GB" sz="1600" b="1">
                <a:solidFill>
                  <a:srgbClr val="003087"/>
                </a:solidFill>
              </a:rPr>
              <a:t>Our organisation has used the Knowledge and Skills Framework (KSF) to inform our AHP preceptorship programme, how will it link with the CAHP Domains? </a:t>
            </a:r>
          </a:p>
          <a:p>
            <a:pPr marL="0" indent="0">
              <a:buNone/>
            </a:pPr>
            <a:r>
              <a:rPr lang="en-GB" sz="1600"/>
              <a:t>The KSF is a useful tool in identifying the knowledge, skills and learning, and development of staff across the NHS. Some Trusts still use it to inform their competency frameworks. The KSF can inform any of the CAHP domain options. It may help to provide details of the specific area of knowledge and skill development required by the preceptee within each Domain of Learning. This may also help to inform the preceptees Performance Development Review (PDR) at the end of the preceptorship period. </a:t>
            </a:r>
          </a:p>
          <a:p>
            <a:pPr marL="0" indent="0">
              <a:buNone/>
            </a:pPr>
            <a:endParaRPr lang="en-GB" sz="1600"/>
          </a:p>
          <a:p>
            <a:pPr marL="0" indent="0">
              <a:buNone/>
            </a:pPr>
            <a:endParaRPr lang="en-GB" sz="1600" b="1">
              <a:solidFill>
                <a:srgbClr val="BA0790"/>
              </a:solidFill>
            </a:endParaRPr>
          </a:p>
        </p:txBody>
      </p:sp>
    </p:spTree>
    <p:extLst>
      <p:ext uri="{BB962C8B-B14F-4D97-AF65-F5344CB8AC3E}">
        <p14:creationId xmlns:p14="http://schemas.microsoft.com/office/powerpoint/2010/main" val="2319876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9973" y="624884"/>
            <a:ext cx="8235510" cy="4260805"/>
          </a:xfrm>
        </p:spPr>
        <p:txBody>
          <a:bodyPr vert="horz" lIns="91440" tIns="45720" rIns="91440" bIns="45720" rtlCol="0" anchor="t">
            <a:normAutofit/>
          </a:bodyPr>
          <a:lstStyle/>
          <a:p>
            <a:pPr marL="0" indent="0">
              <a:buNone/>
            </a:pPr>
            <a:r>
              <a:rPr lang="en-GB" sz="1600" b="1">
                <a:solidFill>
                  <a:srgbClr val="003087"/>
                </a:solidFill>
              </a:rPr>
              <a:t>Transitional skills versus specialist / profession specific skills? </a:t>
            </a:r>
            <a:endParaRPr lang="en-GB" sz="1600">
              <a:solidFill>
                <a:srgbClr val="003087"/>
              </a:solidFill>
            </a:endParaRPr>
          </a:p>
          <a:p>
            <a:pPr marL="0" indent="0">
              <a:buNone/>
            </a:pPr>
            <a:r>
              <a:rPr lang="en-GB" sz="1600"/>
              <a:t>Essentially preceptorship is about transition. The CAHP preceptorship framework will provide transitional skills relevant to all AHP professions, no matter their clinical area. Specialist skills / competencies relevant to setting and profession specific will need to be addressed by the Trust  / service. </a:t>
            </a:r>
          </a:p>
          <a:p>
            <a:pPr marL="0" indent="0">
              <a:buNone/>
            </a:pPr>
            <a:endParaRPr lang="en-GB" sz="1600">
              <a:solidFill>
                <a:srgbClr val="BA0790"/>
              </a:solidFill>
            </a:endParaRPr>
          </a:p>
          <a:p>
            <a:pPr marL="0" indent="0">
              <a:buNone/>
            </a:pPr>
            <a:r>
              <a:rPr lang="en-GB" sz="1600" b="1">
                <a:solidFill>
                  <a:srgbClr val="003087"/>
                </a:solidFill>
              </a:rPr>
              <a:t>Is a single preceptorship programme available for AHPs?</a:t>
            </a:r>
          </a:p>
          <a:p>
            <a:pPr marL="0" indent="0">
              <a:buNone/>
            </a:pPr>
            <a:r>
              <a:rPr lang="en-GB" sz="1600"/>
              <a:t>Preceptorship programmes are designed to meet the particular needs of the organisation and the unique AHP groups within it, a single programme is not available at a regional or national level.  Regional initiatives include preceptorship frameworks and the national team are developing preceptorship principals, and these resources are aimed to support organisations as they develop preceptorship programmes tailored to their particular contexts.</a:t>
            </a:r>
          </a:p>
        </p:txBody>
      </p:sp>
    </p:spTree>
    <p:extLst>
      <p:ext uri="{BB962C8B-B14F-4D97-AF65-F5344CB8AC3E}">
        <p14:creationId xmlns:p14="http://schemas.microsoft.com/office/powerpoint/2010/main" val="2710677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0B3FC89-13B9-7140-D8A5-143E1F5B2B6F}"/>
              </a:ext>
            </a:extLst>
          </p:cNvPr>
          <p:cNvSpPr txBox="1">
            <a:spLocks/>
          </p:cNvSpPr>
          <p:nvPr/>
        </p:nvSpPr>
        <p:spPr>
          <a:xfrm>
            <a:off x="372915" y="-67106"/>
            <a:ext cx="7772400" cy="3354368"/>
          </a:xfrm>
          <a:prstGeom prst="rect">
            <a:avLst/>
          </a:prstGeom>
        </p:spPr>
        <p:txBody>
          <a:bodyPr vert="horz" lIns="91440" tIns="45720" rIns="91440" bIns="45720" rtlCol="0" anchor="ctr">
            <a:noAutofit/>
          </a:bodyPr>
          <a:lstStyle>
            <a:lvl1pPr algn="ctr" defTabSz="457189" rtl="0" eaLnBrk="1" latinLnBrk="0" hangingPunct="1">
              <a:spcBef>
                <a:spcPct val="0"/>
              </a:spcBef>
              <a:buNone/>
              <a:defRPr sz="5400" b="1" kern="1200" cap="none">
                <a:solidFill>
                  <a:srgbClr val="005EB8"/>
                </a:solidFill>
                <a:latin typeface="Arial"/>
                <a:ea typeface="+mj-ea"/>
                <a:cs typeface="Arial"/>
              </a:defRPr>
            </a:lvl1pPr>
          </a:lstStyle>
          <a:p>
            <a:pPr algn="l"/>
            <a:r>
              <a:rPr lang="en-US" sz="3200">
                <a:solidFill>
                  <a:schemeClr val="bg1"/>
                </a:solidFill>
              </a:rPr>
              <a:t>Preceptorship Design</a:t>
            </a:r>
          </a:p>
          <a:p>
            <a:pPr algn="l"/>
            <a:r>
              <a:rPr lang="en-US" sz="3200">
                <a:solidFill>
                  <a:schemeClr val="bg1"/>
                </a:solidFill>
              </a:rPr>
              <a:t>Barts Health NHS Trust</a:t>
            </a:r>
            <a:br>
              <a:rPr lang="en-US" sz="3200"/>
            </a:br>
            <a:br>
              <a:rPr lang="en-US" sz="3200"/>
            </a:br>
            <a:r>
              <a:rPr lang="en-US" sz="3200" b="0">
                <a:solidFill>
                  <a:schemeClr val="bg1"/>
                </a:solidFill>
              </a:rPr>
              <a:t>Matthew White – AHP Preceptorship Lead</a:t>
            </a:r>
            <a:endParaRPr lang="en-US" sz="3200">
              <a:solidFill>
                <a:schemeClr val="bg1"/>
              </a:solidFill>
            </a:endParaRPr>
          </a:p>
        </p:txBody>
      </p:sp>
      <p:sp>
        <p:nvSpPr>
          <p:cNvPr id="2" name="Title 1">
            <a:extLst>
              <a:ext uri="{FF2B5EF4-FFF2-40B4-BE49-F238E27FC236}">
                <a16:creationId xmlns:a16="http://schemas.microsoft.com/office/drawing/2014/main" id="{723FC407-2B03-4C36-B27B-CAD889BDA23A}"/>
              </a:ext>
            </a:extLst>
          </p:cNvPr>
          <p:cNvSpPr>
            <a:spLocks noGrp="1"/>
          </p:cNvSpPr>
          <p:nvPr>
            <p:ph type="title"/>
          </p:nvPr>
        </p:nvSpPr>
        <p:spPr>
          <a:xfrm>
            <a:off x="722313" y="53545"/>
            <a:ext cx="7772400" cy="3354368"/>
          </a:xfrm>
        </p:spPr>
        <p:txBody>
          <a:bodyPr/>
          <a:lstStyle/>
          <a:p>
            <a:br>
              <a:rPr lang="en-US" sz="3225"/>
            </a:br>
            <a:endParaRPr lang="en-US" sz="3225" b="0">
              <a:solidFill>
                <a:schemeClr val="bg1"/>
              </a:solidFill>
            </a:endParaRPr>
          </a:p>
        </p:txBody>
      </p:sp>
    </p:spTree>
    <p:extLst>
      <p:ext uri="{BB962C8B-B14F-4D97-AF65-F5344CB8AC3E}">
        <p14:creationId xmlns:p14="http://schemas.microsoft.com/office/powerpoint/2010/main" val="1993795101"/>
      </p:ext>
    </p:extLst>
  </p:cSld>
  <p:clrMapOvr>
    <a:masterClrMapping/>
  </p:clrMapOvr>
</p:sld>
</file>

<file path=ppt/theme/theme1.xml><?xml version="1.0" encoding="utf-8"?>
<a:theme xmlns:a="http://schemas.openxmlformats.org/drawingml/2006/main" name="Office Theme">
  <a:themeElements>
    <a:clrScheme name="CapitalNurse">
      <a:dk1>
        <a:sysClr val="windowText" lastClr="000000"/>
      </a:dk1>
      <a:lt1>
        <a:sysClr val="window" lastClr="FFFFFF"/>
      </a:lt1>
      <a:dk2>
        <a:srgbClr val="1F497D"/>
      </a:dk2>
      <a:lt2>
        <a:srgbClr val="EEECE1"/>
      </a:lt2>
      <a:accent1>
        <a:srgbClr val="4BACC6"/>
      </a:accent1>
      <a:accent2>
        <a:srgbClr val="C0504D"/>
      </a:accent2>
      <a:accent3>
        <a:srgbClr val="9BBB59"/>
      </a:accent3>
      <a:accent4>
        <a:srgbClr val="8064A2"/>
      </a:accent4>
      <a:accent5>
        <a:srgbClr val="005EB8"/>
      </a:accent5>
      <a:accent6>
        <a:srgbClr val="F3E70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da7b801-8e58-4f3f-96a9-6f5affec80cd">
      <Terms xmlns="http://schemas.microsoft.com/office/infopath/2007/PartnerControls"/>
    </lcf76f155ced4ddcb4097134ff3c332f>
    <TaxCatchAll xmlns="e072599a-30fe-476f-8579-d865178ed2e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C72BB0DD49D3A4C8EA13D6FFFB8F5D6" ma:contentTypeVersion="16" ma:contentTypeDescription="Create a new document." ma:contentTypeScope="" ma:versionID="758650849dbb0eec87d4b36ec1ac6c79">
  <xsd:schema xmlns:xsd="http://www.w3.org/2001/XMLSchema" xmlns:xs="http://www.w3.org/2001/XMLSchema" xmlns:p="http://schemas.microsoft.com/office/2006/metadata/properties" xmlns:ns2="2da7b801-8e58-4f3f-96a9-6f5affec80cd" xmlns:ns3="e072599a-30fe-476f-8579-d865178ed2e0" targetNamespace="http://schemas.microsoft.com/office/2006/metadata/properties" ma:root="true" ma:fieldsID="9db4a61640cec0dac0930b22958c34ca" ns2:_="" ns3:_="">
    <xsd:import namespace="2da7b801-8e58-4f3f-96a9-6f5affec80cd"/>
    <xsd:import namespace="e072599a-30fe-476f-8579-d865178ed2e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a7b801-8e58-4f3f-96a9-6f5affec80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b5e471e-86a7-4573-b003-24887ebde44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072599a-30fe-476f-8579-d865178ed2e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d7cd71d-9c69-4c4d-8ade-3c335e62a597}" ma:internalName="TaxCatchAll" ma:showField="CatchAllData" ma:web="e072599a-30fe-476f-8579-d865178ed2e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82B791-A902-40C3-A16D-B393A01ACC25}">
  <ds:schemaRefs>
    <ds:schemaRef ds:uri="http://purl.org/dc/elements/1.1/"/>
    <ds:schemaRef ds:uri="e072599a-30fe-476f-8579-d865178ed2e0"/>
    <ds:schemaRef ds:uri="http://schemas.microsoft.com/office/2006/documentManagement/types"/>
    <ds:schemaRef ds:uri="http://schemas.microsoft.com/office/infopath/2007/PartnerControls"/>
    <ds:schemaRef ds:uri="http://schemas.openxmlformats.org/package/2006/metadata/core-properties"/>
    <ds:schemaRef ds:uri="2da7b801-8e58-4f3f-96a9-6f5affec80cd"/>
    <ds:schemaRef ds:uri="http://www.w3.org/XML/1998/namespace"/>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862A70DD-097A-4B26-96A0-7C420A7CC60A}">
  <ds:schemaRefs>
    <ds:schemaRef ds:uri="2da7b801-8e58-4f3f-96a9-6f5affec80cd"/>
    <ds:schemaRef ds:uri="e072599a-30fe-476f-8579-d865178ed2e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9E2A263-CF3A-445D-A58E-5FCDA1637A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TotalTime>
  <Words>2242</Words>
  <Application>Microsoft Office PowerPoint</Application>
  <PresentationFormat>On-screen Show (16:9)</PresentationFormat>
  <Paragraphs>300</Paragraphs>
  <Slides>27</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Calibri</vt:lpstr>
      <vt:lpstr>Calibri Light</vt:lpstr>
      <vt:lpstr>Osaka</vt:lpstr>
      <vt:lpstr>Symbol</vt:lpstr>
      <vt:lpstr>Office Theme</vt:lpstr>
      <vt:lpstr>1_Office Theme</vt:lpstr>
      <vt:lpstr>Preceptorship: Learning Network </vt:lpstr>
      <vt:lpstr>PowerPoint Presentation</vt:lpstr>
      <vt:lpstr>Stages of Readiness</vt:lpstr>
      <vt:lpstr>Readiness Framework – Awareness Assess Design Deliver and Evaluate (AADDE) </vt:lpstr>
      <vt:lpstr> </vt:lpstr>
      <vt:lpstr> </vt:lpstr>
      <vt:lpstr>FAQs </vt:lpstr>
      <vt:lpstr>PowerPoint Presentation</vt:lpstr>
      <vt:lpstr> </vt:lpstr>
      <vt:lpstr>What happened before?</vt:lpstr>
      <vt:lpstr>PowerPoint Presentation</vt:lpstr>
      <vt:lpstr>Profession specific?</vt:lpstr>
      <vt:lpstr>Influencers on the structure and content of the programme</vt:lpstr>
      <vt:lpstr>AHP Preceptorship Pilot Programme Overview</vt:lpstr>
      <vt:lpstr>PowerPoint Presentation</vt:lpstr>
      <vt:lpstr>PowerPoint Presentation</vt:lpstr>
      <vt:lpstr> </vt:lpstr>
      <vt:lpstr>Oxleas AHP Preceptorship Programme</vt:lpstr>
      <vt:lpstr>Overview of programme</vt:lpstr>
      <vt:lpstr>Content of programme</vt:lpstr>
      <vt:lpstr>Design</vt:lpstr>
      <vt:lpstr>Overcoming Challenges – factors that influenced design</vt:lpstr>
      <vt:lpstr>Next steps......</vt:lpstr>
      <vt:lpstr> </vt:lpstr>
      <vt:lpstr>Activities... Elements of design</vt:lpstr>
      <vt:lpstr>Capital AHP have developed the following standards to ensure organisations provide quality preceptorship programmes:</vt:lpstr>
      <vt:lpstr>Session 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Simon</dc:creator>
  <cp:lastModifiedBy>Ritchie Sarah</cp:lastModifiedBy>
  <cp:revision>5</cp:revision>
  <dcterms:created xsi:type="dcterms:W3CDTF">2021-11-29T16:38:04Z</dcterms:created>
  <dcterms:modified xsi:type="dcterms:W3CDTF">2023-03-27T13:35:57Z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0x010100CC72BB0DD49D3A4C8EA13D6FFFB8F5D6</vt:lpwstr>
  </property>
  <property fmtid="{D5CDD505-2E9C-101B-9397-08002B2CF9AE}" pid="3" name="MediaServiceImageTags">
    <vt:lpwstr/>
  </property>
</Properties>
</file>