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27"/>
  </p:notesMasterIdLst>
  <p:sldIdLst>
    <p:sldId id="294" r:id="rId5"/>
    <p:sldId id="299" r:id="rId6"/>
    <p:sldId id="295" r:id="rId7"/>
    <p:sldId id="293" r:id="rId8"/>
    <p:sldId id="264" r:id="rId9"/>
    <p:sldId id="286" r:id="rId10"/>
    <p:sldId id="287" r:id="rId11"/>
    <p:sldId id="288" r:id="rId12"/>
    <p:sldId id="289" r:id="rId13"/>
    <p:sldId id="272" r:id="rId14"/>
    <p:sldId id="279" r:id="rId15"/>
    <p:sldId id="280" r:id="rId16"/>
    <p:sldId id="301" r:id="rId17"/>
    <p:sldId id="281" r:id="rId18"/>
    <p:sldId id="298" r:id="rId19"/>
    <p:sldId id="282" r:id="rId20"/>
    <p:sldId id="290" r:id="rId21"/>
    <p:sldId id="302" r:id="rId22"/>
    <p:sldId id="305" r:id="rId23"/>
    <p:sldId id="300" r:id="rId24"/>
    <p:sldId id="296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C5D79F-4EC6-9093-3FBE-6992568B829E}" name="You Tae Jeon" initials="YTJ" userId="S::YouTae.Jeon@hee.nhs.uk::f8884bd2-abac-467e-9f22-77578a1f1f59" providerId="AD"/>
  <p188:author id="{2A0F00C1-D438-3A1C-82A2-2F0D475A37F9}" name="Rachel Morrison" initials="RM" userId="S::rachel.morrison@hee.nhs.uk::0502c5ee-a6c5-4f35-ad83-3a62c0629fd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hant Julie" initials="MJ" lastIdx="12" clrIdx="0">
    <p:extLst>
      <p:ext uri="{19B8F6BF-5375-455C-9EA6-DF929625EA0E}">
        <p15:presenceInfo xmlns:p15="http://schemas.microsoft.com/office/powerpoint/2012/main" userId="S-1-5-21-54938807-603345021-1162870789-125844" providerId="AD"/>
      </p:ext>
    </p:extLst>
  </p:cmAuthor>
  <p:cmAuthor id="2" name="Ritchie Sarah" initials="RS" lastIdx="1" clrIdx="1">
    <p:extLst>
      <p:ext uri="{19B8F6BF-5375-455C-9EA6-DF929625EA0E}">
        <p15:presenceInfo xmlns:p15="http://schemas.microsoft.com/office/powerpoint/2012/main" userId="S-1-5-21-54938807-603345021-1162870789-85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473"/>
    <a:srgbClr val="45B451"/>
    <a:srgbClr val="43AFC0"/>
    <a:srgbClr val="70AD47"/>
    <a:srgbClr val="FFFFFF"/>
    <a:srgbClr val="43BB8D"/>
    <a:srgbClr val="005EB8"/>
    <a:srgbClr val="425563"/>
    <a:srgbClr val="6FA13A"/>
    <a:srgbClr val="85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CE5AD-6CA8-4550-A4C7-49132756C507}" v="649" dt="2023-02-09T15:26:00.170"/>
    <p1510:client id="{735D2E9C-EEEC-48EF-A73C-A0795CB9BE5B}" v="2" dt="2023-02-09T13:49:23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A64CC-DC72-422B-9DB9-D59F4F4A5C1A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E59CF15-3E42-4972-9B67-F8F784F58D50}">
      <dgm:prSet phldrT="[Text]" custT="1"/>
      <dgm:spPr>
        <a:ln>
          <a:solidFill>
            <a:srgbClr val="43AFC0"/>
          </a:solidFill>
        </a:ln>
      </dgm:spPr>
      <dgm:t>
        <a:bodyPr/>
        <a:lstStyle/>
        <a:p>
          <a:pPr algn="l"/>
          <a:r>
            <a:rPr lang="en-GB" sz="1200">
              <a:latin typeface="Arial" panose="020B0604020202020204" pitchFamily="34" charset="0"/>
              <a:cs typeface="Arial" panose="020B0604020202020204" pitchFamily="34" charset="0"/>
            </a:rPr>
            <a:t>Assessing the needs of the workplace.</a:t>
          </a:r>
        </a:p>
      </dgm:t>
    </dgm:pt>
    <dgm:pt modelId="{1C20B8F9-FB17-4308-A0F3-67227C727803}" type="parTrans" cxnId="{2F12AB3F-BE7F-45DC-B119-2EF3D52F0EC6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1DDA70-D0BC-47FE-AA39-1262FE50FC13}" type="sibTrans" cxnId="{2F12AB3F-BE7F-45DC-B119-2EF3D52F0EC6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C5B168-7F47-433B-A108-E0C76E0BB095}">
      <dgm:prSet phldrT="[Text]" custT="1"/>
      <dgm:spPr>
        <a:solidFill>
          <a:srgbClr val="43AFC0"/>
        </a:solidFill>
        <a:ln>
          <a:noFill/>
        </a:ln>
      </dgm:spPr>
      <dgm:t>
        <a:bodyPr/>
        <a:lstStyle/>
        <a:p>
          <a:pPr algn="l"/>
          <a:r>
            <a:rPr lang="en-GB" sz="1200">
              <a:latin typeface="Arial" panose="020B0604020202020204" pitchFamily="34" charset="0"/>
              <a:cs typeface="Arial" panose="020B0604020202020204" pitchFamily="34" charset="0"/>
            </a:rPr>
            <a:t>Assess</a:t>
          </a:r>
        </a:p>
      </dgm:t>
    </dgm:pt>
    <dgm:pt modelId="{07234BC2-77AD-4EEF-A341-B5372149656D}" type="parTrans" cxnId="{963836E6-E180-4A34-AB88-AE9F5A1469F0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D1B98-DEFA-4E75-9768-E06401FFF635}" type="sibTrans" cxnId="{963836E6-E180-4A34-AB88-AE9F5A1469F0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2777E-121D-449B-A86D-3A05FD71F3D4}">
      <dgm:prSet phldrT="[Text]" custT="1"/>
      <dgm:spPr>
        <a:solidFill>
          <a:srgbClr val="4DC58D"/>
        </a:solidFill>
        <a:ln>
          <a:noFill/>
        </a:ln>
      </dgm:spPr>
      <dgm:t>
        <a:bodyPr/>
        <a:lstStyle/>
        <a:p>
          <a:pPr algn="l"/>
          <a:r>
            <a:rPr lang="en-GB" sz="1200">
              <a:latin typeface="Arial" panose="020B0604020202020204" pitchFamily="34" charset="0"/>
              <a:cs typeface="Arial" panose="020B0604020202020204" pitchFamily="34" charset="0"/>
            </a:rPr>
            <a:t>Design</a:t>
          </a:r>
        </a:p>
      </dgm:t>
    </dgm:pt>
    <dgm:pt modelId="{B44D9F48-641F-4A55-A09D-2C34D1CC394F}" type="parTrans" cxnId="{EC7F532C-EDBE-41C3-BAE6-2A1F2E9E2DA6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51D4D-1AAB-42F8-A8B7-476EE15407F4}" type="sibTrans" cxnId="{EC7F532C-EDBE-41C3-BAE6-2A1F2E9E2DA6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3754B-02C8-49DC-8E8B-06C72E644C95}">
      <dgm:prSet phldrT="[Text]" custT="1"/>
      <dgm:spPr>
        <a:ln>
          <a:solidFill>
            <a:srgbClr val="4DC58D"/>
          </a:solidFill>
        </a:ln>
      </dgm:spPr>
      <dgm:t>
        <a:bodyPr/>
        <a:lstStyle/>
        <a:p>
          <a:pPr algn="l"/>
          <a:r>
            <a:rPr lang="en-GB" sz="1200">
              <a:latin typeface="Arial" panose="020B0604020202020204" pitchFamily="34" charset="0"/>
              <a:cs typeface="Arial" panose="020B0604020202020204" pitchFamily="34" charset="0"/>
            </a:rPr>
            <a:t>Planning and designing the preceptorship program.</a:t>
          </a:r>
        </a:p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131040-A10B-4300-BF71-C7E1E5AA06BD}" type="parTrans" cxnId="{F14EFABA-035F-4B31-A34D-6BD259D8F083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CBC1F-E295-492D-89A8-F96F6315BB42}" type="sibTrans" cxnId="{F14EFABA-035F-4B31-A34D-6BD259D8F083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BC4C7B-419A-44D0-A8FB-694E1D3FC6BB}">
      <dgm:prSet phldrT="[Text]" custT="1"/>
      <dgm:spPr>
        <a:ln>
          <a:solidFill>
            <a:srgbClr val="48BB4F"/>
          </a:solidFill>
        </a:ln>
      </dgm:spPr>
      <dgm:t>
        <a:bodyPr/>
        <a:lstStyle/>
        <a:p>
          <a:pPr algn="l"/>
          <a:r>
            <a:rPr lang="en-GB" sz="1200">
              <a:latin typeface="Arial" panose="020B0604020202020204" pitchFamily="34" charset="0"/>
              <a:cs typeface="Arial" panose="020B0604020202020204" pitchFamily="34" charset="0"/>
            </a:rPr>
            <a:t>Pilot the program using quality improvement methodology.</a:t>
          </a:r>
        </a:p>
      </dgm:t>
    </dgm:pt>
    <dgm:pt modelId="{2B595636-BAF3-43A1-B1C4-9E762E34D98E}" type="parTrans" cxnId="{0C55F0A6-1378-4DD2-BB70-BAACFB73DF4E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6C97C-C9EE-4D22-A351-25A7B035FF30}" type="sibTrans" cxnId="{0C55F0A6-1378-4DD2-BB70-BAACFB73DF4E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A5455F-81B9-44BA-9F85-54BEF6BF3DA4}">
      <dgm:prSet phldrT="[Text]" custT="1"/>
      <dgm:spPr>
        <a:ln>
          <a:solidFill>
            <a:srgbClr val="5B9BD5"/>
          </a:solidFill>
        </a:ln>
      </dgm:spPr>
      <dgm:t>
        <a:bodyPr/>
        <a:lstStyle/>
        <a:p>
          <a:pPr algn="l"/>
          <a:r>
            <a:rPr lang="en-GB" sz="1200">
              <a:latin typeface="Arial" panose="020B0604020202020204" pitchFamily="34" charset="0"/>
              <a:cs typeface="Arial" panose="020B0604020202020204" pitchFamily="34" charset="0"/>
            </a:rPr>
            <a:t>Developing understanding of  the value of preceptorship for newly qualified AHPs.</a:t>
          </a:r>
        </a:p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095A05-F312-4516-BCDA-2A6B7FA499F7}" type="parTrans" cxnId="{838E5321-E876-4F2C-9D8C-54F5A641BCA8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92810-353F-40AB-85DA-DE9942A0CA91}" type="sibTrans" cxnId="{838E5321-E876-4F2C-9D8C-54F5A641BCA8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04DCC-16FF-4740-BBB6-AFCA4AFE4A2F}">
      <dgm:prSet phldrT="[Text]" custT="1"/>
      <dgm:spPr>
        <a:solidFill>
          <a:srgbClr val="5B9BD5"/>
        </a:solidFill>
        <a:ln>
          <a:noFill/>
        </a:ln>
      </dgm:spPr>
      <dgm:t>
        <a:bodyPr/>
        <a:lstStyle/>
        <a:p>
          <a:pPr algn="l"/>
          <a:r>
            <a:rPr lang="en-GB" sz="1200">
              <a:latin typeface="Arial" panose="020B0604020202020204" pitchFamily="34" charset="0"/>
              <a:cs typeface="Arial" panose="020B0604020202020204" pitchFamily="34" charset="0"/>
            </a:rPr>
            <a:t>Awareness</a:t>
          </a:r>
        </a:p>
      </dgm:t>
    </dgm:pt>
    <dgm:pt modelId="{6E7FDDF8-D362-436F-9442-BE2F5003F2BA}" type="parTrans" cxnId="{5AA4E2CB-9D88-4AD5-B09C-8F0050B14EB0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EE4391-69A6-40C9-9E1A-B39703DD57A8}" type="sibTrans" cxnId="{5AA4E2CB-9D88-4AD5-B09C-8F0050B14EB0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C09B8-2758-495F-A515-AA447D38239C}">
      <dgm:prSet phldrT="[Text]" custT="1"/>
      <dgm:spPr>
        <a:solidFill>
          <a:srgbClr val="48BB4F"/>
        </a:solidFill>
        <a:ln>
          <a:noFill/>
        </a:ln>
      </dgm:spPr>
      <dgm:t>
        <a:bodyPr/>
        <a:lstStyle/>
        <a:p>
          <a:pPr algn="l"/>
          <a:r>
            <a:rPr lang="en-GB" sz="1200">
              <a:latin typeface="Arial" panose="020B0604020202020204" pitchFamily="34" charset="0"/>
              <a:cs typeface="Arial" panose="020B0604020202020204" pitchFamily="34" charset="0"/>
            </a:rPr>
            <a:t>Deliver</a:t>
          </a:r>
        </a:p>
      </dgm:t>
    </dgm:pt>
    <dgm:pt modelId="{5D1E0CA1-1A55-46ED-B01A-B481E06B709A}" type="sibTrans" cxnId="{9A286C95-1B9F-4FC4-8FC4-8D38E44BD1F8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41BA0-BB9F-4467-9507-6AE66D71088E}" type="parTrans" cxnId="{9A286C95-1B9F-4FC4-8FC4-8D38E44BD1F8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B43A2-29E8-4722-A149-ECF015B551F8}">
      <dgm:prSet phldrT="[Text]" custT="1"/>
      <dgm:spPr>
        <a:ln>
          <a:solidFill>
            <a:srgbClr val="70AD47"/>
          </a:solidFill>
        </a:ln>
      </dgm:spPr>
      <dgm:t>
        <a:bodyPr/>
        <a:lstStyle/>
        <a:p>
          <a:pPr algn="l"/>
          <a:r>
            <a:rPr lang="en-GB" sz="1200">
              <a:latin typeface="Arial" panose="020B0604020202020204" pitchFamily="34" charset="0"/>
              <a:cs typeface="Arial" panose="020B0604020202020204" pitchFamily="34" charset="0"/>
            </a:rPr>
            <a:t>Evaluate the impact of the program.</a:t>
          </a:r>
        </a:p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83A21-77A5-428A-926F-D8B8C5772E16}" type="sibTrans" cxnId="{11AA2782-6DDF-405E-B4C8-17DB408EE384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CB315F-A1DF-41BB-AED9-D985974030C1}" type="parTrans" cxnId="{11AA2782-6DDF-405E-B4C8-17DB408EE384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D0C84-B9C7-4F18-AE29-C7529ACD659E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5ECB5-005C-4C60-A260-A7042C2E7BE4}" type="sibTrans" cxnId="{E6C28673-5A60-40DD-9D6E-E6666E019861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ABC6B-3A4D-4F32-A4F6-9B4AF92B58DB}" type="parTrans" cxnId="{E6C28673-5A60-40DD-9D6E-E6666E019861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451F4-FB67-4A86-A386-F02F87D94A6B}">
      <dgm:prSet phldrT="[Text]" custT="1"/>
      <dgm:spPr>
        <a:solidFill>
          <a:srgbClr val="70AD47"/>
        </a:solidFill>
        <a:ln>
          <a:noFill/>
        </a:ln>
      </dgm:spPr>
      <dgm:t>
        <a:bodyPr/>
        <a:lstStyle/>
        <a:p>
          <a:pPr algn="l"/>
          <a:r>
            <a:rPr lang="en-GB" sz="120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</dgm:t>
    </dgm:pt>
    <dgm:pt modelId="{55A32037-6E90-4F6B-8F5D-CC834655E48F}" type="sibTrans" cxnId="{154B8E06-B4F8-465C-8DFA-C0C9920924E9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D5B7C2-2CCC-4337-B3D0-CF690760F27F}" type="parTrans" cxnId="{154B8E06-B4F8-465C-8DFA-C0C9920924E9}">
      <dgm:prSet/>
      <dgm:spPr/>
      <dgm:t>
        <a:bodyPr/>
        <a:lstStyle/>
        <a:p>
          <a:pPr algn="l"/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0A0299-7610-43DB-B403-D3542FBDFEED}" type="pres">
      <dgm:prSet presAssocID="{043A64CC-DC72-422B-9DB9-D59F4F4A5C1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AF1627B-B04E-4461-9048-EFF642233A54}" type="pres">
      <dgm:prSet presAssocID="{6CB04DCC-16FF-4740-BBB6-AFCA4AFE4A2F}" presName="parentText1" presStyleLbl="node1" presStyleIdx="0" presStyleCnt="5" custScaleX="100224">
        <dgm:presLayoutVars>
          <dgm:chMax/>
          <dgm:chPref val="3"/>
          <dgm:bulletEnabled val="1"/>
        </dgm:presLayoutVars>
      </dgm:prSet>
      <dgm:spPr/>
    </dgm:pt>
    <dgm:pt modelId="{934959FB-A88B-4837-9F43-036671122BCB}" type="pres">
      <dgm:prSet presAssocID="{6CB04DCC-16FF-4740-BBB6-AFCA4AFE4A2F}" presName="childText1" presStyleLbl="solidAlignAcc1" presStyleIdx="0" presStyleCnt="5" custScaleY="113292" custLinFactNeighborX="-27" custLinFactNeighborY="6367">
        <dgm:presLayoutVars>
          <dgm:chMax val="0"/>
          <dgm:chPref val="0"/>
          <dgm:bulletEnabled val="1"/>
        </dgm:presLayoutVars>
      </dgm:prSet>
      <dgm:spPr/>
    </dgm:pt>
    <dgm:pt modelId="{F6708015-9AA3-4079-9BC3-990D6EBC71F1}" type="pres">
      <dgm:prSet presAssocID="{0AC5B168-7F47-433B-A108-E0C76E0BB095}" presName="parentText2" presStyleLbl="node1" presStyleIdx="1" presStyleCnt="5" custScaleX="100724" custLinFactNeighborX="340" custLinFactNeighborY="2860">
        <dgm:presLayoutVars>
          <dgm:chMax/>
          <dgm:chPref val="3"/>
          <dgm:bulletEnabled val="1"/>
        </dgm:presLayoutVars>
      </dgm:prSet>
      <dgm:spPr/>
    </dgm:pt>
    <dgm:pt modelId="{05134F29-CFFC-493A-9ECB-01C99748EA8A}" type="pres">
      <dgm:prSet presAssocID="{0AC5B168-7F47-433B-A108-E0C76E0BB095}" presName="childText2" presStyleLbl="solidAlignAcc1" presStyleIdx="1" presStyleCnt="5" custScaleX="104120" custScaleY="111463" custLinFactNeighborX="2565" custLinFactNeighborY="5890">
        <dgm:presLayoutVars>
          <dgm:chMax val="0"/>
          <dgm:chPref val="0"/>
          <dgm:bulletEnabled val="1"/>
        </dgm:presLayoutVars>
      </dgm:prSet>
      <dgm:spPr/>
    </dgm:pt>
    <dgm:pt modelId="{6CA807C8-A19B-440C-AC12-63830B050218}" type="pres">
      <dgm:prSet presAssocID="{2BD2777E-121D-449B-A86D-3A05FD71F3D4}" presName="parentText3" presStyleLbl="node1" presStyleIdx="2" presStyleCnt="5" custScaleX="99467" custLinFactNeighborY="1907">
        <dgm:presLayoutVars>
          <dgm:chMax/>
          <dgm:chPref val="3"/>
          <dgm:bulletEnabled val="1"/>
        </dgm:presLayoutVars>
      </dgm:prSet>
      <dgm:spPr/>
    </dgm:pt>
    <dgm:pt modelId="{0696E03A-C298-4A10-860B-C046ECA9AC3C}" type="pres">
      <dgm:prSet presAssocID="{2BD2777E-121D-449B-A86D-3A05FD71F3D4}" presName="childText3" presStyleLbl="solidAlignAcc1" presStyleIdx="2" presStyleCnt="5" custScaleY="100467" custLinFactNeighborX="1515" custLinFactNeighborY="-946">
        <dgm:presLayoutVars>
          <dgm:chMax val="0"/>
          <dgm:chPref val="0"/>
          <dgm:bulletEnabled val="1"/>
        </dgm:presLayoutVars>
      </dgm:prSet>
      <dgm:spPr/>
    </dgm:pt>
    <dgm:pt modelId="{93F5198A-D358-499E-937A-CDFF43704410}" type="pres">
      <dgm:prSet presAssocID="{C00C09B8-2758-495F-A515-AA447D38239C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F221F925-155E-43F2-880F-14BA6E473BE7}" type="pres">
      <dgm:prSet presAssocID="{C00C09B8-2758-495F-A515-AA447D38239C}" presName="childText4" presStyleLbl="solidAlignAcc1" presStyleIdx="3" presStyleCnt="5" custScaleY="91045" custLinFactNeighborX="750" custLinFactNeighborY="-5682">
        <dgm:presLayoutVars>
          <dgm:chMax val="0"/>
          <dgm:chPref val="0"/>
          <dgm:bulletEnabled val="1"/>
        </dgm:presLayoutVars>
      </dgm:prSet>
      <dgm:spPr/>
    </dgm:pt>
    <dgm:pt modelId="{081C1ED2-43DE-4C34-9D5E-5523A88F4F0B}" type="pres">
      <dgm:prSet presAssocID="{ECD451F4-FB67-4A86-A386-F02F87D94A6B}" presName="parentText5" presStyleLbl="node1" presStyleIdx="4" presStyleCnt="5" custScaleX="99781">
        <dgm:presLayoutVars>
          <dgm:chMax/>
          <dgm:chPref val="3"/>
          <dgm:bulletEnabled val="1"/>
        </dgm:presLayoutVars>
      </dgm:prSet>
      <dgm:spPr/>
    </dgm:pt>
    <dgm:pt modelId="{1520B452-8595-4A1F-AD6D-4E23435F6E09}" type="pres">
      <dgm:prSet presAssocID="{ECD451F4-FB67-4A86-A386-F02F87D94A6B}" presName="childText5" presStyleLbl="solidAlignAcc1" presStyleIdx="4" presStyleCnt="5" custLinFactNeighborX="1456" custLinFactNeighborY="-1008">
        <dgm:presLayoutVars>
          <dgm:chMax val="0"/>
          <dgm:chPref val="0"/>
          <dgm:bulletEnabled val="1"/>
        </dgm:presLayoutVars>
      </dgm:prSet>
      <dgm:spPr/>
    </dgm:pt>
  </dgm:ptLst>
  <dgm:cxnLst>
    <dgm:cxn modelId="{154B8E06-B4F8-465C-8DFA-C0C9920924E9}" srcId="{043A64CC-DC72-422B-9DB9-D59F4F4A5C1A}" destId="{ECD451F4-FB67-4A86-A386-F02F87D94A6B}" srcOrd="4" destOrd="0" parTransId="{67D5B7C2-2CCC-4337-B3D0-CF690760F27F}" sibTransId="{55A32037-6E90-4F6B-8F5D-CC834655E48F}"/>
    <dgm:cxn modelId="{4A549E1B-C468-4577-A1D4-15C7380A9A30}" type="presOf" srcId="{043A64CC-DC72-422B-9DB9-D59F4F4A5C1A}" destId="{C30A0299-7610-43DB-B403-D3542FBDFEED}" srcOrd="0" destOrd="0" presId="urn:microsoft.com/office/officeart/2009/3/layout/IncreasingArrowsProcess"/>
    <dgm:cxn modelId="{838E5321-E876-4F2C-9D8C-54F5A641BCA8}" srcId="{6CB04DCC-16FF-4740-BBB6-AFCA4AFE4A2F}" destId="{F1A5455F-81B9-44BA-9F85-54BEF6BF3DA4}" srcOrd="0" destOrd="0" parTransId="{2A095A05-F312-4516-BCDA-2A6B7FA499F7}" sibTransId="{F3B92810-353F-40AB-85DA-DE9942A0CA91}"/>
    <dgm:cxn modelId="{EC7F532C-EDBE-41C3-BAE6-2A1F2E9E2DA6}" srcId="{043A64CC-DC72-422B-9DB9-D59F4F4A5C1A}" destId="{2BD2777E-121D-449B-A86D-3A05FD71F3D4}" srcOrd="2" destOrd="0" parTransId="{B44D9F48-641F-4A55-A09D-2C34D1CC394F}" sibTransId="{FC251D4D-1AAB-42F8-A8B7-476EE15407F4}"/>
    <dgm:cxn modelId="{FDE6153E-8309-4298-A2E7-391448DA5133}" type="presOf" srcId="{C00C09B8-2758-495F-A515-AA447D38239C}" destId="{93F5198A-D358-499E-937A-CDFF43704410}" srcOrd="0" destOrd="0" presId="urn:microsoft.com/office/officeart/2009/3/layout/IncreasingArrowsProcess"/>
    <dgm:cxn modelId="{2F12AB3F-BE7F-45DC-B119-2EF3D52F0EC6}" srcId="{0AC5B168-7F47-433B-A108-E0C76E0BB095}" destId="{1E59CF15-3E42-4972-9B67-F8F784F58D50}" srcOrd="0" destOrd="0" parTransId="{1C20B8F9-FB17-4308-A0F3-67227C727803}" sibTransId="{5D1DDA70-D0BC-47FE-AA39-1262FE50FC13}"/>
    <dgm:cxn modelId="{6BD6766C-D413-4A90-9F9D-A172879E31E6}" type="presOf" srcId="{2BD2777E-121D-449B-A86D-3A05FD71F3D4}" destId="{6CA807C8-A19B-440C-AC12-63830B050218}" srcOrd="0" destOrd="0" presId="urn:microsoft.com/office/officeart/2009/3/layout/IncreasingArrowsProcess"/>
    <dgm:cxn modelId="{E6C28673-5A60-40DD-9D6E-E6666E019861}" srcId="{043A64CC-DC72-422B-9DB9-D59F4F4A5C1A}" destId="{E3DD0C84-B9C7-4F18-AE29-C7529ACD659E}" srcOrd="5" destOrd="0" parTransId="{3E2ABC6B-3A4D-4F32-A4F6-9B4AF92B58DB}" sibTransId="{C535ECB5-005C-4C60-A260-A7042C2E7BE4}"/>
    <dgm:cxn modelId="{D80EB377-889F-4651-BE85-8F1E3993DE85}" type="presOf" srcId="{6CB04DCC-16FF-4740-BBB6-AFCA4AFE4A2F}" destId="{4AF1627B-B04E-4461-9048-EFF642233A54}" srcOrd="0" destOrd="0" presId="urn:microsoft.com/office/officeart/2009/3/layout/IncreasingArrowsProcess"/>
    <dgm:cxn modelId="{E7A2587D-66FA-408A-BF12-89567B806397}" type="presOf" srcId="{ECD451F4-FB67-4A86-A386-F02F87D94A6B}" destId="{081C1ED2-43DE-4C34-9D5E-5523A88F4F0B}" srcOrd="0" destOrd="0" presId="urn:microsoft.com/office/officeart/2009/3/layout/IncreasingArrowsProcess"/>
    <dgm:cxn modelId="{56C97C7F-1D69-45EE-ACCA-3367758082E7}" type="presOf" srcId="{0AC5B168-7F47-433B-A108-E0C76E0BB095}" destId="{F6708015-9AA3-4079-9BC3-990D6EBC71F1}" srcOrd="0" destOrd="0" presId="urn:microsoft.com/office/officeart/2009/3/layout/IncreasingArrowsProcess"/>
    <dgm:cxn modelId="{11AA2782-6DDF-405E-B4C8-17DB408EE384}" srcId="{ECD451F4-FB67-4A86-A386-F02F87D94A6B}" destId="{5EEB43A2-29E8-4722-A149-ECF015B551F8}" srcOrd="0" destOrd="0" parTransId="{85CB315F-A1DF-41BB-AED9-D985974030C1}" sibTransId="{A4F83A21-77A5-428A-926F-D8B8C5772E16}"/>
    <dgm:cxn modelId="{D7FC248B-19F3-49F8-84CA-8B36A922429A}" type="presOf" srcId="{1E59CF15-3E42-4972-9B67-F8F784F58D50}" destId="{05134F29-CFFC-493A-9ECB-01C99748EA8A}" srcOrd="0" destOrd="0" presId="urn:microsoft.com/office/officeart/2009/3/layout/IncreasingArrowsProcess"/>
    <dgm:cxn modelId="{9A286C95-1B9F-4FC4-8FC4-8D38E44BD1F8}" srcId="{043A64CC-DC72-422B-9DB9-D59F4F4A5C1A}" destId="{C00C09B8-2758-495F-A515-AA447D38239C}" srcOrd="3" destOrd="0" parTransId="{1E641BA0-BB9F-4467-9507-6AE66D71088E}" sibTransId="{5D1E0CA1-1A55-46ED-B01A-B481E06B709A}"/>
    <dgm:cxn modelId="{0C55F0A6-1378-4DD2-BB70-BAACFB73DF4E}" srcId="{C00C09B8-2758-495F-A515-AA447D38239C}" destId="{03BC4C7B-419A-44D0-A8FB-694E1D3FC6BB}" srcOrd="0" destOrd="0" parTransId="{2B595636-BAF3-43A1-B1C4-9E762E34D98E}" sibTransId="{90A6C97C-C9EE-4D22-A351-25A7B035FF30}"/>
    <dgm:cxn modelId="{CBC426A7-F643-4CA2-8E79-1B270D35B7F2}" type="presOf" srcId="{03BC4C7B-419A-44D0-A8FB-694E1D3FC6BB}" destId="{F221F925-155E-43F2-880F-14BA6E473BE7}" srcOrd="0" destOrd="0" presId="urn:microsoft.com/office/officeart/2009/3/layout/IncreasingArrowsProcess"/>
    <dgm:cxn modelId="{F14EFABA-035F-4B31-A34D-6BD259D8F083}" srcId="{2BD2777E-121D-449B-A86D-3A05FD71F3D4}" destId="{6FB3754B-02C8-49DC-8E8B-06C72E644C95}" srcOrd="0" destOrd="0" parTransId="{10131040-A10B-4300-BF71-C7E1E5AA06BD}" sibTransId="{94CCBC1F-E295-492D-89A8-F96F6315BB42}"/>
    <dgm:cxn modelId="{EF4C29BB-5A03-447D-B98B-33D5B6A4D7AC}" type="presOf" srcId="{6FB3754B-02C8-49DC-8E8B-06C72E644C95}" destId="{0696E03A-C298-4A10-860B-C046ECA9AC3C}" srcOrd="0" destOrd="0" presId="urn:microsoft.com/office/officeart/2009/3/layout/IncreasingArrowsProcess"/>
    <dgm:cxn modelId="{37A62CC1-C231-4349-821B-1F33DF660021}" type="presOf" srcId="{5EEB43A2-29E8-4722-A149-ECF015B551F8}" destId="{1520B452-8595-4A1F-AD6D-4E23435F6E09}" srcOrd="0" destOrd="0" presId="urn:microsoft.com/office/officeart/2009/3/layout/IncreasingArrowsProcess"/>
    <dgm:cxn modelId="{5AA4E2CB-9D88-4AD5-B09C-8F0050B14EB0}" srcId="{043A64CC-DC72-422B-9DB9-D59F4F4A5C1A}" destId="{6CB04DCC-16FF-4740-BBB6-AFCA4AFE4A2F}" srcOrd="0" destOrd="0" parTransId="{6E7FDDF8-D362-436F-9442-BE2F5003F2BA}" sibTransId="{F7EE4391-69A6-40C9-9E1A-B39703DD57A8}"/>
    <dgm:cxn modelId="{CA47C9D8-4E19-491E-B41A-2C48DDDE72B8}" type="presOf" srcId="{F1A5455F-81B9-44BA-9F85-54BEF6BF3DA4}" destId="{934959FB-A88B-4837-9F43-036671122BCB}" srcOrd="0" destOrd="0" presId="urn:microsoft.com/office/officeart/2009/3/layout/IncreasingArrowsProcess"/>
    <dgm:cxn modelId="{963836E6-E180-4A34-AB88-AE9F5A1469F0}" srcId="{043A64CC-DC72-422B-9DB9-D59F4F4A5C1A}" destId="{0AC5B168-7F47-433B-A108-E0C76E0BB095}" srcOrd="1" destOrd="0" parTransId="{07234BC2-77AD-4EEF-A341-B5372149656D}" sibTransId="{186D1B98-DEFA-4E75-9768-E06401FFF635}"/>
    <dgm:cxn modelId="{75EF0902-B5EF-4BCA-93CA-9038DB592221}" type="presParOf" srcId="{C30A0299-7610-43DB-B403-D3542FBDFEED}" destId="{4AF1627B-B04E-4461-9048-EFF642233A54}" srcOrd="0" destOrd="0" presId="urn:microsoft.com/office/officeart/2009/3/layout/IncreasingArrowsProcess"/>
    <dgm:cxn modelId="{3C56EDA8-1835-425A-B2D6-950AC9426935}" type="presParOf" srcId="{C30A0299-7610-43DB-B403-D3542FBDFEED}" destId="{934959FB-A88B-4837-9F43-036671122BCB}" srcOrd="1" destOrd="0" presId="urn:microsoft.com/office/officeart/2009/3/layout/IncreasingArrowsProcess"/>
    <dgm:cxn modelId="{EE1FD3F8-CD3D-4E6E-B52C-F1CB2B7BD406}" type="presParOf" srcId="{C30A0299-7610-43DB-B403-D3542FBDFEED}" destId="{F6708015-9AA3-4079-9BC3-990D6EBC71F1}" srcOrd="2" destOrd="0" presId="urn:microsoft.com/office/officeart/2009/3/layout/IncreasingArrowsProcess"/>
    <dgm:cxn modelId="{6BDA360D-FB1A-4890-854B-70C7FD5EF9C5}" type="presParOf" srcId="{C30A0299-7610-43DB-B403-D3542FBDFEED}" destId="{05134F29-CFFC-493A-9ECB-01C99748EA8A}" srcOrd="3" destOrd="0" presId="urn:microsoft.com/office/officeart/2009/3/layout/IncreasingArrowsProcess"/>
    <dgm:cxn modelId="{43C58649-55AD-4374-BECA-76E5B1827B83}" type="presParOf" srcId="{C30A0299-7610-43DB-B403-D3542FBDFEED}" destId="{6CA807C8-A19B-440C-AC12-63830B050218}" srcOrd="4" destOrd="0" presId="urn:microsoft.com/office/officeart/2009/3/layout/IncreasingArrowsProcess"/>
    <dgm:cxn modelId="{97F37871-551A-447C-9439-719BB3C0C300}" type="presParOf" srcId="{C30A0299-7610-43DB-B403-D3542FBDFEED}" destId="{0696E03A-C298-4A10-860B-C046ECA9AC3C}" srcOrd="5" destOrd="0" presId="urn:microsoft.com/office/officeart/2009/3/layout/IncreasingArrowsProcess"/>
    <dgm:cxn modelId="{0567A680-6793-4549-9ED1-7B9B7D8E8B9E}" type="presParOf" srcId="{C30A0299-7610-43DB-B403-D3542FBDFEED}" destId="{93F5198A-D358-499E-937A-CDFF43704410}" srcOrd="6" destOrd="0" presId="urn:microsoft.com/office/officeart/2009/3/layout/IncreasingArrowsProcess"/>
    <dgm:cxn modelId="{304B4EB6-AC05-4FCB-BF7D-C94AD4B94C41}" type="presParOf" srcId="{C30A0299-7610-43DB-B403-D3542FBDFEED}" destId="{F221F925-155E-43F2-880F-14BA6E473BE7}" srcOrd="7" destOrd="0" presId="urn:microsoft.com/office/officeart/2009/3/layout/IncreasingArrowsProcess"/>
    <dgm:cxn modelId="{6839154D-895F-4E77-BC6C-17390BBCD745}" type="presParOf" srcId="{C30A0299-7610-43DB-B403-D3542FBDFEED}" destId="{081C1ED2-43DE-4C34-9D5E-5523A88F4F0B}" srcOrd="8" destOrd="0" presId="urn:microsoft.com/office/officeart/2009/3/layout/IncreasingArrowsProcess"/>
    <dgm:cxn modelId="{337E9D52-68B1-477D-8373-758B4F1FF954}" type="presParOf" srcId="{C30A0299-7610-43DB-B403-D3542FBDFEED}" destId="{1520B452-8595-4A1F-AD6D-4E23435F6E09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09E5E-2F29-421E-895A-4D6898F210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9274A8-27FA-4D24-9CF7-A7DB68D12E1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Dietetics</a:t>
          </a:r>
        </a:p>
      </dgm:t>
    </dgm:pt>
    <dgm:pt modelId="{FEE22194-24E3-4D66-A1B4-B02AF8D24ACD}" type="parTrans" cxnId="{090F06C9-72FB-4A97-87CF-041AE49BE40B}">
      <dgm:prSet/>
      <dgm:spPr/>
      <dgm:t>
        <a:bodyPr/>
        <a:lstStyle/>
        <a:p>
          <a:endParaRPr lang="en-GB" sz="1600"/>
        </a:p>
      </dgm:t>
    </dgm:pt>
    <dgm:pt modelId="{953C9D37-483E-416A-BF6A-14DAA3452072}" type="sibTrans" cxnId="{090F06C9-72FB-4A97-87CF-041AE49BE40B}">
      <dgm:prSet/>
      <dgm:spPr/>
      <dgm:t>
        <a:bodyPr/>
        <a:lstStyle/>
        <a:p>
          <a:endParaRPr lang="en-GB" sz="1600"/>
        </a:p>
      </dgm:t>
    </dgm:pt>
    <dgm:pt modelId="{A67EF4D6-0B47-4474-91EE-4088F1BE9F32}">
      <dgm:prSet phldrT="[Text]" custT="1"/>
      <dgm:spPr>
        <a:solidFill>
          <a:srgbClr val="00B0F0"/>
        </a:solidFill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Occupational Therapy (OT)</a:t>
          </a:r>
        </a:p>
      </dgm:t>
    </dgm:pt>
    <dgm:pt modelId="{B81806CB-FC30-4CA1-9AA8-D85DEB8A80ED}" type="parTrans" cxnId="{30C6217B-5B9B-45F4-8CAD-F19CA3FD1350}">
      <dgm:prSet/>
      <dgm:spPr/>
      <dgm:t>
        <a:bodyPr/>
        <a:lstStyle/>
        <a:p>
          <a:endParaRPr lang="en-GB" sz="1600"/>
        </a:p>
      </dgm:t>
    </dgm:pt>
    <dgm:pt modelId="{9A4E34C9-C496-402D-A2A5-DA3C6DD70411}" type="sibTrans" cxnId="{30C6217B-5B9B-45F4-8CAD-F19CA3FD1350}">
      <dgm:prSet/>
      <dgm:spPr/>
      <dgm:t>
        <a:bodyPr/>
        <a:lstStyle/>
        <a:p>
          <a:endParaRPr lang="en-GB" sz="1600"/>
        </a:p>
      </dgm:t>
    </dgm:pt>
    <dgm:pt modelId="{2D647DB5-7041-4797-897B-97D9AD90E771}">
      <dgm:prSet phldrT="[Text]" custT="1"/>
      <dgm:spPr>
        <a:solidFill>
          <a:srgbClr val="FFC000"/>
        </a:solidFill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Operating department practitioners</a:t>
          </a:r>
        </a:p>
      </dgm:t>
    </dgm:pt>
    <dgm:pt modelId="{5966AECE-169D-407B-B992-B16A4051011C}" type="parTrans" cxnId="{6EA3F32B-B870-46CC-98F2-39072935890F}">
      <dgm:prSet/>
      <dgm:spPr/>
      <dgm:t>
        <a:bodyPr/>
        <a:lstStyle/>
        <a:p>
          <a:endParaRPr lang="en-GB" sz="1600"/>
        </a:p>
      </dgm:t>
    </dgm:pt>
    <dgm:pt modelId="{7B016886-20AF-422D-8B0E-61ED56A41388}" type="sibTrans" cxnId="{6EA3F32B-B870-46CC-98F2-39072935890F}">
      <dgm:prSet/>
      <dgm:spPr/>
      <dgm:t>
        <a:bodyPr/>
        <a:lstStyle/>
        <a:p>
          <a:endParaRPr lang="en-GB" sz="1600"/>
        </a:p>
      </dgm:t>
    </dgm:pt>
    <dgm:pt modelId="{9D259EEE-3670-4578-9662-4E32A7E5148A}">
      <dgm:prSet phldrT="[Text]" custT="1"/>
      <dgm:spPr>
        <a:solidFill>
          <a:srgbClr val="F9197E"/>
        </a:solidFill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Physiotherapy (PT) </a:t>
          </a:r>
        </a:p>
      </dgm:t>
    </dgm:pt>
    <dgm:pt modelId="{2D358B5E-28B5-43CF-8731-6661D01D455B}" type="parTrans" cxnId="{842C2E07-BD15-41C6-B840-C64310649AAF}">
      <dgm:prSet/>
      <dgm:spPr/>
      <dgm:t>
        <a:bodyPr/>
        <a:lstStyle/>
        <a:p>
          <a:endParaRPr lang="en-GB" sz="1600"/>
        </a:p>
      </dgm:t>
    </dgm:pt>
    <dgm:pt modelId="{A2701F3D-02D4-4271-839A-BF8BF51C363B}" type="sibTrans" cxnId="{842C2E07-BD15-41C6-B840-C64310649AAF}">
      <dgm:prSet/>
      <dgm:spPr/>
      <dgm:t>
        <a:bodyPr/>
        <a:lstStyle/>
        <a:p>
          <a:endParaRPr lang="en-GB" sz="1600"/>
        </a:p>
      </dgm:t>
    </dgm:pt>
    <dgm:pt modelId="{01356206-0692-499D-B06A-76AA26E59F0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Podiatry</a:t>
          </a:r>
        </a:p>
      </dgm:t>
    </dgm:pt>
    <dgm:pt modelId="{5562AC1B-68F9-43A5-A04A-094B2568E745}" type="parTrans" cxnId="{DEB71EEF-5C17-449B-B904-449DBB2006F1}">
      <dgm:prSet/>
      <dgm:spPr/>
      <dgm:t>
        <a:bodyPr/>
        <a:lstStyle/>
        <a:p>
          <a:endParaRPr lang="en-GB" sz="1600"/>
        </a:p>
      </dgm:t>
    </dgm:pt>
    <dgm:pt modelId="{14169FE3-1051-4CE8-82B2-F13995E7FA96}" type="sibTrans" cxnId="{DEB71EEF-5C17-449B-B904-449DBB2006F1}">
      <dgm:prSet/>
      <dgm:spPr/>
      <dgm:t>
        <a:bodyPr/>
        <a:lstStyle/>
        <a:p>
          <a:endParaRPr lang="en-GB" sz="1600"/>
        </a:p>
      </dgm:t>
    </dgm:pt>
    <dgm:pt modelId="{1275A344-6A29-4E7B-AC29-CA7F64306B24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Speech and Language Therapy (SLT)</a:t>
          </a:r>
        </a:p>
      </dgm:t>
    </dgm:pt>
    <dgm:pt modelId="{88BB4BD4-2383-4355-9870-E6041044B707}" type="parTrans" cxnId="{A259DFC7-2136-447D-B70B-FBB98E374F83}">
      <dgm:prSet/>
      <dgm:spPr/>
      <dgm:t>
        <a:bodyPr/>
        <a:lstStyle/>
        <a:p>
          <a:endParaRPr lang="en-GB" sz="1600"/>
        </a:p>
      </dgm:t>
    </dgm:pt>
    <dgm:pt modelId="{FF4F34C4-DC1D-4F1D-B2B9-81B7A6E35FC7}" type="sibTrans" cxnId="{A259DFC7-2136-447D-B70B-FBB98E374F83}">
      <dgm:prSet/>
      <dgm:spPr/>
      <dgm:t>
        <a:bodyPr/>
        <a:lstStyle/>
        <a:p>
          <a:endParaRPr lang="en-GB" sz="1600"/>
        </a:p>
      </dgm:t>
    </dgm:pt>
    <dgm:pt modelId="{1AB6A2F4-2E84-41AA-91D4-8D3709E9BD92}" type="pres">
      <dgm:prSet presAssocID="{B0E09E5E-2F29-421E-895A-4D6898F21046}" presName="diagram" presStyleCnt="0">
        <dgm:presLayoutVars>
          <dgm:dir/>
          <dgm:resizeHandles val="exact"/>
        </dgm:presLayoutVars>
      </dgm:prSet>
      <dgm:spPr/>
    </dgm:pt>
    <dgm:pt modelId="{BF0B1C0F-E954-4BCD-B271-92820CC192FE}" type="pres">
      <dgm:prSet presAssocID="{CF9274A8-27FA-4D24-9CF7-A7DB68D12E11}" presName="node" presStyleLbl="node1" presStyleIdx="0" presStyleCnt="6">
        <dgm:presLayoutVars>
          <dgm:bulletEnabled val="1"/>
        </dgm:presLayoutVars>
      </dgm:prSet>
      <dgm:spPr/>
    </dgm:pt>
    <dgm:pt modelId="{91B192C1-A262-4BA0-9444-CAC6C881FA98}" type="pres">
      <dgm:prSet presAssocID="{953C9D37-483E-416A-BF6A-14DAA3452072}" presName="sibTrans" presStyleCnt="0"/>
      <dgm:spPr/>
    </dgm:pt>
    <dgm:pt modelId="{0A2A51D2-52D1-40AA-8EC1-B055C7E257CE}" type="pres">
      <dgm:prSet presAssocID="{A67EF4D6-0B47-4474-91EE-4088F1BE9F32}" presName="node" presStyleLbl="node1" presStyleIdx="1" presStyleCnt="6">
        <dgm:presLayoutVars>
          <dgm:bulletEnabled val="1"/>
        </dgm:presLayoutVars>
      </dgm:prSet>
      <dgm:spPr/>
    </dgm:pt>
    <dgm:pt modelId="{D77CCD36-90AF-4F62-8193-9F18746662F8}" type="pres">
      <dgm:prSet presAssocID="{9A4E34C9-C496-402D-A2A5-DA3C6DD70411}" presName="sibTrans" presStyleCnt="0"/>
      <dgm:spPr/>
    </dgm:pt>
    <dgm:pt modelId="{DDECF2D4-CAB6-4A66-8975-28F3FBC1C182}" type="pres">
      <dgm:prSet presAssocID="{2D647DB5-7041-4797-897B-97D9AD90E771}" presName="node" presStyleLbl="node1" presStyleIdx="2" presStyleCnt="6">
        <dgm:presLayoutVars>
          <dgm:bulletEnabled val="1"/>
        </dgm:presLayoutVars>
      </dgm:prSet>
      <dgm:spPr/>
    </dgm:pt>
    <dgm:pt modelId="{E1111256-FA5A-4CBB-84DD-05623714C65C}" type="pres">
      <dgm:prSet presAssocID="{7B016886-20AF-422D-8B0E-61ED56A41388}" presName="sibTrans" presStyleCnt="0"/>
      <dgm:spPr/>
    </dgm:pt>
    <dgm:pt modelId="{E8AEAE70-C34F-4184-92DF-3002E3DC1C50}" type="pres">
      <dgm:prSet presAssocID="{9D259EEE-3670-4578-9662-4E32A7E5148A}" presName="node" presStyleLbl="node1" presStyleIdx="3" presStyleCnt="6">
        <dgm:presLayoutVars>
          <dgm:bulletEnabled val="1"/>
        </dgm:presLayoutVars>
      </dgm:prSet>
      <dgm:spPr/>
    </dgm:pt>
    <dgm:pt modelId="{D64FE50F-A6A9-44C9-89ED-28AEA8658348}" type="pres">
      <dgm:prSet presAssocID="{A2701F3D-02D4-4271-839A-BF8BF51C363B}" presName="sibTrans" presStyleCnt="0"/>
      <dgm:spPr/>
    </dgm:pt>
    <dgm:pt modelId="{0B9AE55D-888B-4E28-BD67-91B600B34BD3}" type="pres">
      <dgm:prSet presAssocID="{01356206-0692-499D-B06A-76AA26E59F03}" presName="node" presStyleLbl="node1" presStyleIdx="4" presStyleCnt="6">
        <dgm:presLayoutVars>
          <dgm:bulletEnabled val="1"/>
        </dgm:presLayoutVars>
      </dgm:prSet>
      <dgm:spPr/>
    </dgm:pt>
    <dgm:pt modelId="{C3387F40-49B7-4D72-A578-DFB225C650E5}" type="pres">
      <dgm:prSet presAssocID="{14169FE3-1051-4CE8-82B2-F13995E7FA96}" presName="sibTrans" presStyleCnt="0"/>
      <dgm:spPr/>
    </dgm:pt>
    <dgm:pt modelId="{0A6994DA-2C95-4FA8-A59C-47B418E997CF}" type="pres">
      <dgm:prSet presAssocID="{1275A344-6A29-4E7B-AC29-CA7F64306B24}" presName="node" presStyleLbl="node1" presStyleIdx="5" presStyleCnt="6">
        <dgm:presLayoutVars>
          <dgm:bulletEnabled val="1"/>
        </dgm:presLayoutVars>
      </dgm:prSet>
      <dgm:spPr/>
    </dgm:pt>
  </dgm:ptLst>
  <dgm:cxnLst>
    <dgm:cxn modelId="{DA35AD06-7E93-497F-AA4C-D46FB1ECAF1D}" type="presOf" srcId="{B0E09E5E-2F29-421E-895A-4D6898F21046}" destId="{1AB6A2F4-2E84-41AA-91D4-8D3709E9BD92}" srcOrd="0" destOrd="0" presId="urn:microsoft.com/office/officeart/2005/8/layout/default"/>
    <dgm:cxn modelId="{842C2E07-BD15-41C6-B840-C64310649AAF}" srcId="{B0E09E5E-2F29-421E-895A-4D6898F21046}" destId="{9D259EEE-3670-4578-9662-4E32A7E5148A}" srcOrd="3" destOrd="0" parTransId="{2D358B5E-28B5-43CF-8731-6661D01D455B}" sibTransId="{A2701F3D-02D4-4271-839A-BF8BF51C363B}"/>
    <dgm:cxn modelId="{4146FA0C-F274-43BA-8585-684CBC3E2EAD}" type="presOf" srcId="{1275A344-6A29-4E7B-AC29-CA7F64306B24}" destId="{0A6994DA-2C95-4FA8-A59C-47B418E997CF}" srcOrd="0" destOrd="0" presId="urn:microsoft.com/office/officeart/2005/8/layout/default"/>
    <dgm:cxn modelId="{7713EB0F-0594-4EB7-B1ED-12D90DA5DC2B}" type="presOf" srcId="{CF9274A8-27FA-4D24-9CF7-A7DB68D12E11}" destId="{BF0B1C0F-E954-4BCD-B271-92820CC192FE}" srcOrd="0" destOrd="0" presId="urn:microsoft.com/office/officeart/2005/8/layout/default"/>
    <dgm:cxn modelId="{6EA3F32B-B870-46CC-98F2-39072935890F}" srcId="{B0E09E5E-2F29-421E-895A-4D6898F21046}" destId="{2D647DB5-7041-4797-897B-97D9AD90E771}" srcOrd="2" destOrd="0" parTransId="{5966AECE-169D-407B-B992-B16A4051011C}" sibTransId="{7B016886-20AF-422D-8B0E-61ED56A41388}"/>
    <dgm:cxn modelId="{09241949-9436-404E-B9BF-8EF9E3446F8C}" type="presOf" srcId="{2D647DB5-7041-4797-897B-97D9AD90E771}" destId="{DDECF2D4-CAB6-4A66-8975-28F3FBC1C182}" srcOrd="0" destOrd="0" presId="urn:microsoft.com/office/officeart/2005/8/layout/default"/>
    <dgm:cxn modelId="{30C6217B-5B9B-45F4-8CAD-F19CA3FD1350}" srcId="{B0E09E5E-2F29-421E-895A-4D6898F21046}" destId="{A67EF4D6-0B47-4474-91EE-4088F1BE9F32}" srcOrd="1" destOrd="0" parTransId="{B81806CB-FC30-4CA1-9AA8-D85DEB8A80ED}" sibTransId="{9A4E34C9-C496-402D-A2A5-DA3C6DD70411}"/>
    <dgm:cxn modelId="{EA56F57D-7EC7-49DB-B07F-E7AB45A82075}" type="presOf" srcId="{01356206-0692-499D-B06A-76AA26E59F03}" destId="{0B9AE55D-888B-4E28-BD67-91B600B34BD3}" srcOrd="0" destOrd="0" presId="urn:microsoft.com/office/officeart/2005/8/layout/default"/>
    <dgm:cxn modelId="{A259DFC7-2136-447D-B70B-FBB98E374F83}" srcId="{B0E09E5E-2F29-421E-895A-4D6898F21046}" destId="{1275A344-6A29-4E7B-AC29-CA7F64306B24}" srcOrd="5" destOrd="0" parTransId="{88BB4BD4-2383-4355-9870-E6041044B707}" sibTransId="{FF4F34C4-DC1D-4F1D-B2B9-81B7A6E35FC7}"/>
    <dgm:cxn modelId="{090F06C9-72FB-4A97-87CF-041AE49BE40B}" srcId="{B0E09E5E-2F29-421E-895A-4D6898F21046}" destId="{CF9274A8-27FA-4D24-9CF7-A7DB68D12E11}" srcOrd="0" destOrd="0" parTransId="{FEE22194-24E3-4D66-A1B4-B02AF8D24ACD}" sibTransId="{953C9D37-483E-416A-BF6A-14DAA3452072}"/>
    <dgm:cxn modelId="{B90ED5EA-E75E-473D-908F-0B3481FA8874}" type="presOf" srcId="{9D259EEE-3670-4578-9662-4E32A7E5148A}" destId="{E8AEAE70-C34F-4184-92DF-3002E3DC1C50}" srcOrd="0" destOrd="0" presId="urn:microsoft.com/office/officeart/2005/8/layout/default"/>
    <dgm:cxn modelId="{DEB71EEF-5C17-449B-B904-449DBB2006F1}" srcId="{B0E09E5E-2F29-421E-895A-4D6898F21046}" destId="{01356206-0692-499D-B06A-76AA26E59F03}" srcOrd="4" destOrd="0" parTransId="{5562AC1B-68F9-43A5-A04A-094B2568E745}" sibTransId="{14169FE3-1051-4CE8-82B2-F13995E7FA96}"/>
    <dgm:cxn modelId="{F92DDDF6-830B-4940-8B19-DA554314323C}" type="presOf" srcId="{A67EF4D6-0B47-4474-91EE-4088F1BE9F32}" destId="{0A2A51D2-52D1-40AA-8EC1-B055C7E257CE}" srcOrd="0" destOrd="0" presId="urn:microsoft.com/office/officeart/2005/8/layout/default"/>
    <dgm:cxn modelId="{BA643B42-4145-4F76-8EB1-08ADEE1559D3}" type="presParOf" srcId="{1AB6A2F4-2E84-41AA-91D4-8D3709E9BD92}" destId="{BF0B1C0F-E954-4BCD-B271-92820CC192FE}" srcOrd="0" destOrd="0" presId="urn:microsoft.com/office/officeart/2005/8/layout/default"/>
    <dgm:cxn modelId="{465342A5-5477-4372-8228-ED85839C53DB}" type="presParOf" srcId="{1AB6A2F4-2E84-41AA-91D4-8D3709E9BD92}" destId="{91B192C1-A262-4BA0-9444-CAC6C881FA98}" srcOrd="1" destOrd="0" presId="urn:microsoft.com/office/officeart/2005/8/layout/default"/>
    <dgm:cxn modelId="{A1B417C9-1C3B-41A3-96A2-AFA86DB50068}" type="presParOf" srcId="{1AB6A2F4-2E84-41AA-91D4-8D3709E9BD92}" destId="{0A2A51D2-52D1-40AA-8EC1-B055C7E257CE}" srcOrd="2" destOrd="0" presId="urn:microsoft.com/office/officeart/2005/8/layout/default"/>
    <dgm:cxn modelId="{C4D6F8E4-E38C-4451-9097-ACE82758ED13}" type="presParOf" srcId="{1AB6A2F4-2E84-41AA-91D4-8D3709E9BD92}" destId="{D77CCD36-90AF-4F62-8193-9F18746662F8}" srcOrd="3" destOrd="0" presId="urn:microsoft.com/office/officeart/2005/8/layout/default"/>
    <dgm:cxn modelId="{8825AE69-B1A5-4983-9FA2-2E25546A40C1}" type="presParOf" srcId="{1AB6A2F4-2E84-41AA-91D4-8D3709E9BD92}" destId="{DDECF2D4-CAB6-4A66-8975-28F3FBC1C182}" srcOrd="4" destOrd="0" presId="urn:microsoft.com/office/officeart/2005/8/layout/default"/>
    <dgm:cxn modelId="{96AD8CDE-02A0-4D26-8F4A-321841B37AF1}" type="presParOf" srcId="{1AB6A2F4-2E84-41AA-91D4-8D3709E9BD92}" destId="{E1111256-FA5A-4CBB-84DD-05623714C65C}" srcOrd="5" destOrd="0" presId="urn:microsoft.com/office/officeart/2005/8/layout/default"/>
    <dgm:cxn modelId="{7206CD02-84C1-444F-823F-AD755677BB08}" type="presParOf" srcId="{1AB6A2F4-2E84-41AA-91D4-8D3709E9BD92}" destId="{E8AEAE70-C34F-4184-92DF-3002E3DC1C50}" srcOrd="6" destOrd="0" presId="urn:microsoft.com/office/officeart/2005/8/layout/default"/>
    <dgm:cxn modelId="{7858EC65-781A-416E-A11B-A7A94F9BACCE}" type="presParOf" srcId="{1AB6A2F4-2E84-41AA-91D4-8D3709E9BD92}" destId="{D64FE50F-A6A9-44C9-89ED-28AEA8658348}" srcOrd="7" destOrd="0" presId="urn:microsoft.com/office/officeart/2005/8/layout/default"/>
    <dgm:cxn modelId="{ABC96B15-8157-4B3E-9DA7-65302D54A1D9}" type="presParOf" srcId="{1AB6A2F4-2E84-41AA-91D4-8D3709E9BD92}" destId="{0B9AE55D-888B-4E28-BD67-91B600B34BD3}" srcOrd="8" destOrd="0" presId="urn:microsoft.com/office/officeart/2005/8/layout/default"/>
    <dgm:cxn modelId="{7D299762-4B18-4FB8-BA78-FEA9E5505F9F}" type="presParOf" srcId="{1AB6A2F4-2E84-41AA-91D4-8D3709E9BD92}" destId="{C3387F40-49B7-4D72-A578-DFB225C650E5}" srcOrd="9" destOrd="0" presId="urn:microsoft.com/office/officeart/2005/8/layout/default"/>
    <dgm:cxn modelId="{050F9AF4-1C4F-4D73-92C6-B99B30466619}" type="presParOf" srcId="{1AB6A2F4-2E84-41AA-91D4-8D3709E9BD92}" destId="{0A6994DA-2C95-4FA8-A59C-47B418E997C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E95539-9C64-4CDF-A2B4-ABBAA1600FF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437570-B3E7-4475-884B-030F19353187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GB" sz="1600" b="1">
              <a:latin typeface="Arial" panose="020B0604020202020204" pitchFamily="34" charset="0"/>
              <a:cs typeface="Arial" panose="020B0604020202020204" pitchFamily="34" charset="0"/>
            </a:rPr>
            <a:t>Radiography</a:t>
          </a:r>
        </a:p>
      </dgm:t>
    </dgm:pt>
    <dgm:pt modelId="{268280B5-E027-495A-83D0-F59D2E7548F9}" type="parTrans" cxnId="{85519781-AFCE-4C8A-BC42-C5465357DA41}">
      <dgm:prSet/>
      <dgm:spPr/>
      <dgm:t>
        <a:bodyPr/>
        <a:lstStyle/>
        <a:p>
          <a:endParaRPr lang="en-GB" sz="1600"/>
        </a:p>
      </dgm:t>
    </dgm:pt>
    <dgm:pt modelId="{40B830A9-EA0F-4F98-9B3C-A68F74823812}" type="sibTrans" cxnId="{85519781-AFCE-4C8A-BC42-C5465357DA41}">
      <dgm:prSet/>
      <dgm:spPr/>
      <dgm:t>
        <a:bodyPr/>
        <a:lstStyle/>
        <a:p>
          <a:endParaRPr lang="en-GB" sz="1600"/>
        </a:p>
      </dgm:t>
    </dgm:pt>
    <dgm:pt modelId="{89DDA2EA-1241-4209-97C1-5D3BE571A03B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GB" sz="1600" b="1" err="1">
              <a:latin typeface="Arial" panose="020B0604020202020204" pitchFamily="34" charset="0"/>
              <a:cs typeface="Arial" panose="020B0604020202020204" pitchFamily="34" charset="0"/>
            </a:rPr>
            <a:t>Sonography</a:t>
          </a:r>
          <a:endParaRPr lang="en-GB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0A383-AE4F-4A5A-99F0-5F0418FC4349}" type="parTrans" cxnId="{3E1BDE1D-6EA8-4DBE-BFCE-371E502EA902}">
      <dgm:prSet/>
      <dgm:spPr/>
      <dgm:t>
        <a:bodyPr/>
        <a:lstStyle/>
        <a:p>
          <a:endParaRPr lang="en-GB" sz="1600"/>
        </a:p>
      </dgm:t>
    </dgm:pt>
    <dgm:pt modelId="{75D73EFB-AC1F-4E2A-B6B7-C2FFB89C8923}" type="sibTrans" cxnId="{3E1BDE1D-6EA8-4DBE-BFCE-371E502EA902}">
      <dgm:prSet/>
      <dgm:spPr/>
      <dgm:t>
        <a:bodyPr/>
        <a:lstStyle/>
        <a:p>
          <a:endParaRPr lang="en-GB" sz="1600"/>
        </a:p>
      </dgm:t>
    </dgm:pt>
    <dgm:pt modelId="{D91235A9-50AB-48BF-8319-D02625D8EB31}" type="pres">
      <dgm:prSet presAssocID="{75E95539-9C64-4CDF-A2B4-ABBAA1600FF9}" presName="diagram" presStyleCnt="0">
        <dgm:presLayoutVars>
          <dgm:dir/>
          <dgm:resizeHandles val="exact"/>
        </dgm:presLayoutVars>
      </dgm:prSet>
      <dgm:spPr/>
    </dgm:pt>
    <dgm:pt modelId="{DA32C8FE-2210-4F12-8A02-632107E1DE68}" type="pres">
      <dgm:prSet presAssocID="{92437570-B3E7-4475-884B-030F19353187}" presName="node" presStyleLbl="node1" presStyleIdx="0" presStyleCnt="2" custLinFactNeighborY="-530">
        <dgm:presLayoutVars>
          <dgm:bulletEnabled val="1"/>
        </dgm:presLayoutVars>
      </dgm:prSet>
      <dgm:spPr/>
    </dgm:pt>
    <dgm:pt modelId="{B4A59B3E-66A0-4D3C-876B-C899CDD4BE4B}" type="pres">
      <dgm:prSet presAssocID="{40B830A9-EA0F-4F98-9B3C-A68F74823812}" presName="sibTrans" presStyleCnt="0"/>
      <dgm:spPr/>
    </dgm:pt>
    <dgm:pt modelId="{E2A593E9-9351-482B-BCF5-AE7732D68A62}" type="pres">
      <dgm:prSet presAssocID="{89DDA2EA-1241-4209-97C1-5D3BE571A03B}" presName="node" presStyleLbl="node1" presStyleIdx="1" presStyleCnt="2">
        <dgm:presLayoutVars>
          <dgm:bulletEnabled val="1"/>
        </dgm:presLayoutVars>
      </dgm:prSet>
      <dgm:spPr/>
    </dgm:pt>
  </dgm:ptLst>
  <dgm:cxnLst>
    <dgm:cxn modelId="{3E1BDE1D-6EA8-4DBE-BFCE-371E502EA902}" srcId="{75E95539-9C64-4CDF-A2B4-ABBAA1600FF9}" destId="{89DDA2EA-1241-4209-97C1-5D3BE571A03B}" srcOrd="1" destOrd="0" parTransId="{4420A383-AE4F-4A5A-99F0-5F0418FC4349}" sibTransId="{75D73EFB-AC1F-4E2A-B6B7-C2FFB89C8923}"/>
    <dgm:cxn modelId="{28541E1F-12C6-42EC-A139-4EA2895808C2}" type="presOf" srcId="{92437570-B3E7-4475-884B-030F19353187}" destId="{DA32C8FE-2210-4F12-8A02-632107E1DE68}" srcOrd="0" destOrd="0" presId="urn:microsoft.com/office/officeart/2005/8/layout/default"/>
    <dgm:cxn modelId="{5E53D56A-A81E-4D15-90EA-B5709C727A96}" type="presOf" srcId="{75E95539-9C64-4CDF-A2B4-ABBAA1600FF9}" destId="{D91235A9-50AB-48BF-8319-D02625D8EB31}" srcOrd="0" destOrd="0" presId="urn:microsoft.com/office/officeart/2005/8/layout/default"/>
    <dgm:cxn modelId="{85519781-AFCE-4C8A-BC42-C5465357DA41}" srcId="{75E95539-9C64-4CDF-A2B4-ABBAA1600FF9}" destId="{92437570-B3E7-4475-884B-030F19353187}" srcOrd="0" destOrd="0" parTransId="{268280B5-E027-495A-83D0-F59D2E7548F9}" sibTransId="{40B830A9-EA0F-4F98-9B3C-A68F74823812}"/>
    <dgm:cxn modelId="{0B242CAE-3B87-4D76-A7C6-3EBC9B207F40}" type="presOf" srcId="{89DDA2EA-1241-4209-97C1-5D3BE571A03B}" destId="{E2A593E9-9351-482B-BCF5-AE7732D68A62}" srcOrd="0" destOrd="0" presId="urn:microsoft.com/office/officeart/2005/8/layout/default"/>
    <dgm:cxn modelId="{A028395E-2D4F-49A1-9AC7-5480FC26B75A}" type="presParOf" srcId="{D91235A9-50AB-48BF-8319-D02625D8EB31}" destId="{DA32C8FE-2210-4F12-8A02-632107E1DE68}" srcOrd="0" destOrd="0" presId="urn:microsoft.com/office/officeart/2005/8/layout/default"/>
    <dgm:cxn modelId="{01846946-979A-4B77-8829-A7999334A2F9}" type="presParOf" srcId="{D91235A9-50AB-48BF-8319-D02625D8EB31}" destId="{B4A59B3E-66A0-4D3C-876B-C899CDD4BE4B}" srcOrd="1" destOrd="0" presId="urn:microsoft.com/office/officeart/2005/8/layout/default"/>
    <dgm:cxn modelId="{3F269607-DBE0-4E64-8058-81D6A1C1CA1E}" type="presParOf" srcId="{D91235A9-50AB-48BF-8319-D02625D8EB31}" destId="{E2A593E9-9351-482B-BCF5-AE7732D68A6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6AC2A9-04B2-4FD5-A222-7CB30454157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BCB3037-5227-4C83-A01B-B5504D9E3451}">
      <dgm:prSet phldrT="[Text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Timescale</a:t>
          </a:r>
        </a:p>
      </dgm:t>
    </dgm:pt>
    <dgm:pt modelId="{A33A8207-4A3F-4E76-B12D-EF6B0F96F24B}" type="parTrans" cxnId="{9D06CAEE-260E-48F1-82A1-AD4716A34EC3}">
      <dgm:prSet/>
      <dgm:spPr/>
      <dgm:t>
        <a:bodyPr/>
        <a:lstStyle/>
        <a:p>
          <a:endParaRPr lang="en-GB"/>
        </a:p>
      </dgm:t>
    </dgm:pt>
    <dgm:pt modelId="{C2448CEA-129A-4BCA-AA4E-2440C56366CA}" type="sibTrans" cxnId="{9D06CAEE-260E-48F1-82A1-AD4716A34EC3}">
      <dgm:prSet/>
      <dgm:spPr/>
      <dgm:t>
        <a:bodyPr/>
        <a:lstStyle/>
        <a:p>
          <a:endParaRPr lang="en-GB"/>
        </a:p>
      </dgm:t>
    </dgm:pt>
    <dgm:pt modelId="{E440EBDD-462C-4A42-910B-819FCC503895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Cohort Size</a:t>
          </a:r>
        </a:p>
      </dgm:t>
    </dgm:pt>
    <dgm:pt modelId="{21AAD42A-0BB8-4D76-8673-37C676F9D30F}" type="parTrans" cxnId="{828E78B6-D01C-4ED8-8E88-9432E411D58E}">
      <dgm:prSet/>
      <dgm:spPr/>
      <dgm:t>
        <a:bodyPr/>
        <a:lstStyle/>
        <a:p>
          <a:endParaRPr lang="en-GB"/>
        </a:p>
      </dgm:t>
    </dgm:pt>
    <dgm:pt modelId="{EBFC8021-4A2E-4909-B10A-49C1B31B7A58}" type="sibTrans" cxnId="{828E78B6-D01C-4ED8-8E88-9432E411D58E}">
      <dgm:prSet/>
      <dgm:spPr/>
      <dgm:t>
        <a:bodyPr/>
        <a:lstStyle/>
        <a:p>
          <a:endParaRPr lang="en-GB"/>
        </a:p>
      </dgm:t>
    </dgm:pt>
    <dgm:pt modelId="{A6DD3D46-EC53-439B-8580-6B9F8C0A0321}">
      <dgm:prSet phldrT="[Text]" custT="1"/>
      <dgm:spPr>
        <a:solidFill>
          <a:srgbClr val="F9197E"/>
        </a:solidFill>
        <a:ln>
          <a:solidFill>
            <a:srgbClr val="F9197E"/>
          </a:solidFill>
        </a:ln>
      </dgm:spPr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Number of cohorts</a:t>
          </a:r>
        </a:p>
      </dgm:t>
    </dgm:pt>
    <dgm:pt modelId="{4D6AA611-9833-454F-90A3-B1F7B5C68AC6}" type="parTrans" cxnId="{11A7A5A7-C0D2-4DE3-9129-ACAF162B9737}">
      <dgm:prSet/>
      <dgm:spPr/>
      <dgm:t>
        <a:bodyPr/>
        <a:lstStyle/>
        <a:p>
          <a:endParaRPr lang="en-GB"/>
        </a:p>
      </dgm:t>
    </dgm:pt>
    <dgm:pt modelId="{6EE64F0F-EDFC-4C13-9D43-9AF1F2E70E92}" type="sibTrans" cxnId="{11A7A5A7-C0D2-4DE3-9129-ACAF162B9737}">
      <dgm:prSet/>
      <dgm:spPr/>
      <dgm:t>
        <a:bodyPr/>
        <a:lstStyle/>
        <a:p>
          <a:endParaRPr lang="en-GB"/>
        </a:p>
      </dgm:t>
    </dgm:pt>
    <dgm:pt modelId="{3193A09A-D351-4D7C-86D1-F77F850B3ED7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10-12 months</a:t>
          </a:r>
        </a:p>
      </dgm:t>
    </dgm:pt>
    <dgm:pt modelId="{38585200-DFBB-4B4A-B0EB-6BCBA72525FB}" type="parTrans" cxnId="{AB213E1E-DF7A-4D79-9C0D-4B633F881305}">
      <dgm:prSet/>
      <dgm:spPr/>
      <dgm:t>
        <a:bodyPr/>
        <a:lstStyle/>
        <a:p>
          <a:endParaRPr lang="en-GB"/>
        </a:p>
      </dgm:t>
    </dgm:pt>
    <dgm:pt modelId="{66E7F876-45B8-4814-9D81-A5023FE9B304}" type="sibTrans" cxnId="{AB213E1E-DF7A-4D79-9C0D-4B633F881305}">
      <dgm:prSet/>
      <dgm:spPr/>
      <dgm:t>
        <a:bodyPr/>
        <a:lstStyle/>
        <a:p>
          <a:endParaRPr lang="en-GB"/>
        </a:p>
      </dgm:t>
    </dgm:pt>
    <dgm:pt modelId="{ACEED8A4-E24E-44C3-8F90-A563A9D114B5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6 days</a:t>
          </a:r>
        </a:p>
      </dgm:t>
    </dgm:pt>
    <dgm:pt modelId="{3DFE375E-D9DB-4909-8035-ECEC3E4DF233}" type="parTrans" cxnId="{1B41AC0C-49E9-44AB-80F2-C96E819F2E94}">
      <dgm:prSet/>
      <dgm:spPr/>
      <dgm:t>
        <a:bodyPr/>
        <a:lstStyle/>
        <a:p>
          <a:endParaRPr lang="en-GB"/>
        </a:p>
      </dgm:t>
    </dgm:pt>
    <dgm:pt modelId="{D0941F16-777D-4709-9CFC-7D06A4AF7190}" type="sibTrans" cxnId="{1B41AC0C-49E9-44AB-80F2-C96E819F2E94}">
      <dgm:prSet/>
      <dgm:spPr/>
      <dgm:t>
        <a:bodyPr/>
        <a:lstStyle/>
        <a:p>
          <a:endParaRPr lang="en-GB"/>
        </a:p>
      </dgm:t>
    </dgm:pt>
    <dgm:pt modelId="{98347DB7-5716-4951-887B-7A4365DC69BC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Joint Nurse/ AHP</a:t>
          </a:r>
        </a:p>
      </dgm:t>
    </dgm:pt>
    <dgm:pt modelId="{9A714690-CEA2-498D-8AA1-F14557667545}" type="parTrans" cxnId="{66680A63-E4FB-42C2-B8E7-BB3D4475BBAA}">
      <dgm:prSet/>
      <dgm:spPr/>
      <dgm:t>
        <a:bodyPr/>
        <a:lstStyle/>
        <a:p>
          <a:endParaRPr lang="en-GB"/>
        </a:p>
      </dgm:t>
    </dgm:pt>
    <dgm:pt modelId="{4216C651-85CD-4C34-834E-6D09833A50B2}" type="sibTrans" cxnId="{66680A63-E4FB-42C2-B8E7-BB3D4475BBAA}">
      <dgm:prSet/>
      <dgm:spPr/>
      <dgm:t>
        <a:bodyPr/>
        <a:lstStyle/>
        <a:p>
          <a:endParaRPr lang="en-GB"/>
        </a:p>
      </dgm:t>
    </dgm:pt>
    <dgm:pt modelId="{9E7D8F53-B417-4E31-A1AC-F87669BACE4A}">
      <dgm:prSet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Nurse/ NA/ International nurses</a:t>
          </a:r>
        </a:p>
      </dgm:t>
    </dgm:pt>
    <dgm:pt modelId="{C564C37A-C13B-4823-973C-2F2EA8CF8C1D}" type="parTrans" cxnId="{F8885C7F-9A16-4B0B-A29A-C2931C1A74F3}">
      <dgm:prSet/>
      <dgm:spPr/>
      <dgm:t>
        <a:bodyPr/>
        <a:lstStyle/>
        <a:p>
          <a:endParaRPr lang="en-GB"/>
        </a:p>
      </dgm:t>
    </dgm:pt>
    <dgm:pt modelId="{1DB7558A-B353-4DF9-8A2E-9BAB2EB1E34E}" type="sibTrans" cxnId="{F8885C7F-9A16-4B0B-A29A-C2931C1A74F3}">
      <dgm:prSet/>
      <dgm:spPr/>
      <dgm:t>
        <a:bodyPr/>
        <a:lstStyle/>
        <a:p>
          <a:endParaRPr lang="en-GB"/>
        </a:p>
      </dgm:t>
    </dgm:pt>
    <dgm:pt modelId="{1D1490D5-25D0-42BC-A680-ED3D3E23154D}">
      <dgm:prSet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Nurse / AHP</a:t>
          </a:r>
        </a:p>
      </dgm:t>
    </dgm:pt>
    <dgm:pt modelId="{999561BF-0E71-4B67-A76B-2A7911F6A781}" type="parTrans" cxnId="{6765BCD5-2EE6-46F3-8724-C2CCF3C2DD42}">
      <dgm:prSet/>
      <dgm:spPr/>
      <dgm:t>
        <a:bodyPr/>
        <a:lstStyle/>
        <a:p>
          <a:endParaRPr lang="en-GB"/>
        </a:p>
      </dgm:t>
    </dgm:pt>
    <dgm:pt modelId="{EDF6ED40-E16F-4081-9F80-13B45B9B40F2}" type="sibTrans" cxnId="{6765BCD5-2EE6-46F3-8724-C2CCF3C2DD42}">
      <dgm:prSet/>
      <dgm:spPr/>
      <dgm:t>
        <a:bodyPr/>
        <a:lstStyle/>
        <a:p>
          <a:endParaRPr lang="en-GB"/>
        </a:p>
      </dgm:t>
    </dgm:pt>
    <dgm:pt modelId="{8AA15199-65A6-439B-8D9F-80CEF7F3E2CA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6-8  AHPs</a:t>
          </a:r>
        </a:p>
      </dgm:t>
    </dgm:pt>
    <dgm:pt modelId="{D89E7D79-550D-41AE-820A-27051DE1C096}" type="parTrans" cxnId="{CC2504F4-006C-488B-91F5-4177C5A8C8AC}">
      <dgm:prSet/>
      <dgm:spPr/>
      <dgm:t>
        <a:bodyPr/>
        <a:lstStyle/>
        <a:p>
          <a:endParaRPr lang="en-GB"/>
        </a:p>
      </dgm:t>
    </dgm:pt>
    <dgm:pt modelId="{3E3F25C9-14DE-473E-8EAA-14C0727CC06F}" type="sibTrans" cxnId="{CC2504F4-006C-488B-91F5-4177C5A8C8AC}">
      <dgm:prSet/>
      <dgm:spPr/>
      <dgm:t>
        <a:bodyPr/>
        <a:lstStyle/>
        <a:p>
          <a:endParaRPr lang="en-GB"/>
        </a:p>
      </dgm:t>
    </dgm:pt>
    <dgm:pt modelId="{BEF4E0DE-1F97-494C-A04A-8FD192213EFB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20-25 Band 5s per year</a:t>
          </a:r>
        </a:p>
      </dgm:t>
    </dgm:pt>
    <dgm:pt modelId="{180F3A09-2A3D-444F-AE85-9C94D1833FE7}" type="parTrans" cxnId="{5B1A8F9A-5357-4DBE-94B1-B5DDD50BB8DB}">
      <dgm:prSet/>
      <dgm:spPr/>
      <dgm:t>
        <a:bodyPr/>
        <a:lstStyle/>
        <a:p>
          <a:endParaRPr lang="en-GB"/>
        </a:p>
      </dgm:t>
    </dgm:pt>
    <dgm:pt modelId="{D7ECAEBB-E62B-4EDE-9722-5B38AC32C90E}" type="sibTrans" cxnId="{5B1A8F9A-5357-4DBE-94B1-B5DDD50BB8DB}">
      <dgm:prSet/>
      <dgm:spPr/>
      <dgm:t>
        <a:bodyPr/>
        <a:lstStyle/>
        <a:p>
          <a:endParaRPr lang="en-GB"/>
        </a:p>
      </dgm:t>
    </dgm:pt>
    <dgm:pt modelId="{4143F29F-9506-4152-83F3-09DC20F069D7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4-5 cohorts per year</a:t>
          </a:r>
        </a:p>
      </dgm:t>
    </dgm:pt>
    <dgm:pt modelId="{9937CAA5-637E-4B5A-9D19-BAD56CABB819}" type="parTrans" cxnId="{AB9DB9CA-ADBF-4B7B-856A-34EB3818172F}">
      <dgm:prSet/>
      <dgm:spPr/>
      <dgm:t>
        <a:bodyPr/>
        <a:lstStyle/>
        <a:p>
          <a:endParaRPr lang="en-GB"/>
        </a:p>
      </dgm:t>
    </dgm:pt>
    <dgm:pt modelId="{E0E94E7C-9BC3-447F-91B7-F8CD13294C37}" type="sibTrans" cxnId="{AB9DB9CA-ADBF-4B7B-856A-34EB3818172F}">
      <dgm:prSet/>
      <dgm:spPr/>
      <dgm:t>
        <a:bodyPr/>
        <a:lstStyle/>
        <a:p>
          <a:endParaRPr lang="en-GB"/>
        </a:p>
      </dgm:t>
    </dgm:pt>
    <dgm:pt modelId="{BDA212D2-F1F9-4AE6-A75E-86986F0D5FCA}" type="pres">
      <dgm:prSet presAssocID="{6C6AC2A9-04B2-4FD5-A222-7CB30454157D}" presName="linear" presStyleCnt="0">
        <dgm:presLayoutVars>
          <dgm:dir/>
          <dgm:animLvl val="lvl"/>
          <dgm:resizeHandles val="exact"/>
        </dgm:presLayoutVars>
      </dgm:prSet>
      <dgm:spPr/>
    </dgm:pt>
    <dgm:pt modelId="{4FE19AA5-7275-4A90-8841-CB7A0BD1A0A7}" type="pres">
      <dgm:prSet presAssocID="{98347DB7-5716-4951-887B-7A4365DC69BC}" presName="parentLin" presStyleCnt="0"/>
      <dgm:spPr/>
    </dgm:pt>
    <dgm:pt modelId="{19CB067A-00EB-49D9-9F1C-C317C6DAE1C1}" type="pres">
      <dgm:prSet presAssocID="{98347DB7-5716-4951-887B-7A4365DC69BC}" presName="parentLeftMargin" presStyleLbl="node1" presStyleIdx="0" presStyleCnt="4"/>
      <dgm:spPr/>
    </dgm:pt>
    <dgm:pt modelId="{FFA5305E-54F2-4A00-8FDF-F7756C9B03AB}" type="pres">
      <dgm:prSet presAssocID="{98347DB7-5716-4951-887B-7A4365DC69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AE29C6C-00B1-46C8-BA8E-5AED48DB658E}" type="pres">
      <dgm:prSet presAssocID="{98347DB7-5716-4951-887B-7A4365DC69BC}" presName="negativeSpace" presStyleCnt="0"/>
      <dgm:spPr/>
    </dgm:pt>
    <dgm:pt modelId="{62555838-7188-4A97-8ACC-3EF9B8012116}" type="pres">
      <dgm:prSet presAssocID="{98347DB7-5716-4951-887B-7A4365DC69BC}" presName="childText" presStyleLbl="conFgAcc1" presStyleIdx="0" presStyleCnt="4">
        <dgm:presLayoutVars>
          <dgm:bulletEnabled val="1"/>
        </dgm:presLayoutVars>
      </dgm:prSet>
      <dgm:spPr/>
    </dgm:pt>
    <dgm:pt modelId="{533B7127-B2DE-4D9D-9BCC-9A74B92631F4}" type="pres">
      <dgm:prSet presAssocID="{4216C651-85CD-4C34-834E-6D09833A50B2}" presName="spaceBetweenRectangles" presStyleCnt="0"/>
      <dgm:spPr/>
    </dgm:pt>
    <dgm:pt modelId="{53E669BE-B8C0-417A-B7A8-3F914BAAA89D}" type="pres">
      <dgm:prSet presAssocID="{ABCB3037-5227-4C83-A01B-B5504D9E3451}" presName="parentLin" presStyleCnt="0"/>
      <dgm:spPr/>
    </dgm:pt>
    <dgm:pt modelId="{C65AA10D-9645-441D-987D-80AF4471B44F}" type="pres">
      <dgm:prSet presAssocID="{ABCB3037-5227-4C83-A01B-B5504D9E3451}" presName="parentLeftMargin" presStyleLbl="node1" presStyleIdx="0" presStyleCnt="4"/>
      <dgm:spPr/>
    </dgm:pt>
    <dgm:pt modelId="{96001C40-C5FA-4781-846A-140838EDDAFC}" type="pres">
      <dgm:prSet presAssocID="{ABCB3037-5227-4C83-A01B-B5504D9E34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9348CA6-318C-43D3-8823-A3568C6E9233}" type="pres">
      <dgm:prSet presAssocID="{ABCB3037-5227-4C83-A01B-B5504D9E3451}" presName="negativeSpace" presStyleCnt="0"/>
      <dgm:spPr/>
    </dgm:pt>
    <dgm:pt modelId="{5F124BCF-A2EC-4AA9-8D21-DD354883F007}" type="pres">
      <dgm:prSet presAssocID="{ABCB3037-5227-4C83-A01B-B5504D9E3451}" presName="childText" presStyleLbl="conFgAcc1" presStyleIdx="1" presStyleCnt="4">
        <dgm:presLayoutVars>
          <dgm:bulletEnabled val="1"/>
        </dgm:presLayoutVars>
      </dgm:prSet>
      <dgm:spPr/>
    </dgm:pt>
    <dgm:pt modelId="{A3076C65-6ED5-4693-97A7-AB1FE690581A}" type="pres">
      <dgm:prSet presAssocID="{C2448CEA-129A-4BCA-AA4E-2440C56366CA}" presName="spaceBetweenRectangles" presStyleCnt="0"/>
      <dgm:spPr/>
    </dgm:pt>
    <dgm:pt modelId="{B2AD9E5C-9037-43E0-AE5D-D3569FFB655B}" type="pres">
      <dgm:prSet presAssocID="{E440EBDD-462C-4A42-910B-819FCC503895}" presName="parentLin" presStyleCnt="0"/>
      <dgm:spPr/>
    </dgm:pt>
    <dgm:pt modelId="{49291847-B2D0-4B56-9F3A-D19709B07A5C}" type="pres">
      <dgm:prSet presAssocID="{E440EBDD-462C-4A42-910B-819FCC503895}" presName="parentLeftMargin" presStyleLbl="node1" presStyleIdx="1" presStyleCnt="4"/>
      <dgm:spPr/>
    </dgm:pt>
    <dgm:pt modelId="{B82C37E5-3161-4BBC-BD1F-4F937B286A63}" type="pres">
      <dgm:prSet presAssocID="{E440EBDD-462C-4A42-910B-819FCC5038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B7AB6D-7604-4FA3-AF3F-BF982B4C0C1A}" type="pres">
      <dgm:prSet presAssocID="{E440EBDD-462C-4A42-910B-819FCC503895}" presName="negativeSpace" presStyleCnt="0"/>
      <dgm:spPr/>
    </dgm:pt>
    <dgm:pt modelId="{99964EFC-773A-4C17-B9A0-09E70E7DA597}" type="pres">
      <dgm:prSet presAssocID="{E440EBDD-462C-4A42-910B-819FCC503895}" presName="childText" presStyleLbl="conFgAcc1" presStyleIdx="2" presStyleCnt="4">
        <dgm:presLayoutVars>
          <dgm:bulletEnabled val="1"/>
        </dgm:presLayoutVars>
      </dgm:prSet>
      <dgm:spPr/>
    </dgm:pt>
    <dgm:pt modelId="{951B8781-5202-4C45-85FC-7661689100C3}" type="pres">
      <dgm:prSet presAssocID="{EBFC8021-4A2E-4909-B10A-49C1B31B7A58}" presName="spaceBetweenRectangles" presStyleCnt="0"/>
      <dgm:spPr/>
    </dgm:pt>
    <dgm:pt modelId="{C56BF04C-7342-483B-91D7-26CC540C67BD}" type="pres">
      <dgm:prSet presAssocID="{A6DD3D46-EC53-439B-8580-6B9F8C0A0321}" presName="parentLin" presStyleCnt="0"/>
      <dgm:spPr/>
    </dgm:pt>
    <dgm:pt modelId="{EA1DE26B-3A9F-48ED-AD3A-40AF54AC1D97}" type="pres">
      <dgm:prSet presAssocID="{A6DD3D46-EC53-439B-8580-6B9F8C0A0321}" presName="parentLeftMargin" presStyleLbl="node1" presStyleIdx="2" presStyleCnt="4"/>
      <dgm:spPr/>
    </dgm:pt>
    <dgm:pt modelId="{8595A7C4-DA7B-4B9E-B44F-D973E045DBA1}" type="pres">
      <dgm:prSet presAssocID="{A6DD3D46-EC53-439B-8580-6B9F8C0A03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FA67D84-4189-49EB-AD0D-097B935B3F12}" type="pres">
      <dgm:prSet presAssocID="{A6DD3D46-EC53-439B-8580-6B9F8C0A0321}" presName="negativeSpace" presStyleCnt="0"/>
      <dgm:spPr/>
    </dgm:pt>
    <dgm:pt modelId="{6CA6444C-5DEB-4D4C-9745-BD3B477CF1FB}" type="pres">
      <dgm:prSet presAssocID="{A6DD3D46-EC53-439B-8580-6B9F8C0A03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CBE5809-E02D-48F4-A027-4152D119791B}" type="presOf" srcId="{ACEED8A4-E24E-44C3-8F90-A563A9D114B5}" destId="{5F124BCF-A2EC-4AA9-8D21-DD354883F007}" srcOrd="0" destOrd="0" presId="urn:microsoft.com/office/officeart/2005/8/layout/list1"/>
    <dgm:cxn modelId="{1B41AC0C-49E9-44AB-80F2-C96E819F2E94}" srcId="{ABCB3037-5227-4C83-A01B-B5504D9E3451}" destId="{ACEED8A4-E24E-44C3-8F90-A563A9D114B5}" srcOrd="0" destOrd="0" parTransId="{3DFE375E-D9DB-4909-8035-ECEC3E4DF233}" sibTransId="{D0941F16-777D-4709-9CFC-7D06A4AF7190}"/>
    <dgm:cxn modelId="{31530C18-684B-496E-A326-95A2981F8772}" type="presOf" srcId="{6C6AC2A9-04B2-4FD5-A222-7CB30454157D}" destId="{BDA212D2-F1F9-4AE6-A75E-86986F0D5FCA}" srcOrd="0" destOrd="0" presId="urn:microsoft.com/office/officeart/2005/8/layout/list1"/>
    <dgm:cxn modelId="{AB213E1E-DF7A-4D79-9C0D-4B633F881305}" srcId="{ABCB3037-5227-4C83-A01B-B5504D9E3451}" destId="{3193A09A-D351-4D7C-86D1-F77F850B3ED7}" srcOrd="1" destOrd="0" parTransId="{38585200-DFBB-4B4A-B0EB-6BCBA72525FB}" sibTransId="{66E7F876-45B8-4814-9D81-A5023FE9B304}"/>
    <dgm:cxn modelId="{2EA0201F-09DF-4FE8-8413-3A8503664A1F}" type="presOf" srcId="{98347DB7-5716-4951-887B-7A4365DC69BC}" destId="{19CB067A-00EB-49D9-9F1C-C317C6DAE1C1}" srcOrd="0" destOrd="0" presId="urn:microsoft.com/office/officeart/2005/8/layout/list1"/>
    <dgm:cxn modelId="{24E2B82D-E037-4A65-8356-7237310B038D}" type="presOf" srcId="{E440EBDD-462C-4A42-910B-819FCC503895}" destId="{49291847-B2D0-4B56-9F3A-D19709B07A5C}" srcOrd="0" destOrd="0" presId="urn:microsoft.com/office/officeart/2005/8/layout/list1"/>
    <dgm:cxn modelId="{2130E833-4A24-413B-8D1F-08FD2F461728}" type="presOf" srcId="{9E7D8F53-B417-4E31-A1AC-F87669BACE4A}" destId="{62555838-7188-4A97-8ACC-3EF9B8012116}" srcOrd="0" destOrd="0" presId="urn:microsoft.com/office/officeart/2005/8/layout/list1"/>
    <dgm:cxn modelId="{66680A63-E4FB-42C2-B8E7-BB3D4475BBAA}" srcId="{6C6AC2A9-04B2-4FD5-A222-7CB30454157D}" destId="{98347DB7-5716-4951-887B-7A4365DC69BC}" srcOrd="0" destOrd="0" parTransId="{9A714690-CEA2-498D-8AA1-F14557667545}" sibTransId="{4216C651-85CD-4C34-834E-6D09833A50B2}"/>
    <dgm:cxn modelId="{714BF643-AA0E-46B3-A212-B6AB1D1F62BE}" type="presOf" srcId="{A6DD3D46-EC53-439B-8580-6B9F8C0A0321}" destId="{8595A7C4-DA7B-4B9E-B44F-D973E045DBA1}" srcOrd="1" destOrd="0" presId="urn:microsoft.com/office/officeart/2005/8/layout/list1"/>
    <dgm:cxn modelId="{07BC1364-C987-4912-A954-4950063E33AC}" type="presOf" srcId="{1D1490D5-25D0-42BC-A680-ED3D3E23154D}" destId="{62555838-7188-4A97-8ACC-3EF9B8012116}" srcOrd="0" destOrd="1" presId="urn:microsoft.com/office/officeart/2005/8/layout/list1"/>
    <dgm:cxn modelId="{B8B0BF4F-1B83-4847-BB75-A2471476DB2A}" type="presOf" srcId="{8AA15199-65A6-439B-8D9F-80CEF7F3E2CA}" destId="{99964EFC-773A-4C17-B9A0-09E70E7DA597}" srcOrd="0" destOrd="0" presId="urn:microsoft.com/office/officeart/2005/8/layout/list1"/>
    <dgm:cxn modelId="{40582B72-3121-4E32-BAEF-5DC6C26319D9}" type="presOf" srcId="{A6DD3D46-EC53-439B-8580-6B9F8C0A0321}" destId="{EA1DE26B-3A9F-48ED-AD3A-40AF54AC1D97}" srcOrd="0" destOrd="0" presId="urn:microsoft.com/office/officeart/2005/8/layout/list1"/>
    <dgm:cxn modelId="{F8885C7F-9A16-4B0B-A29A-C2931C1A74F3}" srcId="{98347DB7-5716-4951-887B-7A4365DC69BC}" destId="{9E7D8F53-B417-4E31-A1AC-F87669BACE4A}" srcOrd="0" destOrd="0" parTransId="{C564C37A-C13B-4823-973C-2F2EA8CF8C1D}" sibTransId="{1DB7558A-B353-4DF9-8A2E-9BAB2EB1E34E}"/>
    <dgm:cxn modelId="{CD64F282-42C6-401B-BAA4-76A70F015CD8}" type="presOf" srcId="{3193A09A-D351-4D7C-86D1-F77F850B3ED7}" destId="{5F124BCF-A2EC-4AA9-8D21-DD354883F007}" srcOrd="0" destOrd="1" presId="urn:microsoft.com/office/officeart/2005/8/layout/list1"/>
    <dgm:cxn modelId="{D0C25385-591B-4A60-A6F2-B6A6991E284E}" type="presOf" srcId="{BEF4E0DE-1F97-494C-A04A-8FD192213EFB}" destId="{6CA6444C-5DEB-4D4C-9745-BD3B477CF1FB}" srcOrd="0" destOrd="0" presId="urn:microsoft.com/office/officeart/2005/8/layout/list1"/>
    <dgm:cxn modelId="{2DCA4B8A-B5E1-4CEC-878C-50EA578F8533}" type="presOf" srcId="{4143F29F-9506-4152-83F3-09DC20F069D7}" destId="{6CA6444C-5DEB-4D4C-9745-BD3B477CF1FB}" srcOrd="0" destOrd="1" presId="urn:microsoft.com/office/officeart/2005/8/layout/list1"/>
    <dgm:cxn modelId="{5B1A8F9A-5357-4DBE-94B1-B5DDD50BB8DB}" srcId="{A6DD3D46-EC53-439B-8580-6B9F8C0A0321}" destId="{BEF4E0DE-1F97-494C-A04A-8FD192213EFB}" srcOrd="0" destOrd="0" parTransId="{180F3A09-2A3D-444F-AE85-9C94D1833FE7}" sibTransId="{D7ECAEBB-E62B-4EDE-9722-5B38AC32C90E}"/>
    <dgm:cxn modelId="{11A7A5A7-C0D2-4DE3-9129-ACAF162B9737}" srcId="{6C6AC2A9-04B2-4FD5-A222-7CB30454157D}" destId="{A6DD3D46-EC53-439B-8580-6B9F8C0A0321}" srcOrd="3" destOrd="0" parTransId="{4D6AA611-9833-454F-90A3-B1F7B5C68AC6}" sibTransId="{6EE64F0F-EDFC-4C13-9D43-9AF1F2E70E92}"/>
    <dgm:cxn modelId="{828E78B6-D01C-4ED8-8E88-9432E411D58E}" srcId="{6C6AC2A9-04B2-4FD5-A222-7CB30454157D}" destId="{E440EBDD-462C-4A42-910B-819FCC503895}" srcOrd="2" destOrd="0" parTransId="{21AAD42A-0BB8-4D76-8673-37C676F9D30F}" sibTransId="{EBFC8021-4A2E-4909-B10A-49C1B31B7A58}"/>
    <dgm:cxn modelId="{ACF998B6-A793-4299-94D2-0BB4075FA225}" type="presOf" srcId="{E440EBDD-462C-4A42-910B-819FCC503895}" destId="{B82C37E5-3161-4BBC-BD1F-4F937B286A63}" srcOrd="1" destOrd="0" presId="urn:microsoft.com/office/officeart/2005/8/layout/list1"/>
    <dgm:cxn modelId="{AB9DB9CA-ADBF-4B7B-856A-34EB3818172F}" srcId="{A6DD3D46-EC53-439B-8580-6B9F8C0A0321}" destId="{4143F29F-9506-4152-83F3-09DC20F069D7}" srcOrd="1" destOrd="0" parTransId="{9937CAA5-637E-4B5A-9D19-BAD56CABB819}" sibTransId="{E0E94E7C-9BC3-447F-91B7-F8CD13294C37}"/>
    <dgm:cxn modelId="{6765BCD5-2EE6-46F3-8724-C2CCF3C2DD42}" srcId="{98347DB7-5716-4951-887B-7A4365DC69BC}" destId="{1D1490D5-25D0-42BC-A680-ED3D3E23154D}" srcOrd="1" destOrd="0" parTransId="{999561BF-0E71-4B67-A76B-2A7911F6A781}" sibTransId="{EDF6ED40-E16F-4081-9F80-13B45B9B40F2}"/>
    <dgm:cxn modelId="{733EBBDE-D584-4C34-B1DF-EC7AA8DB0049}" type="presOf" srcId="{ABCB3037-5227-4C83-A01B-B5504D9E3451}" destId="{96001C40-C5FA-4781-846A-140838EDDAFC}" srcOrd="1" destOrd="0" presId="urn:microsoft.com/office/officeart/2005/8/layout/list1"/>
    <dgm:cxn modelId="{9D06CAEE-260E-48F1-82A1-AD4716A34EC3}" srcId="{6C6AC2A9-04B2-4FD5-A222-7CB30454157D}" destId="{ABCB3037-5227-4C83-A01B-B5504D9E3451}" srcOrd="1" destOrd="0" parTransId="{A33A8207-4A3F-4E76-B12D-EF6B0F96F24B}" sibTransId="{C2448CEA-129A-4BCA-AA4E-2440C56366CA}"/>
    <dgm:cxn modelId="{6FA992F2-15E4-40CC-BF6F-343DBDB44836}" type="presOf" srcId="{98347DB7-5716-4951-887B-7A4365DC69BC}" destId="{FFA5305E-54F2-4A00-8FDF-F7756C9B03AB}" srcOrd="1" destOrd="0" presId="urn:microsoft.com/office/officeart/2005/8/layout/list1"/>
    <dgm:cxn modelId="{CC2504F4-006C-488B-91F5-4177C5A8C8AC}" srcId="{E440EBDD-462C-4A42-910B-819FCC503895}" destId="{8AA15199-65A6-439B-8D9F-80CEF7F3E2CA}" srcOrd="0" destOrd="0" parTransId="{D89E7D79-550D-41AE-820A-27051DE1C096}" sibTransId="{3E3F25C9-14DE-473E-8EAA-14C0727CC06F}"/>
    <dgm:cxn modelId="{6AC17FF7-5C42-4C9D-9342-52C876BD5B21}" type="presOf" srcId="{ABCB3037-5227-4C83-A01B-B5504D9E3451}" destId="{C65AA10D-9645-441D-987D-80AF4471B44F}" srcOrd="0" destOrd="0" presId="urn:microsoft.com/office/officeart/2005/8/layout/list1"/>
    <dgm:cxn modelId="{E1C0E0F3-A46F-42A5-9E3A-8FEDFCA41B2C}" type="presParOf" srcId="{BDA212D2-F1F9-4AE6-A75E-86986F0D5FCA}" destId="{4FE19AA5-7275-4A90-8841-CB7A0BD1A0A7}" srcOrd="0" destOrd="0" presId="urn:microsoft.com/office/officeart/2005/8/layout/list1"/>
    <dgm:cxn modelId="{C51E7787-DE6D-4B9D-9866-D167AAC699C2}" type="presParOf" srcId="{4FE19AA5-7275-4A90-8841-CB7A0BD1A0A7}" destId="{19CB067A-00EB-49D9-9F1C-C317C6DAE1C1}" srcOrd="0" destOrd="0" presId="urn:microsoft.com/office/officeart/2005/8/layout/list1"/>
    <dgm:cxn modelId="{CF3CD979-E18F-46F9-9769-9A65A874F620}" type="presParOf" srcId="{4FE19AA5-7275-4A90-8841-CB7A0BD1A0A7}" destId="{FFA5305E-54F2-4A00-8FDF-F7756C9B03AB}" srcOrd="1" destOrd="0" presId="urn:microsoft.com/office/officeart/2005/8/layout/list1"/>
    <dgm:cxn modelId="{ED1662F7-5877-4231-8F6D-06DE1BADE248}" type="presParOf" srcId="{BDA212D2-F1F9-4AE6-A75E-86986F0D5FCA}" destId="{1AE29C6C-00B1-46C8-BA8E-5AED48DB658E}" srcOrd="1" destOrd="0" presId="urn:microsoft.com/office/officeart/2005/8/layout/list1"/>
    <dgm:cxn modelId="{AEE2796A-BCB8-4423-875D-319974F9762F}" type="presParOf" srcId="{BDA212D2-F1F9-4AE6-A75E-86986F0D5FCA}" destId="{62555838-7188-4A97-8ACC-3EF9B8012116}" srcOrd="2" destOrd="0" presId="urn:microsoft.com/office/officeart/2005/8/layout/list1"/>
    <dgm:cxn modelId="{8BDF9537-3812-4F0C-84AE-619277EA1997}" type="presParOf" srcId="{BDA212D2-F1F9-4AE6-A75E-86986F0D5FCA}" destId="{533B7127-B2DE-4D9D-9BCC-9A74B92631F4}" srcOrd="3" destOrd="0" presId="urn:microsoft.com/office/officeart/2005/8/layout/list1"/>
    <dgm:cxn modelId="{C49C5185-3D60-46CC-93C5-8B85DEC2664A}" type="presParOf" srcId="{BDA212D2-F1F9-4AE6-A75E-86986F0D5FCA}" destId="{53E669BE-B8C0-417A-B7A8-3F914BAAA89D}" srcOrd="4" destOrd="0" presId="urn:microsoft.com/office/officeart/2005/8/layout/list1"/>
    <dgm:cxn modelId="{348B2CD7-69C6-4BEE-8445-04210AD39A60}" type="presParOf" srcId="{53E669BE-B8C0-417A-B7A8-3F914BAAA89D}" destId="{C65AA10D-9645-441D-987D-80AF4471B44F}" srcOrd="0" destOrd="0" presId="urn:microsoft.com/office/officeart/2005/8/layout/list1"/>
    <dgm:cxn modelId="{C1400AC7-BA63-4AA8-9DE2-AF03FCE6EA75}" type="presParOf" srcId="{53E669BE-B8C0-417A-B7A8-3F914BAAA89D}" destId="{96001C40-C5FA-4781-846A-140838EDDAFC}" srcOrd="1" destOrd="0" presId="urn:microsoft.com/office/officeart/2005/8/layout/list1"/>
    <dgm:cxn modelId="{A6B5BC93-2997-48E2-B8D6-2C35A0CD4D6C}" type="presParOf" srcId="{BDA212D2-F1F9-4AE6-A75E-86986F0D5FCA}" destId="{29348CA6-318C-43D3-8823-A3568C6E9233}" srcOrd="5" destOrd="0" presId="urn:microsoft.com/office/officeart/2005/8/layout/list1"/>
    <dgm:cxn modelId="{4C47EEBF-667F-4BDC-9260-0E4B23AC8469}" type="presParOf" srcId="{BDA212D2-F1F9-4AE6-A75E-86986F0D5FCA}" destId="{5F124BCF-A2EC-4AA9-8D21-DD354883F007}" srcOrd="6" destOrd="0" presId="urn:microsoft.com/office/officeart/2005/8/layout/list1"/>
    <dgm:cxn modelId="{F2D60878-76C8-4FBC-B9E8-41D813D300AB}" type="presParOf" srcId="{BDA212D2-F1F9-4AE6-A75E-86986F0D5FCA}" destId="{A3076C65-6ED5-4693-97A7-AB1FE690581A}" srcOrd="7" destOrd="0" presId="urn:microsoft.com/office/officeart/2005/8/layout/list1"/>
    <dgm:cxn modelId="{89A4ED05-FA3A-413B-943D-7FF0437E5839}" type="presParOf" srcId="{BDA212D2-F1F9-4AE6-A75E-86986F0D5FCA}" destId="{B2AD9E5C-9037-43E0-AE5D-D3569FFB655B}" srcOrd="8" destOrd="0" presId="urn:microsoft.com/office/officeart/2005/8/layout/list1"/>
    <dgm:cxn modelId="{0E51570B-1B8D-4080-96E7-98A6986B2855}" type="presParOf" srcId="{B2AD9E5C-9037-43E0-AE5D-D3569FFB655B}" destId="{49291847-B2D0-4B56-9F3A-D19709B07A5C}" srcOrd="0" destOrd="0" presId="urn:microsoft.com/office/officeart/2005/8/layout/list1"/>
    <dgm:cxn modelId="{BE32D0B4-D8C6-4375-BEE5-DB6D998A1FFD}" type="presParOf" srcId="{B2AD9E5C-9037-43E0-AE5D-D3569FFB655B}" destId="{B82C37E5-3161-4BBC-BD1F-4F937B286A63}" srcOrd="1" destOrd="0" presId="urn:microsoft.com/office/officeart/2005/8/layout/list1"/>
    <dgm:cxn modelId="{4F743AB4-51E3-43DA-AA5D-F852FEA3A7A2}" type="presParOf" srcId="{BDA212D2-F1F9-4AE6-A75E-86986F0D5FCA}" destId="{2AB7AB6D-7604-4FA3-AF3F-BF982B4C0C1A}" srcOrd="9" destOrd="0" presId="urn:microsoft.com/office/officeart/2005/8/layout/list1"/>
    <dgm:cxn modelId="{789B4755-1D21-45B3-843F-D98E3A92578B}" type="presParOf" srcId="{BDA212D2-F1F9-4AE6-A75E-86986F0D5FCA}" destId="{99964EFC-773A-4C17-B9A0-09E70E7DA597}" srcOrd="10" destOrd="0" presId="urn:microsoft.com/office/officeart/2005/8/layout/list1"/>
    <dgm:cxn modelId="{740F2C25-B8A4-434A-BFC1-83F5446293B2}" type="presParOf" srcId="{BDA212D2-F1F9-4AE6-A75E-86986F0D5FCA}" destId="{951B8781-5202-4C45-85FC-7661689100C3}" srcOrd="11" destOrd="0" presId="urn:microsoft.com/office/officeart/2005/8/layout/list1"/>
    <dgm:cxn modelId="{4A4513CC-6730-4604-9A4A-15DF86E72C3C}" type="presParOf" srcId="{BDA212D2-F1F9-4AE6-A75E-86986F0D5FCA}" destId="{C56BF04C-7342-483B-91D7-26CC540C67BD}" srcOrd="12" destOrd="0" presId="urn:microsoft.com/office/officeart/2005/8/layout/list1"/>
    <dgm:cxn modelId="{C97E0DD9-962F-4CAF-A7BF-F6EBAA30071C}" type="presParOf" srcId="{C56BF04C-7342-483B-91D7-26CC540C67BD}" destId="{EA1DE26B-3A9F-48ED-AD3A-40AF54AC1D97}" srcOrd="0" destOrd="0" presId="urn:microsoft.com/office/officeart/2005/8/layout/list1"/>
    <dgm:cxn modelId="{B36F1850-6516-4A76-9751-91221FEBCA49}" type="presParOf" srcId="{C56BF04C-7342-483B-91D7-26CC540C67BD}" destId="{8595A7C4-DA7B-4B9E-B44F-D973E045DBA1}" srcOrd="1" destOrd="0" presId="urn:microsoft.com/office/officeart/2005/8/layout/list1"/>
    <dgm:cxn modelId="{3DFE64DF-FFF1-4E4A-947A-617AF52B07D7}" type="presParOf" srcId="{BDA212D2-F1F9-4AE6-A75E-86986F0D5FCA}" destId="{FFA67D84-4189-49EB-AD0D-097B935B3F12}" srcOrd="13" destOrd="0" presId="urn:microsoft.com/office/officeart/2005/8/layout/list1"/>
    <dgm:cxn modelId="{DD456730-F770-48E2-8126-13A10EBE133D}" type="presParOf" srcId="{BDA212D2-F1F9-4AE6-A75E-86986F0D5FCA}" destId="{6CA6444C-5DEB-4D4C-9745-BD3B477CF1F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F126FB-2B0A-48EF-83BA-EE432144927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BD8004CD-FD33-48CC-92A3-2410E3A92650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pPr algn="l"/>
          <a:endParaRPr lang="en-GB" sz="1400" b="1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GB" sz="14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B8 Nurse and AHP Educators </a:t>
          </a:r>
        </a:p>
        <a:p>
          <a:pPr algn="l"/>
          <a:r>
            <a:rPr lang="en-GB" sz="14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Senior Education AHP (0.2) &amp; Senior Education Nurse</a:t>
          </a:r>
        </a:p>
        <a:p>
          <a:pPr algn="l"/>
          <a:r>
            <a:rPr lang="en-GB" sz="14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Subject matter expert presenters </a:t>
          </a:r>
        </a:p>
        <a:p>
          <a:pPr algn="l"/>
          <a:r>
            <a:rPr lang="en-GB" sz="14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Preceptors</a:t>
          </a:r>
        </a:p>
        <a:p>
          <a:pPr algn="l"/>
          <a:endParaRPr lang="en-GB" sz="1400" b="1" i="1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703F0-842D-4C93-9CAC-EE4F0D19CE77}" type="parTrans" cxnId="{9E23194F-2E98-4CE2-8AAF-72224A00765C}">
      <dgm:prSet/>
      <dgm:spPr/>
      <dgm:t>
        <a:bodyPr/>
        <a:lstStyle/>
        <a:p>
          <a:endParaRPr lang="en-GB"/>
        </a:p>
      </dgm:t>
    </dgm:pt>
    <dgm:pt modelId="{95AE7D00-DF01-4718-815A-C918909334DD}" type="sibTrans" cxnId="{9E23194F-2E98-4CE2-8AAF-72224A00765C}">
      <dgm:prSet/>
      <dgm:spPr/>
      <dgm:t>
        <a:bodyPr/>
        <a:lstStyle/>
        <a:p>
          <a:endParaRPr lang="en-GB"/>
        </a:p>
      </dgm:t>
    </dgm:pt>
    <dgm:pt modelId="{E5C9D087-8D05-4F00-9885-6DCD90710A33}">
      <dgm:prSet phldrT="[Text]" custT="1"/>
      <dgm:spPr>
        <a:solidFill>
          <a:srgbClr val="F9197E"/>
        </a:solidFill>
        <a:ln>
          <a:solidFill>
            <a:srgbClr val="F9197E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Microsoft Teams : Online sessions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Moodle platform </a:t>
          </a:r>
        </a:p>
      </dgm:t>
    </dgm:pt>
    <dgm:pt modelId="{0286D9A0-AB71-4240-A82D-838182B8F27C}" type="parTrans" cxnId="{0CAEEB4F-4566-46BB-9B82-2F38CE67953B}">
      <dgm:prSet/>
      <dgm:spPr/>
      <dgm:t>
        <a:bodyPr/>
        <a:lstStyle/>
        <a:p>
          <a:endParaRPr lang="en-GB"/>
        </a:p>
      </dgm:t>
    </dgm:pt>
    <dgm:pt modelId="{07D48B84-1DF0-44DB-A568-AFED7BD32CA5}" type="sibTrans" cxnId="{0CAEEB4F-4566-46BB-9B82-2F38CE67953B}">
      <dgm:prSet/>
      <dgm:spPr/>
      <dgm:t>
        <a:bodyPr/>
        <a:lstStyle/>
        <a:p>
          <a:endParaRPr lang="en-GB"/>
        </a:p>
      </dgm:t>
    </dgm:pt>
    <dgm:pt modelId="{6871CA95-2F66-440B-9D18-D4FAF0E75ACB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GB" sz="1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Preceptorship workbook</a:t>
          </a:r>
        </a:p>
        <a:p>
          <a:pPr algn="l"/>
          <a:r>
            <a:rPr lang="en-GB" sz="1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Certificate</a:t>
          </a:r>
        </a:p>
        <a:p>
          <a:pPr algn="ctr"/>
          <a:endParaRPr lang="en-GB" sz="1600" b="1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BC769-FFEF-41AA-BA11-075FD0E3145E}" type="parTrans" cxnId="{51BC8A53-12BE-41C1-93DB-B6B60F0B71B5}">
      <dgm:prSet/>
      <dgm:spPr/>
      <dgm:t>
        <a:bodyPr/>
        <a:lstStyle/>
        <a:p>
          <a:endParaRPr lang="en-GB"/>
        </a:p>
      </dgm:t>
    </dgm:pt>
    <dgm:pt modelId="{A3BFCAFF-8765-4FDF-9BE9-91CC80BA7CFE}" type="sibTrans" cxnId="{51BC8A53-12BE-41C1-93DB-B6B60F0B71B5}">
      <dgm:prSet/>
      <dgm:spPr/>
      <dgm:t>
        <a:bodyPr/>
        <a:lstStyle/>
        <a:p>
          <a:endParaRPr lang="en-GB"/>
        </a:p>
      </dgm:t>
    </dgm:pt>
    <dgm:pt modelId="{A9DC6D73-5B49-4744-8722-3A869460CC0C}" type="pres">
      <dgm:prSet presAssocID="{3EF126FB-2B0A-48EF-83BA-EE4321449278}" presName="linearFlow" presStyleCnt="0">
        <dgm:presLayoutVars>
          <dgm:dir/>
          <dgm:resizeHandles val="exact"/>
        </dgm:presLayoutVars>
      </dgm:prSet>
      <dgm:spPr/>
    </dgm:pt>
    <dgm:pt modelId="{B12B24D8-645D-4E5E-905D-1E20568ED827}" type="pres">
      <dgm:prSet presAssocID="{BD8004CD-FD33-48CC-92A3-2410E3A92650}" presName="composite" presStyleCnt="0"/>
      <dgm:spPr/>
    </dgm:pt>
    <dgm:pt modelId="{B774E275-2A69-4CD1-A1FF-8DBFBB956BD4}" type="pres">
      <dgm:prSet presAssocID="{BD8004CD-FD33-48CC-92A3-2410E3A9265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92D050"/>
          </a:solidFill>
        </a:ln>
      </dgm:spPr>
    </dgm:pt>
    <dgm:pt modelId="{66C9A857-B199-4AFC-AA5A-84BF3D819506}" type="pres">
      <dgm:prSet presAssocID="{BD8004CD-FD33-48CC-92A3-2410E3A92650}" presName="txShp" presStyleLbl="node1" presStyleIdx="0" presStyleCnt="3" custScaleX="120799" custLinFactNeighborX="8588" custLinFactNeighborY="1204">
        <dgm:presLayoutVars>
          <dgm:bulletEnabled val="1"/>
        </dgm:presLayoutVars>
      </dgm:prSet>
      <dgm:spPr/>
    </dgm:pt>
    <dgm:pt modelId="{E452A73E-7780-42C4-B800-E78A86796106}" type="pres">
      <dgm:prSet presAssocID="{95AE7D00-DF01-4718-815A-C918909334DD}" presName="spacing" presStyleCnt="0"/>
      <dgm:spPr/>
    </dgm:pt>
    <dgm:pt modelId="{11721627-9D3F-462B-B185-838DE8FB3709}" type="pres">
      <dgm:prSet presAssocID="{E5C9D087-8D05-4F00-9885-6DCD90710A33}" presName="composite" presStyleCnt="0"/>
      <dgm:spPr/>
    </dgm:pt>
    <dgm:pt modelId="{CE0C72F4-E4D7-42C1-9C56-2EAAA19E6298}" type="pres">
      <dgm:prSet presAssocID="{E5C9D087-8D05-4F00-9885-6DCD90710A33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9197E"/>
          </a:solidFill>
        </a:ln>
      </dgm:spPr>
    </dgm:pt>
    <dgm:pt modelId="{51E60D0F-964C-4424-9ED4-F00F8163279E}" type="pres">
      <dgm:prSet presAssocID="{E5C9D087-8D05-4F00-9885-6DCD90710A33}" presName="txShp" presStyleLbl="node1" presStyleIdx="1" presStyleCnt="3" custScaleX="120795" custLinFactNeighborX="8589" custLinFactNeighborY="-1024">
        <dgm:presLayoutVars>
          <dgm:bulletEnabled val="1"/>
        </dgm:presLayoutVars>
      </dgm:prSet>
      <dgm:spPr/>
    </dgm:pt>
    <dgm:pt modelId="{2F221200-4F10-46BF-A593-DC983E38EBF6}" type="pres">
      <dgm:prSet presAssocID="{07D48B84-1DF0-44DB-A568-AFED7BD32CA5}" presName="spacing" presStyleCnt="0"/>
      <dgm:spPr/>
    </dgm:pt>
    <dgm:pt modelId="{44B3D195-3AB1-4D87-9E63-8D23DFF0FB24}" type="pres">
      <dgm:prSet presAssocID="{6871CA95-2F66-440B-9D18-D4FAF0E75ACB}" presName="composite" presStyleCnt="0"/>
      <dgm:spPr/>
    </dgm:pt>
    <dgm:pt modelId="{AADC11AE-868C-4393-800C-9984530A9870}" type="pres">
      <dgm:prSet presAssocID="{6871CA95-2F66-440B-9D18-D4FAF0E75ACB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000"/>
          </a:solidFill>
        </a:ln>
      </dgm:spPr>
    </dgm:pt>
    <dgm:pt modelId="{37DF527B-333B-4749-9A06-C9DF0241A9CF}" type="pres">
      <dgm:prSet presAssocID="{6871CA95-2F66-440B-9D18-D4FAF0E75ACB}" presName="txShp" presStyleLbl="node1" presStyleIdx="2" presStyleCnt="3" custScaleX="120795" custLinFactNeighborX="8927" custLinFactNeighborY="-1072">
        <dgm:presLayoutVars>
          <dgm:bulletEnabled val="1"/>
        </dgm:presLayoutVars>
      </dgm:prSet>
      <dgm:spPr/>
    </dgm:pt>
  </dgm:ptLst>
  <dgm:cxnLst>
    <dgm:cxn modelId="{A2CC0635-0143-440A-9C3B-F7A16848E906}" type="presOf" srcId="{BD8004CD-FD33-48CC-92A3-2410E3A92650}" destId="{66C9A857-B199-4AFC-AA5A-84BF3D819506}" srcOrd="0" destOrd="0" presId="urn:microsoft.com/office/officeart/2005/8/layout/vList3"/>
    <dgm:cxn modelId="{CA94E049-81F4-4F0E-ADA4-74D22496F67C}" type="presOf" srcId="{3EF126FB-2B0A-48EF-83BA-EE4321449278}" destId="{A9DC6D73-5B49-4744-8722-3A869460CC0C}" srcOrd="0" destOrd="0" presId="urn:microsoft.com/office/officeart/2005/8/layout/vList3"/>
    <dgm:cxn modelId="{C20DD94A-D893-44F8-9731-B35CA50DDADA}" type="presOf" srcId="{6871CA95-2F66-440B-9D18-D4FAF0E75ACB}" destId="{37DF527B-333B-4749-9A06-C9DF0241A9CF}" srcOrd="0" destOrd="0" presId="urn:microsoft.com/office/officeart/2005/8/layout/vList3"/>
    <dgm:cxn modelId="{9E23194F-2E98-4CE2-8AAF-72224A00765C}" srcId="{3EF126FB-2B0A-48EF-83BA-EE4321449278}" destId="{BD8004CD-FD33-48CC-92A3-2410E3A92650}" srcOrd="0" destOrd="0" parTransId="{6B5703F0-842D-4C93-9CAC-EE4F0D19CE77}" sibTransId="{95AE7D00-DF01-4718-815A-C918909334DD}"/>
    <dgm:cxn modelId="{0CAEEB4F-4566-46BB-9B82-2F38CE67953B}" srcId="{3EF126FB-2B0A-48EF-83BA-EE4321449278}" destId="{E5C9D087-8D05-4F00-9885-6DCD90710A33}" srcOrd="1" destOrd="0" parTransId="{0286D9A0-AB71-4240-A82D-838182B8F27C}" sibTransId="{07D48B84-1DF0-44DB-A568-AFED7BD32CA5}"/>
    <dgm:cxn modelId="{51BC8A53-12BE-41C1-93DB-B6B60F0B71B5}" srcId="{3EF126FB-2B0A-48EF-83BA-EE4321449278}" destId="{6871CA95-2F66-440B-9D18-D4FAF0E75ACB}" srcOrd="2" destOrd="0" parTransId="{18ABC769-FFEF-41AA-BA11-075FD0E3145E}" sibTransId="{A3BFCAFF-8765-4FDF-9BE9-91CC80BA7CFE}"/>
    <dgm:cxn modelId="{921E9E7A-AFBF-4E80-ACAB-5782A46D3045}" type="presOf" srcId="{E5C9D087-8D05-4F00-9885-6DCD90710A33}" destId="{51E60D0F-964C-4424-9ED4-F00F8163279E}" srcOrd="0" destOrd="0" presId="urn:microsoft.com/office/officeart/2005/8/layout/vList3"/>
    <dgm:cxn modelId="{9104ECE1-7FA2-4434-B579-90BBDB9B6316}" type="presParOf" srcId="{A9DC6D73-5B49-4744-8722-3A869460CC0C}" destId="{B12B24D8-645D-4E5E-905D-1E20568ED827}" srcOrd="0" destOrd="0" presId="urn:microsoft.com/office/officeart/2005/8/layout/vList3"/>
    <dgm:cxn modelId="{1E1D77FF-3804-4EA3-9FE0-1862E35BE50E}" type="presParOf" srcId="{B12B24D8-645D-4E5E-905D-1E20568ED827}" destId="{B774E275-2A69-4CD1-A1FF-8DBFBB956BD4}" srcOrd="0" destOrd="0" presId="urn:microsoft.com/office/officeart/2005/8/layout/vList3"/>
    <dgm:cxn modelId="{AD073D32-9269-4C10-BEF4-4AC626A8E9BD}" type="presParOf" srcId="{B12B24D8-645D-4E5E-905D-1E20568ED827}" destId="{66C9A857-B199-4AFC-AA5A-84BF3D819506}" srcOrd="1" destOrd="0" presId="urn:microsoft.com/office/officeart/2005/8/layout/vList3"/>
    <dgm:cxn modelId="{8239E7FB-0942-44D7-A04C-DF1DE8EEB401}" type="presParOf" srcId="{A9DC6D73-5B49-4744-8722-3A869460CC0C}" destId="{E452A73E-7780-42C4-B800-E78A86796106}" srcOrd="1" destOrd="0" presId="urn:microsoft.com/office/officeart/2005/8/layout/vList3"/>
    <dgm:cxn modelId="{B7AA303E-08A9-4DC9-9A52-F57D88ED345B}" type="presParOf" srcId="{A9DC6D73-5B49-4744-8722-3A869460CC0C}" destId="{11721627-9D3F-462B-B185-838DE8FB3709}" srcOrd="2" destOrd="0" presId="urn:microsoft.com/office/officeart/2005/8/layout/vList3"/>
    <dgm:cxn modelId="{5F0E82D3-2F11-41BB-93C0-C3CE2E4E4D8D}" type="presParOf" srcId="{11721627-9D3F-462B-B185-838DE8FB3709}" destId="{CE0C72F4-E4D7-42C1-9C56-2EAAA19E6298}" srcOrd="0" destOrd="0" presId="urn:microsoft.com/office/officeart/2005/8/layout/vList3"/>
    <dgm:cxn modelId="{3F2FA649-B324-4296-A9AD-6636233366AE}" type="presParOf" srcId="{11721627-9D3F-462B-B185-838DE8FB3709}" destId="{51E60D0F-964C-4424-9ED4-F00F8163279E}" srcOrd="1" destOrd="0" presId="urn:microsoft.com/office/officeart/2005/8/layout/vList3"/>
    <dgm:cxn modelId="{79A7772F-3D62-413D-8596-FF3E7D0AF877}" type="presParOf" srcId="{A9DC6D73-5B49-4744-8722-3A869460CC0C}" destId="{2F221200-4F10-46BF-A593-DC983E38EBF6}" srcOrd="3" destOrd="0" presId="urn:microsoft.com/office/officeart/2005/8/layout/vList3"/>
    <dgm:cxn modelId="{0F48F16B-85AA-4578-951E-9516A975E03C}" type="presParOf" srcId="{A9DC6D73-5B49-4744-8722-3A869460CC0C}" destId="{44B3D195-3AB1-4D87-9E63-8D23DFF0FB24}" srcOrd="4" destOrd="0" presId="urn:microsoft.com/office/officeart/2005/8/layout/vList3"/>
    <dgm:cxn modelId="{B77AE009-A9A4-48A4-BF58-533184F9EDB8}" type="presParOf" srcId="{44B3D195-3AB1-4D87-9E63-8D23DFF0FB24}" destId="{AADC11AE-868C-4393-800C-9984530A9870}" srcOrd="0" destOrd="0" presId="urn:microsoft.com/office/officeart/2005/8/layout/vList3"/>
    <dgm:cxn modelId="{2AED7198-112D-48EF-B4EA-546222FB8961}" type="presParOf" srcId="{44B3D195-3AB1-4D87-9E63-8D23DFF0FB24}" destId="{37DF527B-333B-4749-9A06-C9DF0241A9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951B24-0E76-4007-85CD-619D160C1B8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7AD247-BA11-4994-8CBC-0D440E22347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GB" sz="1600" b="1">
              <a:latin typeface="Arial" panose="020B0604020202020204" pitchFamily="34" charset="0"/>
              <a:cs typeface="Arial" panose="020B0604020202020204" pitchFamily="34" charset="0"/>
            </a:rPr>
            <a:t>Content</a:t>
          </a:r>
        </a:p>
      </dgm:t>
    </dgm:pt>
    <dgm:pt modelId="{CA1CE23A-5EDA-4CF7-A1E3-D83F448615DF}" type="parTrans" cxnId="{B67C07DA-EF83-4CFA-9522-4F7B6CBF8A47}">
      <dgm:prSet/>
      <dgm:spPr/>
      <dgm:t>
        <a:bodyPr/>
        <a:lstStyle/>
        <a:p>
          <a:endParaRPr lang="en-GB"/>
        </a:p>
      </dgm:t>
    </dgm:pt>
    <dgm:pt modelId="{65CB1E14-7BE9-4AD3-9D6F-822D04104338}" type="sibTrans" cxnId="{B67C07DA-EF83-4CFA-9522-4F7B6CBF8A47}">
      <dgm:prSet/>
      <dgm:spPr/>
      <dgm:t>
        <a:bodyPr/>
        <a:lstStyle/>
        <a:p>
          <a:endParaRPr lang="en-GB"/>
        </a:p>
      </dgm:t>
    </dgm:pt>
    <dgm:pt modelId="{7BE7D18C-A945-4527-99AB-BAF21BCA291C}">
      <dgm:prSet phldrT="[Text]" custT="1"/>
      <dgm:spPr>
        <a:ln>
          <a:solidFill>
            <a:srgbClr val="F9197E"/>
          </a:solidFill>
        </a:ln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Professional Practice</a:t>
          </a:r>
        </a:p>
      </dgm:t>
    </dgm:pt>
    <dgm:pt modelId="{E8A4AE3C-71AB-4D91-B69A-163753E3E02F}" type="parTrans" cxnId="{4C293216-5A60-4C20-BDC1-E48A261D9EEF}">
      <dgm:prSet/>
      <dgm:spPr/>
      <dgm:t>
        <a:bodyPr/>
        <a:lstStyle/>
        <a:p>
          <a:endParaRPr lang="en-GB"/>
        </a:p>
      </dgm:t>
    </dgm:pt>
    <dgm:pt modelId="{B623823E-4334-4303-9B9C-7F145EF15262}" type="sibTrans" cxnId="{4C293216-5A60-4C20-BDC1-E48A261D9EEF}">
      <dgm:prSet/>
      <dgm:spPr/>
      <dgm:t>
        <a:bodyPr/>
        <a:lstStyle/>
        <a:p>
          <a:endParaRPr lang="en-GB"/>
        </a:p>
      </dgm:t>
    </dgm:pt>
    <dgm:pt modelId="{98779435-CAD8-4EBF-A743-E023801AE73A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Safe Practice</a:t>
          </a:r>
        </a:p>
      </dgm:t>
    </dgm:pt>
    <dgm:pt modelId="{F6D0C534-C861-458F-B991-6A988DF338A1}" type="parTrans" cxnId="{B604762D-5AC9-4800-9C43-B15F6B47D75B}">
      <dgm:prSet/>
      <dgm:spPr/>
      <dgm:t>
        <a:bodyPr/>
        <a:lstStyle/>
        <a:p>
          <a:endParaRPr lang="en-GB"/>
        </a:p>
      </dgm:t>
    </dgm:pt>
    <dgm:pt modelId="{700B2841-8DBF-4BD9-91EF-59E72D220013}" type="sibTrans" cxnId="{B604762D-5AC9-4800-9C43-B15F6B47D75B}">
      <dgm:prSet/>
      <dgm:spPr/>
      <dgm:t>
        <a:bodyPr/>
        <a:lstStyle/>
        <a:p>
          <a:endParaRPr lang="en-GB"/>
        </a:p>
      </dgm:t>
    </dgm:pt>
    <dgm:pt modelId="{4504F132-BB53-440C-B471-8CE158C2A9FF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Effective Practice</a:t>
          </a:r>
        </a:p>
      </dgm:t>
    </dgm:pt>
    <dgm:pt modelId="{AE935B46-97FD-4951-A08E-C943BDB7FC9A}" type="parTrans" cxnId="{5458F6C7-460D-49D0-A19B-D3C5001D2D57}">
      <dgm:prSet/>
      <dgm:spPr/>
      <dgm:t>
        <a:bodyPr/>
        <a:lstStyle/>
        <a:p>
          <a:endParaRPr lang="en-GB"/>
        </a:p>
      </dgm:t>
    </dgm:pt>
    <dgm:pt modelId="{76471A0F-24CB-4EB5-B361-B41DC6EFCB83}" type="sibTrans" cxnId="{5458F6C7-460D-49D0-A19B-D3C5001D2D57}">
      <dgm:prSet/>
      <dgm:spPr/>
      <dgm:t>
        <a:bodyPr/>
        <a:lstStyle/>
        <a:p>
          <a:endParaRPr lang="en-GB"/>
        </a:p>
      </dgm:t>
    </dgm:pt>
    <dgm:pt modelId="{A4DCE192-125D-4F0A-9427-5E2AEFAB48D9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AHP Practice</a:t>
          </a:r>
        </a:p>
      </dgm:t>
    </dgm:pt>
    <dgm:pt modelId="{BBA514DC-D158-44C5-9D68-7317B1582007}" type="parTrans" cxnId="{8BBE1379-9F8F-4D27-B1AD-0643F2D84C59}">
      <dgm:prSet/>
      <dgm:spPr/>
      <dgm:t>
        <a:bodyPr/>
        <a:lstStyle/>
        <a:p>
          <a:endParaRPr lang="en-GB"/>
        </a:p>
      </dgm:t>
    </dgm:pt>
    <dgm:pt modelId="{5C84A980-AC15-43FE-8512-1A04164C6991}" type="sibTrans" cxnId="{8BBE1379-9F8F-4D27-B1AD-0643F2D84C59}">
      <dgm:prSet/>
      <dgm:spPr/>
      <dgm:t>
        <a:bodyPr/>
        <a:lstStyle/>
        <a:p>
          <a:endParaRPr lang="en-GB"/>
        </a:p>
      </dgm:t>
    </dgm:pt>
    <dgm:pt modelId="{B6FBC56F-C627-4F30-9086-7E3DC94D07AF}">
      <dgm:prSet phldrT="[Text]"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AHP Careers</a:t>
          </a:r>
        </a:p>
      </dgm:t>
    </dgm:pt>
    <dgm:pt modelId="{D2C36A90-AE7B-43D4-A6EE-98623995FBBB}" type="parTrans" cxnId="{8490B0B8-51DB-4FE8-ADF7-D90315B89700}">
      <dgm:prSet/>
      <dgm:spPr/>
      <dgm:t>
        <a:bodyPr/>
        <a:lstStyle/>
        <a:p>
          <a:endParaRPr lang="en-GB"/>
        </a:p>
      </dgm:t>
    </dgm:pt>
    <dgm:pt modelId="{1C288824-A172-4585-9DD9-1F32D58628C2}" type="sibTrans" cxnId="{8490B0B8-51DB-4FE8-ADF7-D90315B89700}">
      <dgm:prSet/>
      <dgm:spPr/>
      <dgm:t>
        <a:bodyPr/>
        <a:lstStyle/>
        <a:p>
          <a:endParaRPr lang="en-GB"/>
        </a:p>
      </dgm:t>
    </dgm:pt>
    <dgm:pt modelId="{7A6A4C0A-5ECC-43FE-8086-AED120495EE2}">
      <dgm:prSet phldrT="[Text]" custT="1"/>
      <dgm:spPr>
        <a:ln>
          <a:solidFill>
            <a:srgbClr val="F9197E"/>
          </a:solidFill>
        </a:ln>
      </dgm:spPr>
      <dgm:t>
        <a:bodyPr/>
        <a:lstStyle/>
        <a:p>
          <a:r>
            <a:rPr lang="en-GB" sz="1400">
              <a:latin typeface="Arial" panose="020B0604020202020204" pitchFamily="34" charset="0"/>
              <a:cs typeface="Arial" panose="020B0604020202020204" pitchFamily="34" charset="0"/>
            </a:rPr>
            <a:t>Supportive Practice</a:t>
          </a:r>
        </a:p>
      </dgm:t>
    </dgm:pt>
    <dgm:pt modelId="{0AB5DF20-4CEC-46BA-902B-295B0477A816}" type="parTrans" cxnId="{FB13E97F-39F4-4E80-93A2-D089AE4C224A}">
      <dgm:prSet/>
      <dgm:spPr/>
      <dgm:t>
        <a:bodyPr/>
        <a:lstStyle/>
        <a:p>
          <a:endParaRPr lang="en-GB"/>
        </a:p>
      </dgm:t>
    </dgm:pt>
    <dgm:pt modelId="{401D9539-3E56-40AC-BD6F-7741F7A2CAE5}" type="sibTrans" cxnId="{FB13E97F-39F4-4E80-93A2-D089AE4C224A}">
      <dgm:prSet/>
      <dgm:spPr/>
      <dgm:t>
        <a:bodyPr/>
        <a:lstStyle/>
        <a:p>
          <a:endParaRPr lang="en-GB"/>
        </a:p>
      </dgm:t>
    </dgm:pt>
    <dgm:pt modelId="{76A614CE-DFD4-4ECD-BB68-E9B7D819BDFD}" type="pres">
      <dgm:prSet presAssocID="{D8951B24-0E76-4007-85CD-619D160C1B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738F6B-3368-4D2A-AF0D-61A4E42968C4}" type="pres">
      <dgm:prSet presAssocID="{857AD247-BA11-4994-8CBC-0D440E223479}" presName="root" presStyleCnt="0"/>
      <dgm:spPr/>
    </dgm:pt>
    <dgm:pt modelId="{908EE84B-E270-4842-A5DC-4DEC820A1132}" type="pres">
      <dgm:prSet presAssocID="{857AD247-BA11-4994-8CBC-0D440E223479}" presName="rootComposite" presStyleCnt="0"/>
      <dgm:spPr/>
    </dgm:pt>
    <dgm:pt modelId="{2595C94F-8752-45A5-9DF2-6904A2DF8A1F}" type="pres">
      <dgm:prSet presAssocID="{857AD247-BA11-4994-8CBC-0D440E223479}" presName="rootText" presStyleLbl="node1" presStyleIdx="0" presStyleCnt="1"/>
      <dgm:spPr/>
    </dgm:pt>
    <dgm:pt modelId="{1782E967-1F2A-4983-B004-312D59761191}" type="pres">
      <dgm:prSet presAssocID="{857AD247-BA11-4994-8CBC-0D440E223479}" presName="rootConnector" presStyleLbl="node1" presStyleIdx="0" presStyleCnt="1"/>
      <dgm:spPr/>
    </dgm:pt>
    <dgm:pt modelId="{4C0B8A71-4D09-49D8-BA94-284AA97C1301}" type="pres">
      <dgm:prSet presAssocID="{857AD247-BA11-4994-8CBC-0D440E223479}" presName="childShape" presStyleCnt="0"/>
      <dgm:spPr/>
    </dgm:pt>
    <dgm:pt modelId="{574BE0FD-810E-4DFC-8BF2-EC58D4B4E8B5}" type="pres">
      <dgm:prSet presAssocID="{E8A4AE3C-71AB-4D91-B69A-163753E3E02F}" presName="Name13" presStyleLbl="parChTrans1D2" presStyleIdx="0" presStyleCnt="6"/>
      <dgm:spPr/>
    </dgm:pt>
    <dgm:pt modelId="{21C4C547-5D1B-4304-957C-C053892EBE18}" type="pres">
      <dgm:prSet presAssocID="{7BE7D18C-A945-4527-99AB-BAF21BCA291C}" presName="childText" presStyleLbl="bgAcc1" presStyleIdx="0" presStyleCnt="6" custScaleX="126320">
        <dgm:presLayoutVars>
          <dgm:bulletEnabled val="1"/>
        </dgm:presLayoutVars>
      </dgm:prSet>
      <dgm:spPr/>
    </dgm:pt>
    <dgm:pt modelId="{493698BD-A26B-4ADF-B447-C884186B2FB9}" type="pres">
      <dgm:prSet presAssocID="{F6D0C534-C861-458F-B991-6A988DF338A1}" presName="Name13" presStyleLbl="parChTrans1D2" presStyleIdx="1" presStyleCnt="6"/>
      <dgm:spPr/>
    </dgm:pt>
    <dgm:pt modelId="{F49891BD-28CF-4C19-87EE-5A4590D65A92}" type="pres">
      <dgm:prSet presAssocID="{98779435-CAD8-4EBF-A743-E023801AE73A}" presName="childText" presStyleLbl="bgAcc1" presStyleIdx="1" presStyleCnt="6" custScaleX="126320">
        <dgm:presLayoutVars>
          <dgm:bulletEnabled val="1"/>
        </dgm:presLayoutVars>
      </dgm:prSet>
      <dgm:spPr/>
    </dgm:pt>
    <dgm:pt modelId="{C58FE8A3-6AF3-4DAA-9951-416E2AACC437}" type="pres">
      <dgm:prSet presAssocID="{AE935B46-97FD-4951-A08E-C943BDB7FC9A}" presName="Name13" presStyleLbl="parChTrans1D2" presStyleIdx="2" presStyleCnt="6"/>
      <dgm:spPr/>
    </dgm:pt>
    <dgm:pt modelId="{363C775F-FE37-4BAF-8BC3-E8DE634B3169}" type="pres">
      <dgm:prSet presAssocID="{4504F132-BB53-440C-B471-8CE158C2A9FF}" presName="childText" presStyleLbl="bgAcc1" presStyleIdx="2" presStyleCnt="6" custScaleX="126320">
        <dgm:presLayoutVars>
          <dgm:bulletEnabled val="1"/>
        </dgm:presLayoutVars>
      </dgm:prSet>
      <dgm:spPr/>
    </dgm:pt>
    <dgm:pt modelId="{D6AE43BB-74F0-4A3D-8B9F-A055D2ECBF7B}" type="pres">
      <dgm:prSet presAssocID="{BBA514DC-D158-44C5-9D68-7317B1582007}" presName="Name13" presStyleLbl="parChTrans1D2" presStyleIdx="3" presStyleCnt="6"/>
      <dgm:spPr/>
    </dgm:pt>
    <dgm:pt modelId="{976BE956-0A53-4F49-8154-ADA47D44CDCF}" type="pres">
      <dgm:prSet presAssocID="{A4DCE192-125D-4F0A-9427-5E2AEFAB48D9}" presName="childText" presStyleLbl="bgAcc1" presStyleIdx="3" presStyleCnt="6" custScaleX="126320">
        <dgm:presLayoutVars>
          <dgm:bulletEnabled val="1"/>
        </dgm:presLayoutVars>
      </dgm:prSet>
      <dgm:spPr/>
    </dgm:pt>
    <dgm:pt modelId="{64D4F9F6-2FE1-464E-8F35-030A9C0E00E7}" type="pres">
      <dgm:prSet presAssocID="{D2C36A90-AE7B-43D4-A6EE-98623995FBBB}" presName="Name13" presStyleLbl="parChTrans1D2" presStyleIdx="4" presStyleCnt="6"/>
      <dgm:spPr/>
    </dgm:pt>
    <dgm:pt modelId="{2431F7A4-773C-498D-B66D-9379AD012933}" type="pres">
      <dgm:prSet presAssocID="{B6FBC56F-C627-4F30-9086-7E3DC94D07AF}" presName="childText" presStyleLbl="bgAcc1" presStyleIdx="4" presStyleCnt="6" custScaleX="126320">
        <dgm:presLayoutVars>
          <dgm:bulletEnabled val="1"/>
        </dgm:presLayoutVars>
      </dgm:prSet>
      <dgm:spPr/>
    </dgm:pt>
    <dgm:pt modelId="{9562CF89-ACE2-4F25-86A9-99393CC6B328}" type="pres">
      <dgm:prSet presAssocID="{0AB5DF20-4CEC-46BA-902B-295B0477A816}" presName="Name13" presStyleLbl="parChTrans1D2" presStyleIdx="5" presStyleCnt="6"/>
      <dgm:spPr/>
    </dgm:pt>
    <dgm:pt modelId="{D20C488F-C002-4A6B-A86F-D6CCFBF74292}" type="pres">
      <dgm:prSet presAssocID="{7A6A4C0A-5ECC-43FE-8086-AED120495EE2}" presName="childText" presStyleLbl="bgAcc1" presStyleIdx="5" presStyleCnt="6" custScaleX="126320">
        <dgm:presLayoutVars>
          <dgm:bulletEnabled val="1"/>
        </dgm:presLayoutVars>
      </dgm:prSet>
      <dgm:spPr/>
    </dgm:pt>
  </dgm:ptLst>
  <dgm:cxnLst>
    <dgm:cxn modelId="{59BA1606-78B4-4351-9B9F-B0932A85DB01}" type="presOf" srcId="{0AB5DF20-4CEC-46BA-902B-295B0477A816}" destId="{9562CF89-ACE2-4F25-86A9-99393CC6B328}" srcOrd="0" destOrd="0" presId="urn:microsoft.com/office/officeart/2005/8/layout/hierarchy3"/>
    <dgm:cxn modelId="{4C293216-5A60-4C20-BDC1-E48A261D9EEF}" srcId="{857AD247-BA11-4994-8CBC-0D440E223479}" destId="{7BE7D18C-A945-4527-99AB-BAF21BCA291C}" srcOrd="0" destOrd="0" parTransId="{E8A4AE3C-71AB-4D91-B69A-163753E3E02F}" sibTransId="{B623823E-4334-4303-9B9C-7F145EF15262}"/>
    <dgm:cxn modelId="{EF308117-C24E-4BD8-AFE6-150F742AC8D5}" type="presOf" srcId="{A4DCE192-125D-4F0A-9427-5E2AEFAB48D9}" destId="{976BE956-0A53-4F49-8154-ADA47D44CDCF}" srcOrd="0" destOrd="0" presId="urn:microsoft.com/office/officeart/2005/8/layout/hierarchy3"/>
    <dgm:cxn modelId="{4583B529-FCCC-4374-B956-36773F4B79AB}" type="presOf" srcId="{98779435-CAD8-4EBF-A743-E023801AE73A}" destId="{F49891BD-28CF-4C19-87EE-5A4590D65A92}" srcOrd="0" destOrd="0" presId="urn:microsoft.com/office/officeart/2005/8/layout/hierarchy3"/>
    <dgm:cxn modelId="{B604762D-5AC9-4800-9C43-B15F6B47D75B}" srcId="{857AD247-BA11-4994-8CBC-0D440E223479}" destId="{98779435-CAD8-4EBF-A743-E023801AE73A}" srcOrd="1" destOrd="0" parTransId="{F6D0C534-C861-458F-B991-6A988DF338A1}" sibTransId="{700B2841-8DBF-4BD9-91EF-59E72D220013}"/>
    <dgm:cxn modelId="{999A484B-2883-4EA5-9E46-BC51F457A834}" type="presOf" srcId="{AE935B46-97FD-4951-A08E-C943BDB7FC9A}" destId="{C58FE8A3-6AF3-4DAA-9951-416E2AACC437}" srcOrd="0" destOrd="0" presId="urn:microsoft.com/office/officeart/2005/8/layout/hierarchy3"/>
    <dgm:cxn modelId="{D1AE1672-CD2E-4411-92D4-F7F585F8895C}" type="presOf" srcId="{4504F132-BB53-440C-B471-8CE158C2A9FF}" destId="{363C775F-FE37-4BAF-8BC3-E8DE634B3169}" srcOrd="0" destOrd="0" presId="urn:microsoft.com/office/officeart/2005/8/layout/hierarchy3"/>
    <dgm:cxn modelId="{D0CF3772-AC44-465B-8C6D-E3B4E17122A2}" type="presOf" srcId="{7A6A4C0A-5ECC-43FE-8086-AED120495EE2}" destId="{D20C488F-C002-4A6B-A86F-D6CCFBF74292}" srcOrd="0" destOrd="0" presId="urn:microsoft.com/office/officeart/2005/8/layout/hierarchy3"/>
    <dgm:cxn modelId="{2A27ED75-3F00-4F3F-8769-507B72CC8313}" type="presOf" srcId="{857AD247-BA11-4994-8CBC-0D440E223479}" destId="{1782E967-1F2A-4983-B004-312D59761191}" srcOrd="1" destOrd="0" presId="urn:microsoft.com/office/officeart/2005/8/layout/hierarchy3"/>
    <dgm:cxn modelId="{09AA4F76-27A2-45C5-A029-F3DB102CFE88}" type="presOf" srcId="{D8951B24-0E76-4007-85CD-619D160C1B8D}" destId="{76A614CE-DFD4-4ECD-BB68-E9B7D819BDFD}" srcOrd="0" destOrd="0" presId="urn:microsoft.com/office/officeart/2005/8/layout/hierarchy3"/>
    <dgm:cxn modelId="{8BBE1379-9F8F-4D27-B1AD-0643F2D84C59}" srcId="{857AD247-BA11-4994-8CBC-0D440E223479}" destId="{A4DCE192-125D-4F0A-9427-5E2AEFAB48D9}" srcOrd="3" destOrd="0" parTransId="{BBA514DC-D158-44C5-9D68-7317B1582007}" sibTransId="{5C84A980-AC15-43FE-8512-1A04164C6991}"/>
    <dgm:cxn modelId="{FB13E97F-39F4-4E80-93A2-D089AE4C224A}" srcId="{857AD247-BA11-4994-8CBC-0D440E223479}" destId="{7A6A4C0A-5ECC-43FE-8086-AED120495EE2}" srcOrd="5" destOrd="0" parTransId="{0AB5DF20-4CEC-46BA-902B-295B0477A816}" sibTransId="{401D9539-3E56-40AC-BD6F-7741F7A2CAE5}"/>
    <dgm:cxn modelId="{8D5F5B95-3565-4735-9DC0-2F4042C05A55}" type="presOf" srcId="{D2C36A90-AE7B-43D4-A6EE-98623995FBBB}" destId="{64D4F9F6-2FE1-464E-8F35-030A9C0E00E7}" srcOrd="0" destOrd="0" presId="urn:microsoft.com/office/officeart/2005/8/layout/hierarchy3"/>
    <dgm:cxn modelId="{B70DD5AE-58C5-4610-93A5-B19411A64E2F}" type="presOf" srcId="{7BE7D18C-A945-4527-99AB-BAF21BCA291C}" destId="{21C4C547-5D1B-4304-957C-C053892EBE18}" srcOrd="0" destOrd="0" presId="urn:microsoft.com/office/officeart/2005/8/layout/hierarchy3"/>
    <dgm:cxn modelId="{A0B889B4-556F-49A5-971D-C0F3067451AC}" type="presOf" srcId="{E8A4AE3C-71AB-4D91-B69A-163753E3E02F}" destId="{574BE0FD-810E-4DFC-8BF2-EC58D4B4E8B5}" srcOrd="0" destOrd="0" presId="urn:microsoft.com/office/officeart/2005/8/layout/hierarchy3"/>
    <dgm:cxn modelId="{8490B0B8-51DB-4FE8-ADF7-D90315B89700}" srcId="{857AD247-BA11-4994-8CBC-0D440E223479}" destId="{B6FBC56F-C627-4F30-9086-7E3DC94D07AF}" srcOrd="4" destOrd="0" parTransId="{D2C36A90-AE7B-43D4-A6EE-98623995FBBB}" sibTransId="{1C288824-A172-4585-9DD9-1F32D58628C2}"/>
    <dgm:cxn modelId="{BA8AEEC4-4621-4DF4-AC5E-6D18403A30DA}" type="presOf" srcId="{857AD247-BA11-4994-8CBC-0D440E223479}" destId="{2595C94F-8752-45A5-9DF2-6904A2DF8A1F}" srcOrd="0" destOrd="0" presId="urn:microsoft.com/office/officeart/2005/8/layout/hierarchy3"/>
    <dgm:cxn modelId="{5458F6C7-460D-49D0-A19B-D3C5001D2D57}" srcId="{857AD247-BA11-4994-8CBC-0D440E223479}" destId="{4504F132-BB53-440C-B471-8CE158C2A9FF}" srcOrd="2" destOrd="0" parTransId="{AE935B46-97FD-4951-A08E-C943BDB7FC9A}" sibTransId="{76471A0F-24CB-4EB5-B361-B41DC6EFCB83}"/>
    <dgm:cxn modelId="{DAAB2BD3-CDC6-4A28-9837-828F40645E08}" type="presOf" srcId="{BBA514DC-D158-44C5-9D68-7317B1582007}" destId="{D6AE43BB-74F0-4A3D-8B9F-A055D2ECBF7B}" srcOrd="0" destOrd="0" presId="urn:microsoft.com/office/officeart/2005/8/layout/hierarchy3"/>
    <dgm:cxn modelId="{448CD9D4-51EF-42E9-A2DF-F73FB937CF80}" type="presOf" srcId="{B6FBC56F-C627-4F30-9086-7E3DC94D07AF}" destId="{2431F7A4-773C-498D-B66D-9379AD012933}" srcOrd="0" destOrd="0" presId="urn:microsoft.com/office/officeart/2005/8/layout/hierarchy3"/>
    <dgm:cxn modelId="{B67C07DA-EF83-4CFA-9522-4F7B6CBF8A47}" srcId="{D8951B24-0E76-4007-85CD-619D160C1B8D}" destId="{857AD247-BA11-4994-8CBC-0D440E223479}" srcOrd="0" destOrd="0" parTransId="{CA1CE23A-5EDA-4CF7-A1E3-D83F448615DF}" sibTransId="{65CB1E14-7BE9-4AD3-9D6F-822D04104338}"/>
    <dgm:cxn modelId="{C546F8DC-F956-4F65-B5A9-F039841CE98F}" type="presOf" srcId="{F6D0C534-C861-458F-B991-6A988DF338A1}" destId="{493698BD-A26B-4ADF-B447-C884186B2FB9}" srcOrd="0" destOrd="0" presId="urn:microsoft.com/office/officeart/2005/8/layout/hierarchy3"/>
    <dgm:cxn modelId="{25F4D668-7706-4734-8CCA-ACBD51FD8C6B}" type="presParOf" srcId="{76A614CE-DFD4-4ECD-BB68-E9B7D819BDFD}" destId="{F4738F6B-3368-4D2A-AF0D-61A4E42968C4}" srcOrd="0" destOrd="0" presId="urn:microsoft.com/office/officeart/2005/8/layout/hierarchy3"/>
    <dgm:cxn modelId="{125A7FE1-20B1-471B-8A16-1437B82A4E34}" type="presParOf" srcId="{F4738F6B-3368-4D2A-AF0D-61A4E42968C4}" destId="{908EE84B-E270-4842-A5DC-4DEC820A1132}" srcOrd="0" destOrd="0" presId="urn:microsoft.com/office/officeart/2005/8/layout/hierarchy3"/>
    <dgm:cxn modelId="{B8233CDB-9809-4554-BC10-3832FFCB4111}" type="presParOf" srcId="{908EE84B-E270-4842-A5DC-4DEC820A1132}" destId="{2595C94F-8752-45A5-9DF2-6904A2DF8A1F}" srcOrd="0" destOrd="0" presId="urn:microsoft.com/office/officeart/2005/8/layout/hierarchy3"/>
    <dgm:cxn modelId="{9BE6D554-6B8A-45B7-8091-CB627D82EE03}" type="presParOf" srcId="{908EE84B-E270-4842-A5DC-4DEC820A1132}" destId="{1782E967-1F2A-4983-B004-312D59761191}" srcOrd="1" destOrd="0" presId="urn:microsoft.com/office/officeart/2005/8/layout/hierarchy3"/>
    <dgm:cxn modelId="{7522A81D-98D4-474B-BD96-EE6EA77FC63E}" type="presParOf" srcId="{F4738F6B-3368-4D2A-AF0D-61A4E42968C4}" destId="{4C0B8A71-4D09-49D8-BA94-284AA97C1301}" srcOrd="1" destOrd="0" presId="urn:microsoft.com/office/officeart/2005/8/layout/hierarchy3"/>
    <dgm:cxn modelId="{DD1FFB2D-8E7E-41FE-A24C-34EA6B5DFEA2}" type="presParOf" srcId="{4C0B8A71-4D09-49D8-BA94-284AA97C1301}" destId="{574BE0FD-810E-4DFC-8BF2-EC58D4B4E8B5}" srcOrd="0" destOrd="0" presId="urn:microsoft.com/office/officeart/2005/8/layout/hierarchy3"/>
    <dgm:cxn modelId="{B74A524C-440E-4AAE-9154-6D0F62091246}" type="presParOf" srcId="{4C0B8A71-4D09-49D8-BA94-284AA97C1301}" destId="{21C4C547-5D1B-4304-957C-C053892EBE18}" srcOrd="1" destOrd="0" presId="urn:microsoft.com/office/officeart/2005/8/layout/hierarchy3"/>
    <dgm:cxn modelId="{8439BE19-723A-4BE9-9959-D75E354E9B30}" type="presParOf" srcId="{4C0B8A71-4D09-49D8-BA94-284AA97C1301}" destId="{493698BD-A26B-4ADF-B447-C884186B2FB9}" srcOrd="2" destOrd="0" presId="urn:microsoft.com/office/officeart/2005/8/layout/hierarchy3"/>
    <dgm:cxn modelId="{BEA0F2D3-EED3-491A-AEA6-AFF7943C1A8E}" type="presParOf" srcId="{4C0B8A71-4D09-49D8-BA94-284AA97C1301}" destId="{F49891BD-28CF-4C19-87EE-5A4590D65A92}" srcOrd="3" destOrd="0" presId="urn:microsoft.com/office/officeart/2005/8/layout/hierarchy3"/>
    <dgm:cxn modelId="{B9E2BC2B-7DD5-47F2-8A7F-D922A8CB10A5}" type="presParOf" srcId="{4C0B8A71-4D09-49D8-BA94-284AA97C1301}" destId="{C58FE8A3-6AF3-4DAA-9951-416E2AACC437}" srcOrd="4" destOrd="0" presId="urn:microsoft.com/office/officeart/2005/8/layout/hierarchy3"/>
    <dgm:cxn modelId="{D1455743-7FBE-4AFE-BB31-8866CA4EB897}" type="presParOf" srcId="{4C0B8A71-4D09-49D8-BA94-284AA97C1301}" destId="{363C775F-FE37-4BAF-8BC3-E8DE634B3169}" srcOrd="5" destOrd="0" presId="urn:microsoft.com/office/officeart/2005/8/layout/hierarchy3"/>
    <dgm:cxn modelId="{A11F5ED0-B485-451C-974E-2940D1CD08FD}" type="presParOf" srcId="{4C0B8A71-4D09-49D8-BA94-284AA97C1301}" destId="{D6AE43BB-74F0-4A3D-8B9F-A055D2ECBF7B}" srcOrd="6" destOrd="0" presId="urn:microsoft.com/office/officeart/2005/8/layout/hierarchy3"/>
    <dgm:cxn modelId="{D56763F4-6CC0-4CA0-82CE-CF5860830B63}" type="presParOf" srcId="{4C0B8A71-4D09-49D8-BA94-284AA97C1301}" destId="{976BE956-0A53-4F49-8154-ADA47D44CDCF}" srcOrd="7" destOrd="0" presId="urn:microsoft.com/office/officeart/2005/8/layout/hierarchy3"/>
    <dgm:cxn modelId="{FDFBF236-70FB-492F-914D-D467BC326094}" type="presParOf" srcId="{4C0B8A71-4D09-49D8-BA94-284AA97C1301}" destId="{64D4F9F6-2FE1-464E-8F35-030A9C0E00E7}" srcOrd="8" destOrd="0" presId="urn:microsoft.com/office/officeart/2005/8/layout/hierarchy3"/>
    <dgm:cxn modelId="{0EC26FB6-74E3-4286-884C-A18EEB402E3F}" type="presParOf" srcId="{4C0B8A71-4D09-49D8-BA94-284AA97C1301}" destId="{2431F7A4-773C-498D-B66D-9379AD012933}" srcOrd="9" destOrd="0" presId="urn:microsoft.com/office/officeart/2005/8/layout/hierarchy3"/>
    <dgm:cxn modelId="{A31621E7-27C8-4C03-92E1-B90738E7ABB7}" type="presParOf" srcId="{4C0B8A71-4D09-49D8-BA94-284AA97C1301}" destId="{9562CF89-ACE2-4F25-86A9-99393CC6B328}" srcOrd="10" destOrd="0" presId="urn:microsoft.com/office/officeart/2005/8/layout/hierarchy3"/>
    <dgm:cxn modelId="{671587BC-53E5-4E21-9019-48D4D30BF53D}" type="presParOf" srcId="{4C0B8A71-4D09-49D8-BA94-284AA97C1301}" destId="{D20C488F-C002-4A6B-A86F-D6CCFBF7429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1D12F5-F24D-468F-9EA2-368BB777EBE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B6ECAC-9E28-4C9B-AF62-C65ED55A574F}">
      <dgm:prSet phldrT="[Text]"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77800" indent="0" algn="l"/>
          <a:r>
            <a:rPr lang="en-GB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Practice</a:t>
          </a:r>
        </a:p>
      </dgm:t>
    </dgm:pt>
    <dgm:pt modelId="{74BC3109-062A-4779-A312-4AB63601A1FD}" type="parTrans" cxnId="{7CE866DD-306B-4C2C-A5A7-65D1AD594CA8}">
      <dgm:prSet/>
      <dgm:spPr/>
      <dgm:t>
        <a:bodyPr/>
        <a:lstStyle/>
        <a:p>
          <a:endParaRPr lang="en-GB"/>
        </a:p>
      </dgm:t>
    </dgm:pt>
    <dgm:pt modelId="{891512D5-4FEC-48B2-8F6C-83106CD10670}" type="sibTrans" cxnId="{7CE866DD-306B-4C2C-A5A7-65D1AD594CA8}">
      <dgm:prSet/>
      <dgm:spPr/>
      <dgm:t>
        <a:bodyPr/>
        <a:lstStyle/>
        <a:p>
          <a:endParaRPr lang="en-GB"/>
        </a:p>
      </dgm:t>
    </dgm:pt>
    <dgm:pt modelId="{933E0885-1FDD-402B-9656-860E132346B4}">
      <dgm:prSet phldrT="[Text]" custT="1"/>
      <dgm:spPr>
        <a:solidFill>
          <a:srgbClr val="43AFC0"/>
        </a:solidFill>
        <a:ln>
          <a:noFill/>
        </a:ln>
      </dgm:spPr>
      <dgm:t>
        <a:bodyPr/>
        <a:lstStyle/>
        <a:p>
          <a:pPr algn="l"/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Introduction to preceptorship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Professionalism                     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Accountability                                                                           </a:t>
          </a:r>
        </a:p>
        <a:p>
          <a:pPr algn="l"/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Complaints process</a:t>
          </a:r>
        </a:p>
      </dgm:t>
    </dgm:pt>
    <dgm:pt modelId="{085611B4-98A9-47A5-915E-7B98CA066467}" type="parTrans" cxnId="{9FD4CE43-EEEF-4943-89CD-E2F76063473D}">
      <dgm:prSet/>
      <dgm:spPr/>
      <dgm:t>
        <a:bodyPr/>
        <a:lstStyle/>
        <a:p>
          <a:endParaRPr lang="en-GB"/>
        </a:p>
      </dgm:t>
    </dgm:pt>
    <dgm:pt modelId="{7440E7E4-660D-4E9F-93B0-115AFDDF7D0A}" type="sibTrans" cxnId="{9FD4CE43-EEEF-4943-89CD-E2F76063473D}">
      <dgm:prSet/>
      <dgm:spPr/>
      <dgm:t>
        <a:bodyPr/>
        <a:lstStyle/>
        <a:p>
          <a:endParaRPr lang="en-GB"/>
        </a:p>
      </dgm:t>
    </dgm:pt>
    <dgm:pt modelId="{E836D476-9AF5-40C3-9525-B0CC54EA5032}">
      <dgm:prSet phldrT="[Text]"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Effective Practice</a:t>
          </a:r>
        </a:p>
      </dgm:t>
    </dgm:pt>
    <dgm:pt modelId="{86FCD223-19D2-40EB-A64B-FE07FF592489}" type="parTrans" cxnId="{E046FA5F-7606-4895-8AA2-60B79866CBA0}">
      <dgm:prSet/>
      <dgm:spPr/>
      <dgm:t>
        <a:bodyPr/>
        <a:lstStyle/>
        <a:p>
          <a:endParaRPr lang="en-GB"/>
        </a:p>
      </dgm:t>
    </dgm:pt>
    <dgm:pt modelId="{2E1F26E6-A9D6-4F84-9E7F-56F27E0369B6}" type="sibTrans" cxnId="{E046FA5F-7606-4895-8AA2-60B79866CBA0}">
      <dgm:prSet/>
      <dgm:spPr/>
      <dgm:t>
        <a:bodyPr/>
        <a:lstStyle/>
        <a:p>
          <a:endParaRPr lang="en-GB"/>
        </a:p>
      </dgm:t>
    </dgm:pt>
    <dgm:pt modelId="{75AC97A7-76F4-4C2C-922C-DC1D72352FD8}">
      <dgm:prSet phldrT="[Text]" custT="1"/>
      <dgm:spPr>
        <a:solidFill>
          <a:srgbClr val="43AFC0"/>
        </a:solidFill>
        <a:ln>
          <a:noFill/>
        </a:ln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Assertiveness</a:t>
          </a:r>
        </a:p>
        <a:p>
          <a:pPr algn="l"/>
          <a:r>
            <a:rPr lang="en-GB" sz="1600" err="1">
              <a:latin typeface="Arial" panose="020B0604020202020204" pitchFamily="34" charset="0"/>
              <a:cs typeface="Arial" panose="020B0604020202020204" pitchFamily="34" charset="0"/>
            </a:rPr>
            <a:t>Teamworkng</a:t>
          </a:r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Resilience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Emotional  Intelligence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Wellbeing</a:t>
          </a:r>
        </a:p>
        <a:p>
          <a:pPr algn="l"/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6B224-76BF-48CD-9E44-DD31453C1B08}" type="parTrans" cxnId="{28BACDBB-D520-4BF9-999D-D17EBEE631F7}">
      <dgm:prSet/>
      <dgm:spPr/>
      <dgm:t>
        <a:bodyPr/>
        <a:lstStyle/>
        <a:p>
          <a:endParaRPr lang="en-GB"/>
        </a:p>
      </dgm:t>
    </dgm:pt>
    <dgm:pt modelId="{880258D2-B235-46C9-968E-18E4594024C8}" type="sibTrans" cxnId="{28BACDBB-D520-4BF9-999D-D17EBEE631F7}">
      <dgm:prSet/>
      <dgm:spPr/>
      <dgm:t>
        <a:bodyPr/>
        <a:lstStyle/>
        <a:p>
          <a:endParaRPr lang="en-GB"/>
        </a:p>
      </dgm:t>
    </dgm:pt>
    <dgm:pt modelId="{67078F4B-34A2-4028-9F2F-BFC7786EC018}">
      <dgm:prSet phldrT="[Text]"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66700" indent="0" algn="l"/>
          <a:r>
            <a:rPr lang="en-GB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Safe Practice</a:t>
          </a:r>
        </a:p>
      </dgm:t>
    </dgm:pt>
    <dgm:pt modelId="{19B42DE9-E0E6-45C0-8D82-033A363857EC}" type="parTrans" cxnId="{DEAF26DB-DC42-4C3E-B874-F043615FA92A}">
      <dgm:prSet/>
      <dgm:spPr/>
      <dgm:t>
        <a:bodyPr/>
        <a:lstStyle/>
        <a:p>
          <a:endParaRPr lang="en-GB"/>
        </a:p>
      </dgm:t>
    </dgm:pt>
    <dgm:pt modelId="{48756CE9-63AD-4DDD-BC63-8AD5405764DA}" type="sibTrans" cxnId="{DEAF26DB-DC42-4C3E-B874-F043615FA92A}">
      <dgm:prSet/>
      <dgm:spPr/>
      <dgm:t>
        <a:bodyPr/>
        <a:lstStyle/>
        <a:p>
          <a:endParaRPr lang="en-GB"/>
        </a:p>
      </dgm:t>
    </dgm:pt>
    <dgm:pt modelId="{592627EE-3F2A-4E2D-B6A7-9A59F37FF255}">
      <dgm:prSet phldrT="[Text]" custT="1"/>
      <dgm:spPr>
        <a:solidFill>
          <a:srgbClr val="43AFC0"/>
        </a:solidFill>
        <a:ln>
          <a:noFill/>
        </a:ln>
      </dgm:spPr>
      <dgm:t>
        <a:bodyPr/>
        <a:lstStyle/>
        <a:p>
          <a:pPr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Recognition of the deteriorating patient</a:t>
          </a:r>
        </a:p>
        <a:p>
          <a:pPr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Discharge Planning </a:t>
          </a:r>
        </a:p>
        <a:p>
          <a:pPr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Situation-Background-Assessment-Recommendation(SBAR) Handover</a:t>
          </a:r>
        </a:p>
      </dgm:t>
    </dgm:pt>
    <dgm:pt modelId="{FA6921AC-1CD3-4130-8D4D-06874EFB1B73}" type="parTrans" cxnId="{5B00748F-1B6F-4EDA-9240-E4A2E1D33C30}">
      <dgm:prSet/>
      <dgm:spPr/>
      <dgm:t>
        <a:bodyPr/>
        <a:lstStyle/>
        <a:p>
          <a:endParaRPr lang="en-GB"/>
        </a:p>
      </dgm:t>
    </dgm:pt>
    <dgm:pt modelId="{686D6D4B-407C-409E-B3DD-21601128D5AA}" type="sibTrans" cxnId="{5B00748F-1B6F-4EDA-9240-E4A2E1D33C30}">
      <dgm:prSet/>
      <dgm:spPr/>
      <dgm:t>
        <a:bodyPr/>
        <a:lstStyle/>
        <a:p>
          <a:endParaRPr lang="en-GB"/>
        </a:p>
      </dgm:t>
    </dgm:pt>
    <dgm:pt modelId="{9E6CA19C-44BC-4F70-A551-F9B94431E1AE}">
      <dgm:prSet phldrT="[Text]" custT="1"/>
      <dgm:spPr>
        <a:solidFill>
          <a:srgbClr val="45B451"/>
        </a:solidFill>
        <a:ln>
          <a:noFill/>
        </a:ln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Action Learning</a:t>
          </a:r>
        </a:p>
      </dgm:t>
    </dgm:pt>
    <dgm:pt modelId="{F3CAE388-F064-4031-977D-6F2D7E7924D7}" type="parTrans" cxnId="{F860C8EC-961F-4B7E-A0D6-D83CD25AA720}">
      <dgm:prSet/>
      <dgm:spPr/>
      <dgm:t>
        <a:bodyPr/>
        <a:lstStyle/>
        <a:p>
          <a:endParaRPr lang="en-GB"/>
        </a:p>
      </dgm:t>
    </dgm:pt>
    <dgm:pt modelId="{CE50EC30-D57D-4841-901B-4EB9A8505649}" type="sibTrans" cxnId="{F860C8EC-961F-4B7E-A0D6-D83CD25AA720}">
      <dgm:prSet/>
      <dgm:spPr/>
      <dgm:t>
        <a:bodyPr/>
        <a:lstStyle/>
        <a:p>
          <a:endParaRPr lang="en-GB"/>
        </a:p>
      </dgm:t>
    </dgm:pt>
    <dgm:pt modelId="{59ECD32B-F4CB-4D5A-AC1F-DA04485CAEDF}">
      <dgm:prSet phldrT="[Text]" custT="1"/>
      <dgm:spPr>
        <a:solidFill>
          <a:srgbClr val="45B451"/>
        </a:solidFill>
        <a:ln>
          <a:noFill/>
        </a:ln>
      </dgm:spPr>
      <dgm:t>
        <a:bodyPr/>
        <a:lstStyle/>
        <a:p>
          <a:pPr algn="l"/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GB" sz="1600" err="1">
              <a:latin typeface="Arial" panose="020B0604020202020204" pitchFamily="34" charset="0"/>
              <a:cs typeface="Arial" panose="020B0604020202020204" pitchFamily="34" charset="0"/>
            </a:rPr>
            <a:t>CapitalAHP</a:t>
          </a:r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Prioritisation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Delegation</a:t>
          </a:r>
        </a:p>
        <a:p>
          <a:pPr algn="l"/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3D1BA-3E0C-4473-B0EC-82112548D4EA}" type="parTrans" cxnId="{9FEFFF6F-6CCF-4413-96BA-6A6B104C89E2}">
      <dgm:prSet/>
      <dgm:spPr/>
      <dgm:t>
        <a:bodyPr/>
        <a:lstStyle/>
        <a:p>
          <a:endParaRPr lang="en-GB"/>
        </a:p>
      </dgm:t>
    </dgm:pt>
    <dgm:pt modelId="{936D97C3-EBD0-4391-BAB5-AC8CFA92313C}" type="sibTrans" cxnId="{9FEFFF6F-6CCF-4413-96BA-6A6B104C89E2}">
      <dgm:prSet/>
      <dgm:spPr/>
      <dgm:t>
        <a:bodyPr/>
        <a:lstStyle/>
        <a:p>
          <a:endParaRPr lang="en-GB"/>
        </a:p>
      </dgm:t>
    </dgm:pt>
    <dgm:pt modelId="{DDBCC290-959C-4F10-8D12-9951CBA16430}">
      <dgm:prSet phldrT="[Text]" custT="1"/>
      <dgm:spPr>
        <a:solidFill>
          <a:srgbClr val="43AFC0"/>
        </a:solidFill>
        <a:ln>
          <a:noFill/>
        </a:ln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Multidisciplinary Team (MDT) Working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Transition Shock</a:t>
          </a:r>
        </a:p>
      </dgm:t>
    </dgm:pt>
    <dgm:pt modelId="{290CB9B7-B18E-4081-8721-33AE1B585D1A}" type="parTrans" cxnId="{38FE3ADD-0505-4307-A7D9-AF1A52FFFFA9}">
      <dgm:prSet/>
      <dgm:spPr/>
      <dgm:t>
        <a:bodyPr/>
        <a:lstStyle/>
        <a:p>
          <a:endParaRPr lang="en-GB"/>
        </a:p>
      </dgm:t>
    </dgm:pt>
    <dgm:pt modelId="{FBEB142B-E96B-45D7-98B5-5199625183BD}" type="sibTrans" cxnId="{38FE3ADD-0505-4307-A7D9-AF1A52FFFFA9}">
      <dgm:prSet/>
      <dgm:spPr/>
      <dgm:t>
        <a:bodyPr/>
        <a:lstStyle/>
        <a:p>
          <a:endParaRPr lang="en-GB"/>
        </a:p>
      </dgm:t>
    </dgm:pt>
    <dgm:pt modelId="{D06FAD6C-FA49-480F-B49C-771A0BD2D797}">
      <dgm:prSet phldrT="[Text]" custT="1"/>
      <dgm:spPr>
        <a:solidFill>
          <a:srgbClr val="45B451"/>
        </a:solidFill>
        <a:ln>
          <a:noFill/>
        </a:ln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Action Learning</a:t>
          </a:r>
        </a:p>
      </dgm:t>
    </dgm:pt>
    <dgm:pt modelId="{89EC8782-A1BF-494C-9583-CB404583A5F0}" type="parTrans" cxnId="{C678B545-B579-4A11-B569-1AADCDC97D52}">
      <dgm:prSet/>
      <dgm:spPr/>
      <dgm:t>
        <a:bodyPr/>
        <a:lstStyle/>
        <a:p>
          <a:endParaRPr lang="en-GB"/>
        </a:p>
      </dgm:t>
    </dgm:pt>
    <dgm:pt modelId="{B51380E5-1DE7-41D4-BBB3-11FD2CB75EDB}" type="sibTrans" cxnId="{C678B545-B579-4A11-B569-1AADCDC97D52}">
      <dgm:prSet/>
      <dgm:spPr/>
      <dgm:t>
        <a:bodyPr/>
        <a:lstStyle/>
        <a:p>
          <a:endParaRPr lang="en-GB"/>
        </a:p>
      </dgm:t>
    </dgm:pt>
    <dgm:pt modelId="{47191A62-E0F4-4734-AB32-DE538B159E57}">
      <dgm:prSet phldrT="[Text]" custT="1"/>
      <dgm:spPr>
        <a:solidFill>
          <a:srgbClr val="43AFC0"/>
        </a:solidFill>
        <a:ln>
          <a:noFill/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End of life care         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Raising concerns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Patient safety: Incident reporting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Safeguarding</a:t>
          </a:r>
        </a:p>
      </dgm:t>
    </dgm:pt>
    <dgm:pt modelId="{512967C8-4625-457C-B655-E7F056E2EA45}" type="parTrans" cxnId="{4E63E813-9BEC-426A-A21C-BF7B9160FB15}">
      <dgm:prSet/>
      <dgm:spPr/>
      <dgm:t>
        <a:bodyPr/>
        <a:lstStyle/>
        <a:p>
          <a:endParaRPr lang="en-GB"/>
        </a:p>
      </dgm:t>
    </dgm:pt>
    <dgm:pt modelId="{FB2A6FD7-036F-4B7F-903C-7D22A3E7B1ED}" type="sibTrans" cxnId="{4E63E813-9BEC-426A-A21C-BF7B9160FB15}">
      <dgm:prSet/>
      <dgm:spPr/>
      <dgm:t>
        <a:bodyPr/>
        <a:lstStyle/>
        <a:p>
          <a:endParaRPr lang="en-GB"/>
        </a:p>
      </dgm:t>
    </dgm:pt>
    <dgm:pt modelId="{E85018ED-FF3D-4569-BCF6-38A2118BBA76}">
      <dgm:prSet phldrT="[Text]" custT="1"/>
      <dgm:spPr>
        <a:solidFill>
          <a:srgbClr val="45B451"/>
        </a:solidFill>
        <a:ln>
          <a:noFill/>
        </a:ln>
      </dgm:spPr>
      <dgm:t>
        <a:bodyPr/>
        <a:lstStyle/>
        <a:p>
          <a:pPr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Clinical decision  making         </a:t>
          </a:r>
        </a:p>
        <a:p>
          <a:pPr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Risk management</a:t>
          </a:r>
        </a:p>
      </dgm:t>
    </dgm:pt>
    <dgm:pt modelId="{B92A6C78-62BC-4548-ACB4-CBFFFD0CECDF}" type="parTrans" cxnId="{5CF9BCC9-B941-402B-B160-9B4726BB9D50}">
      <dgm:prSet/>
      <dgm:spPr/>
      <dgm:t>
        <a:bodyPr/>
        <a:lstStyle/>
        <a:p>
          <a:endParaRPr lang="en-GB"/>
        </a:p>
      </dgm:t>
    </dgm:pt>
    <dgm:pt modelId="{ECF9825D-A7C1-436D-9BD6-0116EA2D7C95}" type="sibTrans" cxnId="{5CF9BCC9-B941-402B-B160-9B4726BB9D50}">
      <dgm:prSet/>
      <dgm:spPr/>
      <dgm:t>
        <a:bodyPr/>
        <a:lstStyle/>
        <a:p>
          <a:endParaRPr lang="en-GB"/>
        </a:p>
      </dgm:t>
    </dgm:pt>
    <dgm:pt modelId="{C742572D-A7A8-44A7-ADE5-3332F6F1214C}">
      <dgm:prSet phldrT="[Text]" custT="1"/>
      <dgm:spPr>
        <a:solidFill>
          <a:srgbClr val="45B451"/>
        </a:solidFill>
        <a:ln>
          <a:noFill/>
        </a:ln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Action Learning</a:t>
          </a:r>
        </a:p>
      </dgm:t>
    </dgm:pt>
    <dgm:pt modelId="{6D28A1E4-4C0C-4EA1-9309-DFCB846E54ED}" type="parTrans" cxnId="{4E7FE32B-F45B-45B5-84DC-EB2C3A614824}">
      <dgm:prSet/>
      <dgm:spPr/>
      <dgm:t>
        <a:bodyPr/>
        <a:lstStyle/>
        <a:p>
          <a:endParaRPr lang="en-GB"/>
        </a:p>
      </dgm:t>
    </dgm:pt>
    <dgm:pt modelId="{905DD019-3DCC-471E-A985-6F47FC269529}" type="sibTrans" cxnId="{4E7FE32B-F45B-45B5-84DC-EB2C3A614824}">
      <dgm:prSet/>
      <dgm:spPr/>
      <dgm:t>
        <a:bodyPr/>
        <a:lstStyle/>
        <a:p>
          <a:endParaRPr lang="en-GB"/>
        </a:p>
      </dgm:t>
    </dgm:pt>
    <dgm:pt modelId="{C15C1D4A-68F5-416C-95FD-D09428DE8B2C}" type="pres">
      <dgm:prSet presAssocID="{A31D12F5-F24D-468F-9EA2-368BB777EBEB}" presName="theList" presStyleCnt="0">
        <dgm:presLayoutVars>
          <dgm:dir/>
          <dgm:animLvl val="lvl"/>
          <dgm:resizeHandles val="exact"/>
        </dgm:presLayoutVars>
      </dgm:prSet>
      <dgm:spPr/>
    </dgm:pt>
    <dgm:pt modelId="{B29CAE8E-33DD-432B-9329-ABFB31C49020}" type="pres">
      <dgm:prSet presAssocID="{23B6ECAC-9E28-4C9B-AF62-C65ED55A574F}" presName="compNode" presStyleCnt="0"/>
      <dgm:spPr/>
    </dgm:pt>
    <dgm:pt modelId="{57D90D12-1417-4781-8750-E8367328EDF9}" type="pres">
      <dgm:prSet presAssocID="{23B6ECAC-9E28-4C9B-AF62-C65ED55A574F}" presName="aNode" presStyleLbl="bgShp" presStyleIdx="0" presStyleCnt="3" custLinFactNeighborX="1496" custLinFactNeighborY="229"/>
      <dgm:spPr/>
    </dgm:pt>
    <dgm:pt modelId="{F9C6D244-2FA2-4DA9-B1F4-17D63D54AA0F}" type="pres">
      <dgm:prSet presAssocID="{23B6ECAC-9E28-4C9B-AF62-C65ED55A574F}" presName="textNode" presStyleLbl="bgShp" presStyleIdx="0" presStyleCnt="3"/>
      <dgm:spPr/>
    </dgm:pt>
    <dgm:pt modelId="{430A80C1-EB16-49F5-AD42-BDA0C9810EB1}" type="pres">
      <dgm:prSet presAssocID="{23B6ECAC-9E28-4C9B-AF62-C65ED55A574F}" presName="compChildNode" presStyleCnt="0"/>
      <dgm:spPr/>
    </dgm:pt>
    <dgm:pt modelId="{FFE4FC55-823F-4D62-985B-76A39AF27087}" type="pres">
      <dgm:prSet presAssocID="{23B6ECAC-9E28-4C9B-AF62-C65ED55A574F}" presName="theInnerList" presStyleCnt="0"/>
      <dgm:spPr/>
    </dgm:pt>
    <dgm:pt modelId="{702F626F-1EBB-4DA4-8DD9-A4561F812FC5}" type="pres">
      <dgm:prSet presAssocID="{933E0885-1FDD-402B-9656-860E132346B4}" presName="childNode" presStyleLbl="node1" presStyleIdx="0" presStyleCnt="10" custScaleX="114488" custScaleY="160458" custLinFactY="-8042" custLinFactNeighborX="1867" custLinFactNeighborY="-100000">
        <dgm:presLayoutVars>
          <dgm:bulletEnabled val="1"/>
        </dgm:presLayoutVars>
      </dgm:prSet>
      <dgm:spPr/>
    </dgm:pt>
    <dgm:pt modelId="{A1DBD827-EC34-4F7F-BD52-AD0B93A97B48}" type="pres">
      <dgm:prSet presAssocID="{933E0885-1FDD-402B-9656-860E132346B4}" presName="aSpace2" presStyleCnt="0"/>
      <dgm:spPr/>
    </dgm:pt>
    <dgm:pt modelId="{FDFC042C-8756-4F7B-918C-FBA989FAB1E1}" type="pres">
      <dgm:prSet presAssocID="{59ECD32B-F4CB-4D5A-AC1F-DA04485CAEDF}" presName="childNode" presStyleLbl="node1" presStyleIdx="1" presStyleCnt="10" custScaleX="114488" custScaleY="193697" custLinFactNeighborX="1270" custLinFactNeighborY="-71372">
        <dgm:presLayoutVars>
          <dgm:bulletEnabled val="1"/>
        </dgm:presLayoutVars>
      </dgm:prSet>
      <dgm:spPr/>
    </dgm:pt>
    <dgm:pt modelId="{5FB8F959-8D3D-48EA-8289-99975D8F54DB}" type="pres">
      <dgm:prSet presAssocID="{59ECD32B-F4CB-4D5A-AC1F-DA04485CAEDF}" presName="aSpace2" presStyleCnt="0"/>
      <dgm:spPr/>
    </dgm:pt>
    <dgm:pt modelId="{4DD9E26E-5EFE-43A4-9C1F-5CE953607E23}" type="pres">
      <dgm:prSet presAssocID="{DDBCC290-959C-4F10-8D12-9951CBA16430}" presName="childNode" presStyleLbl="node1" presStyleIdx="2" presStyleCnt="10" custScaleX="114488" custScaleY="192119" custLinFactNeighborX="1867" custLinFactNeighborY="-1822">
        <dgm:presLayoutVars>
          <dgm:bulletEnabled val="1"/>
        </dgm:presLayoutVars>
      </dgm:prSet>
      <dgm:spPr/>
    </dgm:pt>
    <dgm:pt modelId="{017EADD5-67DF-4EF7-B15F-9B4CFADECF88}" type="pres">
      <dgm:prSet presAssocID="{DDBCC290-959C-4F10-8D12-9951CBA16430}" presName="aSpace2" presStyleCnt="0"/>
      <dgm:spPr/>
    </dgm:pt>
    <dgm:pt modelId="{F99A3218-2469-40E8-8187-EE6D589263D9}" type="pres">
      <dgm:prSet presAssocID="{D06FAD6C-FA49-480F-B49C-771A0BD2D797}" presName="childNode" presStyleLbl="node1" presStyleIdx="3" presStyleCnt="10" custScaleX="114488" custLinFactNeighborX="1161" custLinFactNeighborY="70777">
        <dgm:presLayoutVars>
          <dgm:bulletEnabled val="1"/>
        </dgm:presLayoutVars>
      </dgm:prSet>
      <dgm:spPr/>
    </dgm:pt>
    <dgm:pt modelId="{F3BE97A7-858B-4560-A51E-8CDA0A83ADAB}" type="pres">
      <dgm:prSet presAssocID="{23B6ECAC-9E28-4C9B-AF62-C65ED55A574F}" presName="aSpace" presStyleCnt="0"/>
      <dgm:spPr/>
    </dgm:pt>
    <dgm:pt modelId="{A1EF967F-6ABE-4DE4-ACCF-C3384CD2FEB7}" type="pres">
      <dgm:prSet presAssocID="{67078F4B-34A2-4028-9F2F-BFC7786EC018}" presName="compNode" presStyleCnt="0"/>
      <dgm:spPr/>
    </dgm:pt>
    <dgm:pt modelId="{94E1E3DC-0705-4050-A620-943DAAA61ABF}" type="pres">
      <dgm:prSet presAssocID="{67078F4B-34A2-4028-9F2F-BFC7786EC018}" presName="aNode" presStyleLbl="bgShp" presStyleIdx="1" presStyleCnt="3"/>
      <dgm:spPr/>
    </dgm:pt>
    <dgm:pt modelId="{A23D4990-07B6-490D-A656-1986209BC8A6}" type="pres">
      <dgm:prSet presAssocID="{67078F4B-34A2-4028-9F2F-BFC7786EC018}" presName="textNode" presStyleLbl="bgShp" presStyleIdx="1" presStyleCnt="3"/>
      <dgm:spPr/>
    </dgm:pt>
    <dgm:pt modelId="{B8F0B476-27D3-4E41-AC69-F87803A68058}" type="pres">
      <dgm:prSet presAssocID="{67078F4B-34A2-4028-9F2F-BFC7786EC018}" presName="compChildNode" presStyleCnt="0"/>
      <dgm:spPr/>
    </dgm:pt>
    <dgm:pt modelId="{337CFBB8-BD4C-4B35-89CF-195675C33A79}" type="pres">
      <dgm:prSet presAssocID="{67078F4B-34A2-4028-9F2F-BFC7786EC018}" presName="theInnerList" presStyleCnt="0"/>
      <dgm:spPr/>
    </dgm:pt>
    <dgm:pt modelId="{6FC8C440-829E-4DDB-8239-F9308D0BD7DC}" type="pres">
      <dgm:prSet presAssocID="{592627EE-3F2A-4E2D-B6A7-9A59F37FF255}" presName="childNode" presStyleLbl="node1" presStyleIdx="4" presStyleCnt="10" custScaleX="114427" custScaleY="2000000" custLinFactY="-165897" custLinFactNeighborX="43" custLinFactNeighborY="-200000">
        <dgm:presLayoutVars>
          <dgm:bulletEnabled val="1"/>
        </dgm:presLayoutVars>
      </dgm:prSet>
      <dgm:spPr/>
    </dgm:pt>
    <dgm:pt modelId="{2993CE26-6BD1-4FE1-9981-8DEB4706EE4F}" type="pres">
      <dgm:prSet presAssocID="{592627EE-3F2A-4E2D-B6A7-9A59F37FF255}" presName="aSpace2" presStyleCnt="0"/>
      <dgm:spPr/>
    </dgm:pt>
    <dgm:pt modelId="{1A851A39-8DDD-40B3-8240-248C3E56C263}" type="pres">
      <dgm:prSet presAssocID="{E85018ED-FF3D-4569-BCF6-38A2118BBA76}" presName="childNode" presStyleLbl="node1" presStyleIdx="5" presStyleCnt="10" custScaleX="114488" custScaleY="992224" custLinFactY="-70787" custLinFactNeighborX="-540" custLinFactNeighborY="-100000">
        <dgm:presLayoutVars>
          <dgm:bulletEnabled val="1"/>
        </dgm:presLayoutVars>
      </dgm:prSet>
      <dgm:spPr/>
    </dgm:pt>
    <dgm:pt modelId="{6B8B43CA-5815-4DF0-923A-E18E2DA62D08}" type="pres">
      <dgm:prSet presAssocID="{E85018ED-FF3D-4569-BCF6-38A2118BBA76}" presName="aSpace2" presStyleCnt="0"/>
      <dgm:spPr/>
    </dgm:pt>
    <dgm:pt modelId="{9E76202C-8241-4F0D-AD80-A0B70FC37091}" type="pres">
      <dgm:prSet presAssocID="{47191A62-E0F4-4734-AB32-DE538B159E57}" presName="childNode" presStyleLbl="node1" presStyleIdx="6" presStyleCnt="10" custScaleX="114488" custScaleY="2000000" custLinFactNeighborX="43" custLinFactNeighborY="41750">
        <dgm:presLayoutVars>
          <dgm:bulletEnabled val="1"/>
        </dgm:presLayoutVars>
      </dgm:prSet>
      <dgm:spPr/>
    </dgm:pt>
    <dgm:pt modelId="{64AD54D3-57EE-4DA0-8542-D84CACC52BF5}" type="pres">
      <dgm:prSet presAssocID="{47191A62-E0F4-4734-AB32-DE538B159E57}" presName="aSpace2" presStyleCnt="0"/>
      <dgm:spPr/>
    </dgm:pt>
    <dgm:pt modelId="{2235F745-3C05-48BE-84FA-22002C0C3002}" type="pres">
      <dgm:prSet presAssocID="{C742572D-A7A8-44A7-ADE5-3332F6F1214C}" presName="childNode" presStyleLbl="node1" presStyleIdx="7" presStyleCnt="10" custScaleX="114488" custScaleY="810775" custLinFactY="100000" custLinFactNeighborX="43" custLinFactNeighborY="121364">
        <dgm:presLayoutVars>
          <dgm:bulletEnabled val="1"/>
        </dgm:presLayoutVars>
      </dgm:prSet>
      <dgm:spPr/>
    </dgm:pt>
    <dgm:pt modelId="{4799D29A-A021-4315-AE47-DFBDAE0BD0DD}" type="pres">
      <dgm:prSet presAssocID="{67078F4B-34A2-4028-9F2F-BFC7786EC018}" presName="aSpace" presStyleCnt="0"/>
      <dgm:spPr/>
    </dgm:pt>
    <dgm:pt modelId="{57E7995F-FB45-4D55-BB02-F44F66004ACE}" type="pres">
      <dgm:prSet presAssocID="{E836D476-9AF5-40C3-9525-B0CC54EA5032}" presName="compNode" presStyleCnt="0"/>
      <dgm:spPr/>
    </dgm:pt>
    <dgm:pt modelId="{0F362FFF-C5E0-4DCA-B2FD-1FE2D6FE20C9}" type="pres">
      <dgm:prSet presAssocID="{E836D476-9AF5-40C3-9525-B0CC54EA5032}" presName="aNode" presStyleLbl="bgShp" presStyleIdx="2" presStyleCnt="3" custLinFactNeighborY="-3440"/>
      <dgm:spPr/>
    </dgm:pt>
    <dgm:pt modelId="{443281A5-51CB-48F2-A56D-6174D8D221EA}" type="pres">
      <dgm:prSet presAssocID="{E836D476-9AF5-40C3-9525-B0CC54EA5032}" presName="textNode" presStyleLbl="bgShp" presStyleIdx="2" presStyleCnt="3"/>
      <dgm:spPr/>
    </dgm:pt>
    <dgm:pt modelId="{39A97C13-D91A-4FD7-B7A2-C6450540848E}" type="pres">
      <dgm:prSet presAssocID="{E836D476-9AF5-40C3-9525-B0CC54EA5032}" presName="compChildNode" presStyleCnt="0"/>
      <dgm:spPr/>
    </dgm:pt>
    <dgm:pt modelId="{6A7FC1D0-9CA0-465F-9E03-2BE4835538C9}" type="pres">
      <dgm:prSet presAssocID="{E836D476-9AF5-40C3-9525-B0CC54EA5032}" presName="theInnerList" presStyleCnt="0"/>
      <dgm:spPr/>
    </dgm:pt>
    <dgm:pt modelId="{9B75D704-21F4-4E17-A5A7-12482AA55B5B}" type="pres">
      <dgm:prSet presAssocID="{75AC97A7-76F4-4C2C-922C-DC1D72352FD8}" presName="childNode" presStyleLbl="node1" presStyleIdx="8" presStyleCnt="10" custScaleX="114488" custScaleY="528628" custLinFactNeighborX="599" custLinFactNeighborY="-71920">
        <dgm:presLayoutVars>
          <dgm:bulletEnabled val="1"/>
        </dgm:presLayoutVars>
      </dgm:prSet>
      <dgm:spPr/>
    </dgm:pt>
    <dgm:pt modelId="{4BA25075-2A08-4487-A651-45B63A2FF32B}" type="pres">
      <dgm:prSet presAssocID="{75AC97A7-76F4-4C2C-922C-DC1D72352FD8}" presName="aSpace2" presStyleCnt="0"/>
      <dgm:spPr/>
    </dgm:pt>
    <dgm:pt modelId="{57D26BD4-73C5-4EBE-8584-A869186BA892}" type="pres">
      <dgm:prSet presAssocID="{9E6CA19C-44BC-4F70-A551-F9B94431E1AE}" presName="childNode" presStyleLbl="node1" presStyleIdx="9" presStyleCnt="10" custScaleX="114488" custScaleY="81201" custLinFactNeighborX="1534" custLinFactNeighborY="3748">
        <dgm:presLayoutVars>
          <dgm:bulletEnabled val="1"/>
        </dgm:presLayoutVars>
      </dgm:prSet>
      <dgm:spPr/>
    </dgm:pt>
  </dgm:ptLst>
  <dgm:cxnLst>
    <dgm:cxn modelId="{6473C804-6DA5-4A66-BAA1-FE11A416BB49}" type="presOf" srcId="{DDBCC290-959C-4F10-8D12-9951CBA16430}" destId="{4DD9E26E-5EFE-43A4-9C1F-5CE953607E23}" srcOrd="0" destOrd="0" presId="urn:microsoft.com/office/officeart/2005/8/layout/lProcess2"/>
    <dgm:cxn modelId="{4E63E813-9BEC-426A-A21C-BF7B9160FB15}" srcId="{67078F4B-34A2-4028-9F2F-BFC7786EC018}" destId="{47191A62-E0F4-4734-AB32-DE538B159E57}" srcOrd="2" destOrd="0" parTransId="{512967C8-4625-457C-B655-E7F056E2EA45}" sibTransId="{FB2A6FD7-036F-4B7F-903C-7D22A3E7B1ED}"/>
    <dgm:cxn modelId="{37EE7915-7502-4FD0-AC56-35B62C815855}" type="presOf" srcId="{23B6ECAC-9E28-4C9B-AF62-C65ED55A574F}" destId="{57D90D12-1417-4781-8750-E8367328EDF9}" srcOrd="0" destOrd="0" presId="urn:microsoft.com/office/officeart/2005/8/layout/lProcess2"/>
    <dgm:cxn modelId="{C46CBC16-D3C9-4370-9521-A43808AE4EA3}" type="presOf" srcId="{E85018ED-FF3D-4569-BCF6-38A2118BBA76}" destId="{1A851A39-8DDD-40B3-8240-248C3E56C263}" srcOrd="0" destOrd="0" presId="urn:microsoft.com/office/officeart/2005/8/layout/lProcess2"/>
    <dgm:cxn modelId="{97090D21-A2AD-427E-9BE1-5AC1B687FF0C}" type="presOf" srcId="{75AC97A7-76F4-4C2C-922C-DC1D72352FD8}" destId="{9B75D704-21F4-4E17-A5A7-12482AA55B5B}" srcOrd="0" destOrd="0" presId="urn:microsoft.com/office/officeart/2005/8/layout/lProcess2"/>
    <dgm:cxn modelId="{92F9B326-4055-430E-953A-EAC5B9D72838}" type="presOf" srcId="{47191A62-E0F4-4734-AB32-DE538B159E57}" destId="{9E76202C-8241-4F0D-AD80-A0B70FC37091}" srcOrd="0" destOrd="0" presId="urn:microsoft.com/office/officeart/2005/8/layout/lProcess2"/>
    <dgm:cxn modelId="{4E7FE32B-F45B-45B5-84DC-EB2C3A614824}" srcId="{67078F4B-34A2-4028-9F2F-BFC7786EC018}" destId="{C742572D-A7A8-44A7-ADE5-3332F6F1214C}" srcOrd="3" destOrd="0" parTransId="{6D28A1E4-4C0C-4EA1-9309-DFCB846E54ED}" sibTransId="{905DD019-3DCC-471E-A985-6F47FC269529}"/>
    <dgm:cxn modelId="{A8B6A032-58C8-4DE0-A0A5-FB96189BE9BB}" type="presOf" srcId="{67078F4B-34A2-4028-9F2F-BFC7786EC018}" destId="{94E1E3DC-0705-4050-A620-943DAAA61ABF}" srcOrd="0" destOrd="0" presId="urn:microsoft.com/office/officeart/2005/8/layout/lProcess2"/>
    <dgm:cxn modelId="{CF9A0134-56AB-4B5D-BD6F-3BCB81DB7ECB}" type="presOf" srcId="{933E0885-1FDD-402B-9656-860E132346B4}" destId="{702F626F-1EBB-4DA4-8DD9-A4561F812FC5}" srcOrd="0" destOrd="0" presId="urn:microsoft.com/office/officeart/2005/8/layout/lProcess2"/>
    <dgm:cxn modelId="{E794905C-64C3-468B-9CF0-8477454716D1}" type="presOf" srcId="{592627EE-3F2A-4E2D-B6A7-9A59F37FF255}" destId="{6FC8C440-829E-4DDB-8239-F9308D0BD7DC}" srcOrd="0" destOrd="0" presId="urn:microsoft.com/office/officeart/2005/8/layout/lProcess2"/>
    <dgm:cxn modelId="{E046FA5F-7606-4895-8AA2-60B79866CBA0}" srcId="{A31D12F5-F24D-468F-9EA2-368BB777EBEB}" destId="{E836D476-9AF5-40C3-9525-B0CC54EA5032}" srcOrd="2" destOrd="0" parTransId="{86FCD223-19D2-40EB-A64B-FE07FF592489}" sibTransId="{2E1F26E6-A9D6-4F84-9E7F-56F27E0369B6}"/>
    <dgm:cxn modelId="{12A3F141-EE3E-46D1-96AC-B45B9136792A}" type="presOf" srcId="{E836D476-9AF5-40C3-9525-B0CC54EA5032}" destId="{443281A5-51CB-48F2-A56D-6174D8D221EA}" srcOrd="1" destOrd="0" presId="urn:microsoft.com/office/officeart/2005/8/layout/lProcess2"/>
    <dgm:cxn modelId="{9FD4CE43-EEEF-4943-89CD-E2F76063473D}" srcId="{23B6ECAC-9E28-4C9B-AF62-C65ED55A574F}" destId="{933E0885-1FDD-402B-9656-860E132346B4}" srcOrd="0" destOrd="0" parTransId="{085611B4-98A9-47A5-915E-7B98CA066467}" sibTransId="{7440E7E4-660D-4E9F-93B0-115AFDDF7D0A}"/>
    <dgm:cxn modelId="{C678B545-B579-4A11-B569-1AADCDC97D52}" srcId="{23B6ECAC-9E28-4C9B-AF62-C65ED55A574F}" destId="{D06FAD6C-FA49-480F-B49C-771A0BD2D797}" srcOrd="3" destOrd="0" parTransId="{89EC8782-A1BF-494C-9583-CB404583A5F0}" sibTransId="{B51380E5-1DE7-41D4-BBB3-11FD2CB75EDB}"/>
    <dgm:cxn modelId="{00A35F48-A478-41B8-B785-B6F27DC7ADB9}" type="presOf" srcId="{D06FAD6C-FA49-480F-B49C-771A0BD2D797}" destId="{F99A3218-2469-40E8-8187-EE6D589263D9}" srcOrd="0" destOrd="0" presId="urn:microsoft.com/office/officeart/2005/8/layout/lProcess2"/>
    <dgm:cxn modelId="{D72AD46E-7881-4F5A-8C5C-DBBC65C61D0B}" type="presOf" srcId="{9E6CA19C-44BC-4F70-A551-F9B94431E1AE}" destId="{57D26BD4-73C5-4EBE-8584-A869186BA892}" srcOrd="0" destOrd="0" presId="urn:microsoft.com/office/officeart/2005/8/layout/lProcess2"/>
    <dgm:cxn modelId="{9FEFFF6F-6CCF-4413-96BA-6A6B104C89E2}" srcId="{23B6ECAC-9E28-4C9B-AF62-C65ED55A574F}" destId="{59ECD32B-F4CB-4D5A-AC1F-DA04485CAEDF}" srcOrd="1" destOrd="0" parTransId="{7273D1BA-3E0C-4473-B0EC-82112548D4EA}" sibTransId="{936D97C3-EBD0-4391-BAB5-AC8CFA92313C}"/>
    <dgm:cxn modelId="{5B00748F-1B6F-4EDA-9240-E4A2E1D33C30}" srcId="{67078F4B-34A2-4028-9F2F-BFC7786EC018}" destId="{592627EE-3F2A-4E2D-B6A7-9A59F37FF255}" srcOrd="0" destOrd="0" parTransId="{FA6921AC-1CD3-4130-8D4D-06874EFB1B73}" sibTransId="{686D6D4B-407C-409E-B3DD-21601128D5AA}"/>
    <dgm:cxn modelId="{0FE527B7-C23F-45F8-A286-8A7A74C40DDF}" type="presOf" srcId="{67078F4B-34A2-4028-9F2F-BFC7786EC018}" destId="{A23D4990-07B6-490D-A656-1986209BC8A6}" srcOrd="1" destOrd="0" presId="urn:microsoft.com/office/officeart/2005/8/layout/lProcess2"/>
    <dgm:cxn modelId="{28BACDBB-D520-4BF9-999D-D17EBEE631F7}" srcId="{E836D476-9AF5-40C3-9525-B0CC54EA5032}" destId="{75AC97A7-76F4-4C2C-922C-DC1D72352FD8}" srcOrd="0" destOrd="0" parTransId="{B5C6B224-76BF-48CD-9E44-DD31453C1B08}" sibTransId="{880258D2-B235-46C9-968E-18E4594024C8}"/>
    <dgm:cxn modelId="{5CF9BCC9-B941-402B-B160-9B4726BB9D50}" srcId="{67078F4B-34A2-4028-9F2F-BFC7786EC018}" destId="{E85018ED-FF3D-4569-BCF6-38A2118BBA76}" srcOrd="1" destOrd="0" parTransId="{B92A6C78-62BC-4548-ACB4-CBFFFD0CECDF}" sibTransId="{ECF9825D-A7C1-436D-9BD6-0116EA2D7C95}"/>
    <dgm:cxn modelId="{07BBE5D0-AA54-4BBC-BF09-381DE2E52A83}" type="presOf" srcId="{A31D12F5-F24D-468F-9EA2-368BB777EBEB}" destId="{C15C1D4A-68F5-416C-95FD-D09428DE8B2C}" srcOrd="0" destOrd="0" presId="urn:microsoft.com/office/officeart/2005/8/layout/lProcess2"/>
    <dgm:cxn modelId="{F7D00BD1-D200-4F3C-980A-6AD518FBEDF7}" type="presOf" srcId="{E836D476-9AF5-40C3-9525-B0CC54EA5032}" destId="{0F362FFF-C5E0-4DCA-B2FD-1FE2D6FE20C9}" srcOrd="0" destOrd="0" presId="urn:microsoft.com/office/officeart/2005/8/layout/lProcess2"/>
    <dgm:cxn modelId="{DEAF26DB-DC42-4C3E-B874-F043615FA92A}" srcId="{A31D12F5-F24D-468F-9EA2-368BB777EBEB}" destId="{67078F4B-34A2-4028-9F2F-BFC7786EC018}" srcOrd="1" destOrd="0" parTransId="{19B42DE9-E0E6-45C0-8D82-033A363857EC}" sibTransId="{48756CE9-63AD-4DDD-BC63-8AD5405764DA}"/>
    <dgm:cxn modelId="{38FE3ADD-0505-4307-A7D9-AF1A52FFFFA9}" srcId="{23B6ECAC-9E28-4C9B-AF62-C65ED55A574F}" destId="{DDBCC290-959C-4F10-8D12-9951CBA16430}" srcOrd="2" destOrd="0" parTransId="{290CB9B7-B18E-4081-8721-33AE1B585D1A}" sibTransId="{FBEB142B-E96B-45D7-98B5-5199625183BD}"/>
    <dgm:cxn modelId="{7CE866DD-306B-4C2C-A5A7-65D1AD594CA8}" srcId="{A31D12F5-F24D-468F-9EA2-368BB777EBEB}" destId="{23B6ECAC-9E28-4C9B-AF62-C65ED55A574F}" srcOrd="0" destOrd="0" parTransId="{74BC3109-062A-4779-A312-4AB63601A1FD}" sibTransId="{891512D5-4FEC-48B2-8F6C-83106CD10670}"/>
    <dgm:cxn modelId="{27ED81E1-6BF6-4E48-8A1A-D4F26CA8F767}" type="presOf" srcId="{59ECD32B-F4CB-4D5A-AC1F-DA04485CAEDF}" destId="{FDFC042C-8756-4F7B-918C-FBA989FAB1E1}" srcOrd="0" destOrd="0" presId="urn:microsoft.com/office/officeart/2005/8/layout/lProcess2"/>
    <dgm:cxn modelId="{F860C8EC-961F-4B7E-A0D6-D83CD25AA720}" srcId="{E836D476-9AF5-40C3-9525-B0CC54EA5032}" destId="{9E6CA19C-44BC-4F70-A551-F9B94431E1AE}" srcOrd="1" destOrd="0" parTransId="{F3CAE388-F064-4031-977D-6F2D7E7924D7}" sibTransId="{CE50EC30-D57D-4841-901B-4EB9A8505649}"/>
    <dgm:cxn modelId="{C1C827F4-486B-4E7F-8B16-567127E4084D}" type="presOf" srcId="{C742572D-A7A8-44A7-ADE5-3332F6F1214C}" destId="{2235F745-3C05-48BE-84FA-22002C0C3002}" srcOrd="0" destOrd="0" presId="urn:microsoft.com/office/officeart/2005/8/layout/lProcess2"/>
    <dgm:cxn modelId="{D6C0DCFD-387C-4D40-B291-D4CEBB1A4ADC}" type="presOf" srcId="{23B6ECAC-9E28-4C9B-AF62-C65ED55A574F}" destId="{F9C6D244-2FA2-4DA9-B1F4-17D63D54AA0F}" srcOrd="1" destOrd="0" presId="urn:microsoft.com/office/officeart/2005/8/layout/lProcess2"/>
    <dgm:cxn modelId="{5CAC75C4-35E3-4710-A024-BA39F3A681D1}" type="presParOf" srcId="{C15C1D4A-68F5-416C-95FD-D09428DE8B2C}" destId="{B29CAE8E-33DD-432B-9329-ABFB31C49020}" srcOrd="0" destOrd="0" presId="urn:microsoft.com/office/officeart/2005/8/layout/lProcess2"/>
    <dgm:cxn modelId="{169A33F9-C07A-442D-AF65-7C516306383E}" type="presParOf" srcId="{B29CAE8E-33DD-432B-9329-ABFB31C49020}" destId="{57D90D12-1417-4781-8750-E8367328EDF9}" srcOrd="0" destOrd="0" presId="urn:microsoft.com/office/officeart/2005/8/layout/lProcess2"/>
    <dgm:cxn modelId="{F4642CD1-CD57-4901-828A-446A150F5A34}" type="presParOf" srcId="{B29CAE8E-33DD-432B-9329-ABFB31C49020}" destId="{F9C6D244-2FA2-4DA9-B1F4-17D63D54AA0F}" srcOrd="1" destOrd="0" presId="urn:microsoft.com/office/officeart/2005/8/layout/lProcess2"/>
    <dgm:cxn modelId="{310C8993-1394-40A8-9483-81D32F7974E3}" type="presParOf" srcId="{B29CAE8E-33DD-432B-9329-ABFB31C49020}" destId="{430A80C1-EB16-49F5-AD42-BDA0C9810EB1}" srcOrd="2" destOrd="0" presId="urn:microsoft.com/office/officeart/2005/8/layout/lProcess2"/>
    <dgm:cxn modelId="{57BE8EEB-AC8E-408B-9C7C-0662C3C54DDD}" type="presParOf" srcId="{430A80C1-EB16-49F5-AD42-BDA0C9810EB1}" destId="{FFE4FC55-823F-4D62-985B-76A39AF27087}" srcOrd="0" destOrd="0" presId="urn:microsoft.com/office/officeart/2005/8/layout/lProcess2"/>
    <dgm:cxn modelId="{ABCE9A8C-CB16-4076-B4A3-4FDB04609D78}" type="presParOf" srcId="{FFE4FC55-823F-4D62-985B-76A39AF27087}" destId="{702F626F-1EBB-4DA4-8DD9-A4561F812FC5}" srcOrd="0" destOrd="0" presId="urn:microsoft.com/office/officeart/2005/8/layout/lProcess2"/>
    <dgm:cxn modelId="{A77B1E54-9A76-4C00-9DD1-ABA98169C47C}" type="presParOf" srcId="{FFE4FC55-823F-4D62-985B-76A39AF27087}" destId="{A1DBD827-EC34-4F7F-BD52-AD0B93A97B48}" srcOrd="1" destOrd="0" presId="urn:microsoft.com/office/officeart/2005/8/layout/lProcess2"/>
    <dgm:cxn modelId="{A4C10310-2EB6-4FA9-B211-39312DA82E90}" type="presParOf" srcId="{FFE4FC55-823F-4D62-985B-76A39AF27087}" destId="{FDFC042C-8756-4F7B-918C-FBA989FAB1E1}" srcOrd="2" destOrd="0" presId="urn:microsoft.com/office/officeart/2005/8/layout/lProcess2"/>
    <dgm:cxn modelId="{62EE734E-FA6F-489A-950F-9312A40E14C4}" type="presParOf" srcId="{FFE4FC55-823F-4D62-985B-76A39AF27087}" destId="{5FB8F959-8D3D-48EA-8289-99975D8F54DB}" srcOrd="3" destOrd="0" presId="urn:microsoft.com/office/officeart/2005/8/layout/lProcess2"/>
    <dgm:cxn modelId="{038ECCB2-D74F-4EEC-9E80-8BFD6D78381F}" type="presParOf" srcId="{FFE4FC55-823F-4D62-985B-76A39AF27087}" destId="{4DD9E26E-5EFE-43A4-9C1F-5CE953607E23}" srcOrd="4" destOrd="0" presId="urn:microsoft.com/office/officeart/2005/8/layout/lProcess2"/>
    <dgm:cxn modelId="{919F3D15-34DA-4B80-9664-BD62D0CA0EA8}" type="presParOf" srcId="{FFE4FC55-823F-4D62-985B-76A39AF27087}" destId="{017EADD5-67DF-4EF7-B15F-9B4CFADECF88}" srcOrd="5" destOrd="0" presId="urn:microsoft.com/office/officeart/2005/8/layout/lProcess2"/>
    <dgm:cxn modelId="{FD765DAB-BA25-4D96-B19C-0C9A107A9BE0}" type="presParOf" srcId="{FFE4FC55-823F-4D62-985B-76A39AF27087}" destId="{F99A3218-2469-40E8-8187-EE6D589263D9}" srcOrd="6" destOrd="0" presId="urn:microsoft.com/office/officeart/2005/8/layout/lProcess2"/>
    <dgm:cxn modelId="{27A6F8F0-78E7-4962-B93D-5284D36C4851}" type="presParOf" srcId="{C15C1D4A-68F5-416C-95FD-D09428DE8B2C}" destId="{F3BE97A7-858B-4560-A51E-8CDA0A83ADAB}" srcOrd="1" destOrd="0" presId="urn:microsoft.com/office/officeart/2005/8/layout/lProcess2"/>
    <dgm:cxn modelId="{C6FCA46E-4B65-4C9A-A00C-D6A70DE87C5D}" type="presParOf" srcId="{C15C1D4A-68F5-416C-95FD-D09428DE8B2C}" destId="{A1EF967F-6ABE-4DE4-ACCF-C3384CD2FEB7}" srcOrd="2" destOrd="0" presId="urn:microsoft.com/office/officeart/2005/8/layout/lProcess2"/>
    <dgm:cxn modelId="{CBA4FE3B-3F7B-4FB2-BFE8-FC2CF24086B8}" type="presParOf" srcId="{A1EF967F-6ABE-4DE4-ACCF-C3384CD2FEB7}" destId="{94E1E3DC-0705-4050-A620-943DAAA61ABF}" srcOrd="0" destOrd="0" presId="urn:microsoft.com/office/officeart/2005/8/layout/lProcess2"/>
    <dgm:cxn modelId="{547FF50B-23A0-46D1-BBD2-E7905AC5D749}" type="presParOf" srcId="{A1EF967F-6ABE-4DE4-ACCF-C3384CD2FEB7}" destId="{A23D4990-07B6-490D-A656-1986209BC8A6}" srcOrd="1" destOrd="0" presId="urn:microsoft.com/office/officeart/2005/8/layout/lProcess2"/>
    <dgm:cxn modelId="{391E27F5-AC04-4564-8112-7DA98D4F64C5}" type="presParOf" srcId="{A1EF967F-6ABE-4DE4-ACCF-C3384CD2FEB7}" destId="{B8F0B476-27D3-4E41-AC69-F87803A68058}" srcOrd="2" destOrd="0" presId="urn:microsoft.com/office/officeart/2005/8/layout/lProcess2"/>
    <dgm:cxn modelId="{D5050BA4-5959-4F12-89B7-48E9EF804F2F}" type="presParOf" srcId="{B8F0B476-27D3-4E41-AC69-F87803A68058}" destId="{337CFBB8-BD4C-4B35-89CF-195675C33A79}" srcOrd="0" destOrd="0" presId="urn:microsoft.com/office/officeart/2005/8/layout/lProcess2"/>
    <dgm:cxn modelId="{22BB4074-911B-4629-AEF5-23D4CA7A4F5A}" type="presParOf" srcId="{337CFBB8-BD4C-4B35-89CF-195675C33A79}" destId="{6FC8C440-829E-4DDB-8239-F9308D0BD7DC}" srcOrd="0" destOrd="0" presId="urn:microsoft.com/office/officeart/2005/8/layout/lProcess2"/>
    <dgm:cxn modelId="{FF820BE2-5FD0-4B4E-8411-8E69A7C824F3}" type="presParOf" srcId="{337CFBB8-BD4C-4B35-89CF-195675C33A79}" destId="{2993CE26-6BD1-4FE1-9981-8DEB4706EE4F}" srcOrd="1" destOrd="0" presId="urn:microsoft.com/office/officeart/2005/8/layout/lProcess2"/>
    <dgm:cxn modelId="{6ABF727E-3FEC-4846-ACBC-421C249E6EA3}" type="presParOf" srcId="{337CFBB8-BD4C-4B35-89CF-195675C33A79}" destId="{1A851A39-8DDD-40B3-8240-248C3E56C263}" srcOrd="2" destOrd="0" presId="urn:microsoft.com/office/officeart/2005/8/layout/lProcess2"/>
    <dgm:cxn modelId="{F2F73787-64CF-40E9-BBF5-9297F9CB8A01}" type="presParOf" srcId="{337CFBB8-BD4C-4B35-89CF-195675C33A79}" destId="{6B8B43CA-5815-4DF0-923A-E18E2DA62D08}" srcOrd="3" destOrd="0" presId="urn:microsoft.com/office/officeart/2005/8/layout/lProcess2"/>
    <dgm:cxn modelId="{F30AC990-CF94-4AE8-96CD-AB09F15FB32D}" type="presParOf" srcId="{337CFBB8-BD4C-4B35-89CF-195675C33A79}" destId="{9E76202C-8241-4F0D-AD80-A0B70FC37091}" srcOrd="4" destOrd="0" presId="urn:microsoft.com/office/officeart/2005/8/layout/lProcess2"/>
    <dgm:cxn modelId="{95F1C3EF-6EE5-4D47-9B24-351FB5468FFF}" type="presParOf" srcId="{337CFBB8-BD4C-4B35-89CF-195675C33A79}" destId="{64AD54D3-57EE-4DA0-8542-D84CACC52BF5}" srcOrd="5" destOrd="0" presId="urn:microsoft.com/office/officeart/2005/8/layout/lProcess2"/>
    <dgm:cxn modelId="{FEC110F3-171F-4CC9-9957-B60E0279B5EC}" type="presParOf" srcId="{337CFBB8-BD4C-4B35-89CF-195675C33A79}" destId="{2235F745-3C05-48BE-84FA-22002C0C3002}" srcOrd="6" destOrd="0" presId="urn:microsoft.com/office/officeart/2005/8/layout/lProcess2"/>
    <dgm:cxn modelId="{D5C63DD7-6BFE-433F-A0D8-8C04F4731B1D}" type="presParOf" srcId="{C15C1D4A-68F5-416C-95FD-D09428DE8B2C}" destId="{4799D29A-A021-4315-AE47-DFBDAE0BD0DD}" srcOrd="3" destOrd="0" presId="urn:microsoft.com/office/officeart/2005/8/layout/lProcess2"/>
    <dgm:cxn modelId="{A2F70C53-51FC-44B1-9867-E17D57C541DB}" type="presParOf" srcId="{C15C1D4A-68F5-416C-95FD-D09428DE8B2C}" destId="{57E7995F-FB45-4D55-BB02-F44F66004ACE}" srcOrd="4" destOrd="0" presId="urn:microsoft.com/office/officeart/2005/8/layout/lProcess2"/>
    <dgm:cxn modelId="{32845581-5E7A-4EB5-8891-86DBC7F784EA}" type="presParOf" srcId="{57E7995F-FB45-4D55-BB02-F44F66004ACE}" destId="{0F362FFF-C5E0-4DCA-B2FD-1FE2D6FE20C9}" srcOrd="0" destOrd="0" presId="urn:microsoft.com/office/officeart/2005/8/layout/lProcess2"/>
    <dgm:cxn modelId="{A754902D-9254-4CC3-A7D8-D2EAD4669171}" type="presParOf" srcId="{57E7995F-FB45-4D55-BB02-F44F66004ACE}" destId="{443281A5-51CB-48F2-A56D-6174D8D221EA}" srcOrd="1" destOrd="0" presId="urn:microsoft.com/office/officeart/2005/8/layout/lProcess2"/>
    <dgm:cxn modelId="{413CB0D2-9961-44F6-89EB-A0C952166527}" type="presParOf" srcId="{57E7995F-FB45-4D55-BB02-F44F66004ACE}" destId="{39A97C13-D91A-4FD7-B7A2-C6450540848E}" srcOrd="2" destOrd="0" presId="urn:microsoft.com/office/officeart/2005/8/layout/lProcess2"/>
    <dgm:cxn modelId="{FFB2F5D7-9062-4463-B5E7-C627C6F4FCE7}" type="presParOf" srcId="{39A97C13-D91A-4FD7-B7A2-C6450540848E}" destId="{6A7FC1D0-9CA0-465F-9E03-2BE4835538C9}" srcOrd="0" destOrd="0" presId="urn:microsoft.com/office/officeart/2005/8/layout/lProcess2"/>
    <dgm:cxn modelId="{4CD06D55-DA7A-4DF9-88E3-F7F46A7D455C}" type="presParOf" srcId="{6A7FC1D0-9CA0-465F-9E03-2BE4835538C9}" destId="{9B75D704-21F4-4E17-A5A7-12482AA55B5B}" srcOrd="0" destOrd="0" presId="urn:microsoft.com/office/officeart/2005/8/layout/lProcess2"/>
    <dgm:cxn modelId="{EFFB3427-C242-4732-B4E0-37507B519FB7}" type="presParOf" srcId="{6A7FC1D0-9CA0-465F-9E03-2BE4835538C9}" destId="{4BA25075-2A08-4487-A651-45B63A2FF32B}" srcOrd="1" destOrd="0" presId="urn:microsoft.com/office/officeart/2005/8/layout/lProcess2"/>
    <dgm:cxn modelId="{89469C81-A63F-444E-965F-94B2E565D489}" type="presParOf" srcId="{6A7FC1D0-9CA0-465F-9E03-2BE4835538C9}" destId="{57D26BD4-73C5-4EBE-8584-A869186BA89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1D12F5-F24D-468F-9EA2-368BB777EBE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1A88C87-9EB2-4E37-BED3-441E97822CBC}">
      <dgm:prSet phldrT="[Text]"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77800" indent="0" algn="l"/>
          <a:r>
            <a:rPr lang="en-GB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Supporting Development</a:t>
          </a:r>
        </a:p>
      </dgm:t>
    </dgm:pt>
    <dgm:pt modelId="{3D59E997-132E-4B42-9B57-EAD3B4F30B0F}" type="parTrans" cxnId="{29BC6DF5-2D5D-494A-862D-820DFDA96335}">
      <dgm:prSet/>
      <dgm:spPr/>
      <dgm:t>
        <a:bodyPr/>
        <a:lstStyle/>
        <a:p>
          <a:endParaRPr lang="en-GB"/>
        </a:p>
      </dgm:t>
    </dgm:pt>
    <dgm:pt modelId="{15B93ABC-146B-481B-96ED-6EAAF3E4E6BA}" type="sibTrans" cxnId="{29BC6DF5-2D5D-494A-862D-820DFDA96335}">
      <dgm:prSet/>
      <dgm:spPr/>
      <dgm:t>
        <a:bodyPr/>
        <a:lstStyle/>
        <a:p>
          <a:endParaRPr lang="en-GB"/>
        </a:p>
      </dgm:t>
    </dgm:pt>
    <dgm:pt modelId="{D20CD8BF-9A2F-4C03-877A-7D5A169B8B95}">
      <dgm:prSet phldrT="[Text]" custT="1"/>
      <dgm:spPr>
        <a:solidFill>
          <a:srgbClr val="45B451"/>
        </a:solidFill>
        <a:ln>
          <a:noFill/>
        </a:ln>
        <a:effectLst/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Learning Styles                             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Giving and receiving feedback            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Facilitating reflection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AHP Research </a:t>
          </a:r>
        </a:p>
      </dgm:t>
    </dgm:pt>
    <dgm:pt modelId="{A296D8EE-8273-40EB-9B9E-FE9E64311F02}" type="parTrans" cxnId="{D8FF9FF8-B833-4ABE-A4B9-BF147FEE6BC6}">
      <dgm:prSet/>
      <dgm:spPr/>
      <dgm:t>
        <a:bodyPr/>
        <a:lstStyle/>
        <a:p>
          <a:endParaRPr lang="en-GB"/>
        </a:p>
      </dgm:t>
    </dgm:pt>
    <dgm:pt modelId="{C5B812F9-E692-4010-84B7-10CAA5D09B31}" type="sibTrans" cxnId="{D8FF9FF8-B833-4ABE-A4B9-BF147FEE6BC6}">
      <dgm:prSet/>
      <dgm:spPr/>
      <dgm:t>
        <a:bodyPr/>
        <a:lstStyle/>
        <a:p>
          <a:endParaRPr lang="en-GB"/>
        </a:p>
      </dgm:t>
    </dgm:pt>
    <dgm:pt modelId="{4CDBD42F-4275-4DAC-A3DC-834EC66C2F1F}">
      <dgm:prSet phldrT="[Text]"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266700" algn="l"/>
          <a:r>
            <a:rPr lang="en-GB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AHP Practice</a:t>
          </a:r>
        </a:p>
      </dgm:t>
    </dgm:pt>
    <dgm:pt modelId="{408FAF6A-8D61-44DC-B461-1C44B400A655}" type="parTrans" cxnId="{8E37B550-0D2A-4671-B2E8-F5FCBBB3E169}">
      <dgm:prSet/>
      <dgm:spPr/>
      <dgm:t>
        <a:bodyPr/>
        <a:lstStyle/>
        <a:p>
          <a:endParaRPr lang="en-GB"/>
        </a:p>
      </dgm:t>
    </dgm:pt>
    <dgm:pt modelId="{BE27AF13-DBDC-4812-8AD9-740E70B1CE30}" type="sibTrans" cxnId="{8E37B550-0D2A-4671-B2E8-F5FCBBB3E169}">
      <dgm:prSet/>
      <dgm:spPr/>
      <dgm:t>
        <a:bodyPr/>
        <a:lstStyle/>
        <a:p>
          <a:endParaRPr lang="en-GB"/>
        </a:p>
      </dgm:t>
    </dgm:pt>
    <dgm:pt modelId="{7576C777-32C6-45EF-BB34-6035A87AD721}">
      <dgm:prSet phldrT="[Text]"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266700" algn="l"/>
          <a:r>
            <a:rPr lang="en-GB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AHP Careers</a:t>
          </a:r>
        </a:p>
      </dgm:t>
    </dgm:pt>
    <dgm:pt modelId="{3CE418A2-D484-4648-BA10-F5ACFCDDA96D}" type="parTrans" cxnId="{0BAC82AB-E2CA-4BD4-83D5-4936CC33C0A7}">
      <dgm:prSet/>
      <dgm:spPr/>
      <dgm:t>
        <a:bodyPr/>
        <a:lstStyle/>
        <a:p>
          <a:endParaRPr lang="en-GB"/>
        </a:p>
      </dgm:t>
    </dgm:pt>
    <dgm:pt modelId="{6E91244D-9568-4408-8DFD-72F2E6510C49}" type="sibTrans" cxnId="{0BAC82AB-E2CA-4BD4-83D5-4936CC33C0A7}">
      <dgm:prSet/>
      <dgm:spPr/>
      <dgm:t>
        <a:bodyPr/>
        <a:lstStyle/>
        <a:p>
          <a:endParaRPr lang="en-GB"/>
        </a:p>
      </dgm:t>
    </dgm:pt>
    <dgm:pt modelId="{5CFDED17-BB8B-4C4F-9DA1-D3B2A0916C95}">
      <dgm:prSet phldrT="[Text]" custT="1"/>
      <dgm:spPr>
        <a:solidFill>
          <a:srgbClr val="45B451"/>
        </a:solidFill>
        <a:ln>
          <a:noFill/>
        </a:ln>
        <a:effectLst/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Action Learning</a:t>
          </a:r>
        </a:p>
      </dgm:t>
    </dgm:pt>
    <dgm:pt modelId="{FC90A19D-C5BF-41A9-B227-FF0226212758}" type="parTrans" cxnId="{958FFD37-5A45-456F-926B-EE28431F294D}">
      <dgm:prSet/>
      <dgm:spPr/>
      <dgm:t>
        <a:bodyPr/>
        <a:lstStyle/>
        <a:p>
          <a:endParaRPr lang="en-GB"/>
        </a:p>
      </dgm:t>
    </dgm:pt>
    <dgm:pt modelId="{71B73049-6DA4-4FEF-8FEE-0801631837D6}" type="sibTrans" cxnId="{958FFD37-5A45-456F-926B-EE28431F294D}">
      <dgm:prSet/>
      <dgm:spPr/>
      <dgm:t>
        <a:bodyPr/>
        <a:lstStyle/>
        <a:p>
          <a:endParaRPr lang="en-GB"/>
        </a:p>
      </dgm:t>
    </dgm:pt>
    <dgm:pt modelId="{E79893B9-1D60-43DD-8973-4B261A2C5AFE}">
      <dgm:prSet phldrT="[Text]" custT="1"/>
      <dgm:spPr>
        <a:solidFill>
          <a:srgbClr val="43AFC0"/>
        </a:solidFill>
        <a:ln>
          <a:noFill/>
        </a:ln>
        <a:effectLst/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Making every contact count</a:t>
          </a:r>
        </a:p>
      </dgm:t>
    </dgm:pt>
    <dgm:pt modelId="{D6AADA3B-274E-44CC-971D-FA3F63F13D5A}" type="parTrans" cxnId="{D05707AD-7098-4AAA-A089-FE8FD4B08341}">
      <dgm:prSet/>
      <dgm:spPr/>
      <dgm:t>
        <a:bodyPr/>
        <a:lstStyle/>
        <a:p>
          <a:endParaRPr lang="en-GB"/>
        </a:p>
      </dgm:t>
    </dgm:pt>
    <dgm:pt modelId="{50AE30D3-D823-4D85-B652-652A2C8F9F8A}" type="sibTrans" cxnId="{D05707AD-7098-4AAA-A089-FE8FD4B08341}">
      <dgm:prSet/>
      <dgm:spPr/>
      <dgm:t>
        <a:bodyPr/>
        <a:lstStyle/>
        <a:p>
          <a:endParaRPr lang="en-GB"/>
        </a:p>
      </dgm:t>
    </dgm:pt>
    <dgm:pt modelId="{FDB869F9-06CA-45E6-9CD1-464EC254507A}">
      <dgm:prSet phldrT="[Text]" custT="1"/>
      <dgm:spPr>
        <a:solidFill>
          <a:srgbClr val="45B451"/>
        </a:solidFill>
        <a:ln>
          <a:noFill/>
        </a:ln>
        <a:effectLst/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Difficult conversations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Working with families</a:t>
          </a:r>
        </a:p>
      </dgm:t>
    </dgm:pt>
    <dgm:pt modelId="{FCF2E8B8-F45E-4656-9687-3E1A6432C5F9}" type="parTrans" cxnId="{3BC57CCC-D331-471F-8C71-34EC08AFE118}">
      <dgm:prSet/>
      <dgm:spPr/>
      <dgm:t>
        <a:bodyPr/>
        <a:lstStyle/>
        <a:p>
          <a:endParaRPr lang="en-GB"/>
        </a:p>
      </dgm:t>
    </dgm:pt>
    <dgm:pt modelId="{1B8F6EE8-52D3-477E-B754-D000E441902B}" type="sibTrans" cxnId="{3BC57CCC-D331-471F-8C71-34EC08AFE118}">
      <dgm:prSet/>
      <dgm:spPr/>
      <dgm:t>
        <a:bodyPr/>
        <a:lstStyle/>
        <a:p>
          <a:endParaRPr lang="en-GB"/>
        </a:p>
      </dgm:t>
    </dgm:pt>
    <dgm:pt modelId="{BD1768EF-FEA5-4F34-A176-D84B652EC381}">
      <dgm:prSet phldrT="[Text]" custT="1"/>
      <dgm:spPr>
        <a:solidFill>
          <a:srgbClr val="45B451"/>
        </a:solidFill>
        <a:ln>
          <a:noFill/>
        </a:ln>
        <a:effectLst/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Action Learning</a:t>
          </a:r>
        </a:p>
      </dgm:t>
    </dgm:pt>
    <dgm:pt modelId="{A73E6108-3142-45DA-AB48-5404E79BDEA5}" type="parTrans" cxnId="{ED0EB7B7-6202-48D6-9055-41F9ED8490BF}">
      <dgm:prSet/>
      <dgm:spPr/>
      <dgm:t>
        <a:bodyPr/>
        <a:lstStyle/>
        <a:p>
          <a:endParaRPr lang="en-GB"/>
        </a:p>
      </dgm:t>
    </dgm:pt>
    <dgm:pt modelId="{375D8248-C256-4DD4-B73A-234F1C40C939}" type="sibTrans" cxnId="{ED0EB7B7-6202-48D6-9055-41F9ED8490BF}">
      <dgm:prSet/>
      <dgm:spPr/>
      <dgm:t>
        <a:bodyPr/>
        <a:lstStyle/>
        <a:p>
          <a:endParaRPr lang="en-GB"/>
        </a:p>
      </dgm:t>
    </dgm:pt>
    <dgm:pt modelId="{B925F280-4A63-43D4-A042-F4964FB92B5F}">
      <dgm:prSet phldrT="[Text]" custT="1"/>
      <dgm:spPr>
        <a:solidFill>
          <a:srgbClr val="43AFC0"/>
        </a:solidFill>
        <a:ln>
          <a:noFill/>
        </a:ln>
        <a:effectLst/>
      </dgm:spPr>
      <dgm:t>
        <a:bodyPr/>
        <a:lstStyle/>
        <a:p>
          <a:pPr algn="l"/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Agenda for change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Appraisal Process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Job Applications</a:t>
          </a:r>
        </a:p>
        <a:p>
          <a:pPr algn="l"/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4D65CC-8F16-4F42-91DF-8EC7622AC6E9}" type="parTrans" cxnId="{BE3504FE-D0DE-47F2-BC1E-52A6AA6CBFD0}">
      <dgm:prSet/>
      <dgm:spPr/>
      <dgm:t>
        <a:bodyPr/>
        <a:lstStyle/>
        <a:p>
          <a:endParaRPr lang="en-GB"/>
        </a:p>
      </dgm:t>
    </dgm:pt>
    <dgm:pt modelId="{7997C837-75F5-423B-9E5A-66AA0DD6BF5E}" type="sibTrans" cxnId="{BE3504FE-D0DE-47F2-BC1E-52A6AA6CBFD0}">
      <dgm:prSet/>
      <dgm:spPr/>
      <dgm:t>
        <a:bodyPr/>
        <a:lstStyle/>
        <a:p>
          <a:endParaRPr lang="en-GB"/>
        </a:p>
      </dgm:t>
    </dgm:pt>
    <dgm:pt modelId="{024088F6-02BA-4661-8E4D-4E994CCF404A}">
      <dgm:prSet phldrT="[Text]" custT="1"/>
      <dgm:spPr>
        <a:solidFill>
          <a:srgbClr val="45B451"/>
        </a:solidFill>
        <a:ln>
          <a:noFill/>
        </a:ln>
        <a:effectLst/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Career Carousel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Universe of opportunities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Continuing Professional Development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Work-based Learning (WBL) on Rotation</a:t>
          </a:r>
        </a:p>
      </dgm:t>
    </dgm:pt>
    <dgm:pt modelId="{62ECDF25-D5A1-4F63-B60D-A08F4FB280D3}" type="parTrans" cxnId="{211ADED8-730C-47C5-8BAF-F800D470FAC4}">
      <dgm:prSet/>
      <dgm:spPr/>
      <dgm:t>
        <a:bodyPr/>
        <a:lstStyle/>
        <a:p>
          <a:endParaRPr lang="en-GB"/>
        </a:p>
      </dgm:t>
    </dgm:pt>
    <dgm:pt modelId="{FFE828A6-87B7-459D-9479-8FD74DA6C938}" type="sibTrans" cxnId="{211ADED8-730C-47C5-8BAF-F800D470FAC4}">
      <dgm:prSet/>
      <dgm:spPr/>
      <dgm:t>
        <a:bodyPr/>
        <a:lstStyle/>
        <a:p>
          <a:endParaRPr lang="en-GB"/>
        </a:p>
      </dgm:t>
    </dgm:pt>
    <dgm:pt modelId="{495E337D-F855-4F8E-8760-7F3715EEFC0E}">
      <dgm:prSet phldrT="[Text]" custT="1"/>
      <dgm:spPr>
        <a:solidFill>
          <a:srgbClr val="43AFC0"/>
        </a:solidFill>
        <a:ln>
          <a:noFill/>
        </a:ln>
        <a:effectLst/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Introduction to leadership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Introduction to quality improvement</a:t>
          </a:r>
        </a:p>
      </dgm:t>
    </dgm:pt>
    <dgm:pt modelId="{95A3A6F5-7A07-4282-8EE5-4002818EE5A9}" type="parTrans" cxnId="{F2F4E700-7D62-44AF-8A40-38D30A53754E}">
      <dgm:prSet/>
      <dgm:spPr/>
      <dgm:t>
        <a:bodyPr/>
        <a:lstStyle/>
        <a:p>
          <a:endParaRPr lang="en-GB"/>
        </a:p>
      </dgm:t>
    </dgm:pt>
    <dgm:pt modelId="{2A5D2B02-D09A-4DA0-9D16-08C921900BC6}" type="sibTrans" cxnId="{F2F4E700-7D62-44AF-8A40-38D30A53754E}">
      <dgm:prSet/>
      <dgm:spPr/>
      <dgm:t>
        <a:bodyPr/>
        <a:lstStyle/>
        <a:p>
          <a:endParaRPr lang="en-GB"/>
        </a:p>
      </dgm:t>
    </dgm:pt>
    <dgm:pt modelId="{6F7DBE14-D663-475F-B2BC-BAD8F9D3CE7E}">
      <dgm:prSet phldrT="[Text]" custT="1"/>
      <dgm:spPr>
        <a:solidFill>
          <a:srgbClr val="43AFC0"/>
        </a:solidFill>
        <a:ln>
          <a:noFill/>
        </a:ln>
        <a:effectLst/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Group reflection on preceptorship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Certificates</a:t>
          </a:r>
        </a:p>
      </dgm:t>
    </dgm:pt>
    <dgm:pt modelId="{F5DEC2FE-A00D-47C6-85A6-CD5D47461558}" type="parTrans" cxnId="{05EBFA02-D73C-49CF-A2F3-6C992E03DFCA}">
      <dgm:prSet/>
      <dgm:spPr/>
      <dgm:t>
        <a:bodyPr/>
        <a:lstStyle/>
        <a:p>
          <a:endParaRPr lang="en-GB"/>
        </a:p>
      </dgm:t>
    </dgm:pt>
    <dgm:pt modelId="{790E73C7-D4EF-4BEF-A020-23C72E5BEF58}" type="sibTrans" cxnId="{05EBFA02-D73C-49CF-A2F3-6C992E03DFCA}">
      <dgm:prSet/>
      <dgm:spPr/>
      <dgm:t>
        <a:bodyPr/>
        <a:lstStyle/>
        <a:p>
          <a:endParaRPr lang="en-GB"/>
        </a:p>
      </dgm:t>
    </dgm:pt>
    <dgm:pt modelId="{AC37A03B-8AF2-4EE3-BD8A-F6AA6DABEEC4}">
      <dgm:prSet phldrT="[Text]" custT="1"/>
      <dgm:spPr>
        <a:solidFill>
          <a:srgbClr val="43AFC0"/>
        </a:solidFill>
        <a:ln>
          <a:noFill/>
        </a:ln>
        <a:effectLst/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Caring for a patient experiencing pain</a:t>
          </a:r>
        </a:p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Mental Health Awareness</a:t>
          </a:r>
        </a:p>
      </dgm:t>
    </dgm:pt>
    <dgm:pt modelId="{877D4DE7-27C2-4B88-B9C0-6066DB33F278}" type="parTrans" cxnId="{42574E88-B54C-4664-9D99-55F302FB65D3}">
      <dgm:prSet/>
      <dgm:spPr/>
      <dgm:t>
        <a:bodyPr/>
        <a:lstStyle/>
        <a:p>
          <a:endParaRPr lang="en-GB"/>
        </a:p>
      </dgm:t>
    </dgm:pt>
    <dgm:pt modelId="{F7C5A87C-BCDC-465D-8ECB-CAE6DC1819A1}" type="sibTrans" cxnId="{42574E88-B54C-4664-9D99-55F302FB65D3}">
      <dgm:prSet/>
      <dgm:spPr/>
      <dgm:t>
        <a:bodyPr/>
        <a:lstStyle/>
        <a:p>
          <a:endParaRPr lang="en-GB"/>
        </a:p>
      </dgm:t>
    </dgm:pt>
    <dgm:pt modelId="{29A0ED7D-762C-42DF-A3D5-F4FB5A3BB1A8}">
      <dgm:prSet phldrT="[Text]" custT="1"/>
      <dgm:spPr>
        <a:solidFill>
          <a:srgbClr val="43AFC0"/>
        </a:solidFill>
        <a:ln>
          <a:noFill/>
        </a:ln>
        <a:effectLst/>
      </dgm:spPr>
      <dgm:t>
        <a:bodyPr/>
        <a:lstStyle/>
        <a:p>
          <a:pPr algn="l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Visual, Aural, Read/write and Kinaesthetic (VARK) model</a:t>
          </a:r>
        </a:p>
      </dgm:t>
    </dgm:pt>
    <dgm:pt modelId="{BB6B8C2C-E2BC-4E17-ACA6-61A25D6BCC68}" type="parTrans" cxnId="{E6BB7901-E94F-43C8-955E-174A97BF9E66}">
      <dgm:prSet/>
      <dgm:spPr/>
      <dgm:t>
        <a:bodyPr/>
        <a:lstStyle/>
        <a:p>
          <a:endParaRPr lang="en-GB"/>
        </a:p>
      </dgm:t>
    </dgm:pt>
    <dgm:pt modelId="{00C8BAE1-692F-40BC-B115-EC06841BF699}" type="sibTrans" cxnId="{E6BB7901-E94F-43C8-955E-174A97BF9E66}">
      <dgm:prSet/>
      <dgm:spPr/>
      <dgm:t>
        <a:bodyPr/>
        <a:lstStyle/>
        <a:p>
          <a:endParaRPr lang="en-GB"/>
        </a:p>
      </dgm:t>
    </dgm:pt>
    <dgm:pt modelId="{C15C1D4A-68F5-416C-95FD-D09428DE8B2C}" type="pres">
      <dgm:prSet presAssocID="{A31D12F5-F24D-468F-9EA2-368BB777EBEB}" presName="theList" presStyleCnt="0">
        <dgm:presLayoutVars>
          <dgm:dir/>
          <dgm:animLvl val="lvl"/>
          <dgm:resizeHandles val="exact"/>
        </dgm:presLayoutVars>
      </dgm:prSet>
      <dgm:spPr/>
    </dgm:pt>
    <dgm:pt modelId="{F3DA66AA-9969-4794-924B-87168CA13F4C}" type="pres">
      <dgm:prSet presAssocID="{4CDBD42F-4275-4DAC-A3DC-834EC66C2F1F}" presName="compNode" presStyleCnt="0"/>
      <dgm:spPr/>
    </dgm:pt>
    <dgm:pt modelId="{266FB45A-1823-4B70-9DA2-39CB2C0F4115}" type="pres">
      <dgm:prSet presAssocID="{4CDBD42F-4275-4DAC-A3DC-834EC66C2F1F}" presName="aNode" presStyleLbl="bgShp" presStyleIdx="0" presStyleCnt="3"/>
      <dgm:spPr/>
    </dgm:pt>
    <dgm:pt modelId="{7050BEAD-DA3D-4CEE-B5EE-53CBF9F4D6BE}" type="pres">
      <dgm:prSet presAssocID="{4CDBD42F-4275-4DAC-A3DC-834EC66C2F1F}" presName="textNode" presStyleLbl="bgShp" presStyleIdx="0" presStyleCnt="3"/>
      <dgm:spPr/>
    </dgm:pt>
    <dgm:pt modelId="{91D91091-B20E-417F-A627-2B93AC4DBDFA}" type="pres">
      <dgm:prSet presAssocID="{4CDBD42F-4275-4DAC-A3DC-834EC66C2F1F}" presName="compChildNode" presStyleCnt="0"/>
      <dgm:spPr/>
    </dgm:pt>
    <dgm:pt modelId="{E797BA19-4FBE-4FB5-81F8-6753307197E5}" type="pres">
      <dgm:prSet presAssocID="{4CDBD42F-4275-4DAC-A3DC-834EC66C2F1F}" presName="theInnerList" presStyleCnt="0"/>
      <dgm:spPr/>
    </dgm:pt>
    <dgm:pt modelId="{091F37EF-D9A1-48E4-B8E9-E558821E746E}" type="pres">
      <dgm:prSet presAssocID="{E79893B9-1D60-43DD-8973-4B261A2C5AFE}" presName="childNode" presStyleLbl="node1" presStyleIdx="0" presStyleCnt="11">
        <dgm:presLayoutVars>
          <dgm:bulletEnabled val="1"/>
        </dgm:presLayoutVars>
      </dgm:prSet>
      <dgm:spPr/>
    </dgm:pt>
    <dgm:pt modelId="{80C1503B-39D3-4F0D-8E6A-648C26CC3B26}" type="pres">
      <dgm:prSet presAssocID="{E79893B9-1D60-43DD-8973-4B261A2C5AFE}" presName="aSpace2" presStyleCnt="0"/>
      <dgm:spPr/>
    </dgm:pt>
    <dgm:pt modelId="{1942FA0A-186B-4B44-A08C-A03BC7FFA9A7}" type="pres">
      <dgm:prSet presAssocID="{FDB869F9-06CA-45E6-9CD1-464EC254507A}" presName="childNode" presStyleLbl="node1" presStyleIdx="1" presStyleCnt="11">
        <dgm:presLayoutVars>
          <dgm:bulletEnabled val="1"/>
        </dgm:presLayoutVars>
      </dgm:prSet>
      <dgm:spPr/>
    </dgm:pt>
    <dgm:pt modelId="{A0A6E65C-C2C7-4ECC-BCF8-DDC50F8C27D9}" type="pres">
      <dgm:prSet presAssocID="{FDB869F9-06CA-45E6-9CD1-464EC254507A}" presName="aSpace2" presStyleCnt="0"/>
      <dgm:spPr/>
    </dgm:pt>
    <dgm:pt modelId="{00B5C482-5F55-43E2-A17F-8997DB3AAAC7}" type="pres">
      <dgm:prSet presAssocID="{AC37A03B-8AF2-4EE3-BD8A-F6AA6DABEEC4}" presName="childNode" presStyleLbl="node1" presStyleIdx="2" presStyleCnt="11">
        <dgm:presLayoutVars>
          <dgm:bulletEnabled val="1"/>
        </dgm:presLayoutVars>
      </dgm:prSet>
      <dgm:spPr/>
    </dgm:pt>
    <dgm:pt modelId="{D7CC47BB-1BE2-4523-BE1A-FED6F1A09CA9}" type="pres">
      <dgm:prSet presAssocID="{AC37A03B-8AF2-4EE3-BD8A-F6AA6DABEEC4}" presName="aSpace2" presStyleCnt="0"/>
      <dgm:spPr/>
    </dgm:pt>
    <dgm:pt modelId="{AFC7262B-E330-49DE-8FFE-F137071E053A}" type="pres">
      <dgm:prSet presAssocID="{5CFDED17-BB8B-4C4F-9DA1-D3B2A0916C95}" presName="childNode" presStyleLbl="node1" presStyleIdx="3" presStyleCnt="11" custScaleY="75672">
        <dgm:presLayoutVars>
          <dgm:bulletEnabled val="1"/>
        </dgm:presLayoutVars>
      </dgm:prSet>
      <dgm:spPr/>
    </dgm:pt>
    <dgm:pt modelId="{09255566-B42C-4F61-86D3-5A103DA965F4}" type="pres">
      <dgm:prSet presAssocID="{4CDBD42F-4275-4DAC-A3DC-834EC66C2F1F}" presName="aSpace" presStyleCnt="0"/>
      <dgm:spPr/>
    </dgm:pt>
    <dgm:pt modelId="{A684F840-7007-41D4-A1F0-F45CC6D544AA}" type="pres">
      <dgm:prSet presAssocID="{7576C777-32C6-45EF-BB34-6035A87AD721}" presName="compNode" presStyleCnt="0"/>
      <dgm:spPr/>
    </dgm:pt>
    <dgm:pt modelId="{60020D0D-7A10-45E5-84DD-D9E2BD1C87EA}" type="pres">
      <dgm:prSet presAssocID="{7576C777-32C6-45EF-BB34-6035A87AD721}" presName="aNode" presStyleLbl="bgShp" presStyleIdx="1" presStyleCnt="3"/>
      <dgm:spPr/>
    </dgm:pt>
    <dgm:pt modelId="{D4828D83-7162-40F0-B662-57FE4138A4F4}" type="pres">
      <dgm:prSet presAssocID="{7576C777-32C6-45EF-BB34-6035A87AD721}" presName="textNode" presStyleLbl="bgShp" presStyleIdx="1" presStyleCnt="3"/>
      <dgm:spPr/>
    </dgm:pt>
    <dgm:pt modelId="{2404C562-CB26-4D60-A6D0-80F452F04FFE}" type="pres">
      <dgm:prSet presAssocID="{7576C777-32C6-45EF-BB34-6035A87AD721}" presName="compChildNode" presStyleCnt="0"/>
      <dgm:spPr/>
    </dgm:pt>
    <dgm:pt modelId="{10930BC4-65CF-476E-9344-1EC72D2B3FA4}" type="pres">
      <dgm:prSet presAssocID="{7576C777-32C6-45EF-BB34-6035A87AD721}" presName="theInnerList" presStyleCnt="0"/>
      <dgm:spPr/>
    </dgm:pt>
    <dgm:pt modelId="{DFA54AAF-6398-426C-94D5-4DE71AA686EF}" type="pres">
      <dgm:prSet presAssocID="{B925F280-4A63-43D4-A042-F4964FB92B5F}" presName="childNode" presStyleLbl="node1" presStyleIdx="4" presStyleCnt="11" custScaleY="99519" custLinFactNeighborX="1314" custLinFactNeighborY="10585">
        <dgm:presLayoutVars>
          <dgm:bulletEnabled val="1"/>
        </dgm:presLayoutVars>
      </dgm:prSet>
      <dgm:spPr/>
    </dgm:pt>
    <dgm:pt modelId="{2EA204BA-2C04-4F60-A0F3-45B84749F511}" type="pres">
      <dgm:prSet presAssocID="{B925F280-4A63-43D4-A042-F4964FB92B5F}" presName="aSpace2" presStyleCnt="0"/>
      <dgm:spPr/>
    </dgm:pt>
    <dgm:pt modelId="{DF8C8076-FA56-40D8-AB63-D9D81109B60F}" type="pres">
      <dgm:prSet presAssocID="{024088F6-02BA-4661-8E4D-4E994CCF404A}" presName="childNode" presStyleLbl="node1" presStyleIdx="5" presStyleCnt="11" custScaleY="135125" custLinFactNeighborX="1314" custLinFactNeighborY="16633">
        <dgm:presLayoutVars>
          <dgm:bulletEnabled val="1"/>
        </dgm:presLayoutVars>
      </dgm:prSet>
      <dgm:spPr/>
    </dgm:pt>
    <dgm:pt modelId="{A91D3168-43F2-452F-A081-1277A94343B2}" type="pres">
      <dgm:prSet presAssocID="{024088F6-02BA-4661-8E4D-4E994CCF404A}" presName="aSpace2" presStyleCnt="0"/>
      <dgm:spPr/>
    </dgm:pt>
    <dgm:pt modelId="{AFDDEDEE-99CA-4B26-9EB0-D39BE2DF1EB3}" type="pres">
      <dgm:prSet presAssocID="{BD1768EF-FEA5-4F34-A176-D84B652EC381}" presName="childNode" presStyleLbl="node1" presStyleIdx="6" presStyleCnt="11" custScaleY="54535" custLinFactNeighborX="1314">
        <dgm:presLayoutVars>
          <dgm:bulletEnabled val="1"/>
        </dgm:presLayoutVars>
      </dgm:prSet>
      <dgm:spPr/>
    </dgm:pt>
    <dgm:pt modelId="{8CA62532-0296-4A46-92E0-15CFF10C01A8}" type="pres">
      <dgm:prSet presAssocID="{7576C777-32C6-45EF-BB34-6035A87AD721}" presName="aSpace" presStyleCnt="0"/>
      <dgm:spPr/>
    </dgm:pt>
    <dgm:pt modelId="{E734B537-FE36-4EC4-B8B5-32E2505537AD}" type="pres">
      <dgm:prSet presAssocID="{31A88C87-9EB2-4E37-BED3-441E97822CBC}" presName="compNode" presStyleCnt="0"/>
      <dgm:spPr/>
    </dgm:pt>
    <dgm:pt modelId="{96592BCC-B28E-40BD-BADB-172CA59BBBDC}" type="pres">
      <dgm:prSet presAssocID="{31A88C87-9EB2-4E37-BED3-441E97822CBC}" presName="aNode" presStyleLbl="bgShp" presStyleIdx="2" presStyleCnt="3" custLinFactNeighborY="-3211"/>
      <dgm:spPr/>
    </dgm:pt>
    <dgm:pt modelId="{F73DBA9C-10F1-4DA2-8927-B2F93E20BCC2}" type="pres">
      <dgm:prSet presAssocID="{31A88C87-9EB2-4E37-BED3-441E97822CBC}" presName="textNode" presStyleLbl="bgShp" presStyleIdx="2" presStyleCnt="3"/>
      <dgm:spPr/>
    </dgm:pt>
    <dgm:pt modelId="{069CF4D8-78EC-4A76-A515-95AFD191519B}" type="pres">
      <dgm:prSet presAssocID="{31A88C87-9EB2-4E37-BED3-441E97822CBC}" presName="compChildNode" presStyleCnt="0"/>
      <dgm:spPr/>
    </dgm:pt>
    <dgm:pt modelId="{B3CCD18F-9E7E-4DAB-AF68-944290E59B68}" type="pres">
      <dgm:prSet presAssocID="{31A88C87-9EB2-4E37-BED3-441E97822CBC}" presName="theInnerList" presStyleCnt="0"/>
      <dgm:spPr/>
    </dgm:pt>
    <dgm:pt modelId="{64EF0217-E7F6-4B63-A223-2E6E61F07ECC}" type="pres">
      <dgm:prSet presAssocID="{29A0ED7D-762C-42DF-A3D5-F4FB5A3BB1A8}" presName="childNode" presStyleLbl="node1" presStyleIdx="7" presStyleCnt="11" custScaleY="163078" custLinFactY="-7291" custLinFactNeighborX="-1387" custLinFactNeighborY="-100000">
        <dgm:presLayoutVars>
          <dgm:bulletEnabled val="1"/>
        </dgm:presLayoutVars>
      </dgm:prSet>
      <dgm:spPr/>
    </dgm:pt>
    <dgm:pt modelId="{AC2AB198-8277-4077-8CC1-79958E22B65C}" type="pres">
      <dgm:prSet presAssocID="{29A0ED7D-762C-42DF-A3D5-F4FB5A3BB1A8}" presName="aSpace2" presStyleCnt="0"/>
      <dgm:spPr/>
    </dgm:pt>
    <dgm:pt modelId="{7EC36A88-331A-422D-BB2C-723ADB6F4F94}" type="pres">
      <dgm:prSet presAssocID="{D20CD8BF-9A2F-4C03-877A-7D5A169B8B95}" presName="childNode" presStyleLbl="node1" presStyleIdx="8" presStyleCnt="11" custScaleY="412479" custLinFactNeighborX="-919" custLinFactNeighborY="-45864">
        <dgm:presLayoutVars>
          <dgm:bulletEnabled val="1"/>
        </dgm:presLayoutVars>
      </dgm:prSet>
      <dgm:spPr/>
    </dgm:pt>
    <dgm:pt modelId="{FE1CA444-2BED-47CE-B496-B0B9546EB326}" type="pres">
      <dgm:prSet presAssocID="{D20CD8BF-9A2F-4C03-877A-7D5A169B8B95}" presName="aSpace2" presStyleCnt="0"/>
      <dgm:spPr/>
    </dgm:pt>
    <dgm:pt modelId="{5C4F0A44-D0BC-4D2C-944A-A4A1D5110C50}" type="pres">
      <dgm:prSet presAssocID="{495E337D-F855-4F8E-8760-7F3715EEFC0E}" presName="childNode" presStyleLbl="node1" presStyleIdx="9" presStyleCnt="11" custScaleY="317454" custLinFactNeighborX="-926" custLinFactNeighborY="88967">
        <dgm:presLayoutVars>
          <dgm:bulletEnabled val="1"/>
        </dgm:presLayoutVars>
      </dgm:prSet>
      <dgm:spPr/>
    </dgm:pt>
    <dgm:pt modelId="{66DEAD59-79D8-4E52-AA35-21B997D3EACB}" type="pres">
      <dgm:prSet presAssocID="{495E337D-F855-4F8E-8760-7F3715EEFC0E}" presName="aSpace2" presStyleCnt="0"/>
      <dgm:spPr/>
    </dgm:pt>
    <dgm:pt modelId="{06AD65D6-36ED-452C-8CA2-833F4CF11849}" type="pres">
      <dgm:prSet presAssocID="{6F7DBE14-D663-475F-B2BC-BAD8F9D3CE7E}" presName="childNode" presStyleLbl="node1" presStyleIdx="10" presStyleCnt="11" custScaleY="313043" custLinFactY="19712" custLinFactNeighborX="-507" custLinFactNeighborY="100000">
        <dgm:presLayoutVars>
          <dgm:bulletEnabled val="1"/>
        </dgm:presLayoutVars>
      </dgm:prSet>
      <dgm:spPr/>
    </dgm:pt>
  </dgm:ptLst>
  <dgm:cxnLst>
    <dgm:cxn modelId="{F2F4E700-7D62-44AF-8A40-38D30A53754E}" srcId="{31A88C87-9EB2-4E37-BED3-441E97822CBC}" destId="{495E337D-F855-4F8E-8760-7F3715EEFC0E}" srcOrd="2" destOrd="0" parTransId="{95A3A6F5-7A07-4282-8EE5-4002818EE5A9}" sibTransId="{2A5D2B02-D09A-4DA0-9D16-08C921900BC6}"/>
    <dgm:cxn modelId="{E6BB7901-E94F-43C8-955E-174A97BF9E66}" srcId="{31A88C87-9EB2-4E37-BED3-441E97822CBC}" destId="{29A0ED7D-762C-42DF-A3D5-F4FB5A3BB1A8}" srcOrd="0" destOrd="0" parTransId="{BB6B8C2C-E2BC-4E17-ACA6-61A25D6BCC68}" sibTransId="{00C8BAE1-692F-40BC-B115-EC06841BF699}"/>
    <dgm:cxn modelId="{05EBFA02-D73C-49CF-A2F3-6C992E03DFCA}" srcId="{31A88C87-9EB2-4E37-BED3-441E97822CBC}" destId="{6F7DBE14-D663-475F-B2BC-BAD8F9D3CE7E}" srcOrd="3" destOrd="0" parTransId="{F5DEC2FE-A00D-47C6-85A6-CD5D47461558}" sibTransId="{790E73C7-D4EF-4BEF-A020-23C72E5BEF58}"/>
    <dgm:cxn modelId="{D85CA106-0B52-4C1A-BBEB-AD79753E49CF}" type="presOf" srcId="{31A88C87-9EB2-4E37-BED3-441E97822CBC}" destId="{F73DBA9C-10F1-4DA2-8927-B2F93E20BCC2}" srcOrd="1" destOrd="0" presId="urn:microsoft.com/office/officeart/2005/8/layout/lProcess2"/>
    <dgm:cxn modelId="{DB2B5A0C-7AAF-4FFF-9DFD-22A1E2FF9515}" type="presOf" srcId="{5CFDED17-BB8B-4C4F-9DA1-D3B2A0916C95}" destId="{AFC7262B-E330-49DE-8FFE-F137071E053A}" srcOrd="0" destOrd="0" presId="urn:microsoft.com/office/officeart/2005/8/layout/lProcess2"/>
    <dgm:cxn modelId="{958FFD37-5A45-456F-926B-EE28431F294D}" srcId="{4CDBD42F-4275-4DAC-A3DC-834EC66C2F1F}" destId="{5CFDED17-BB8B-4C4F-9DA1-D3B2A0916C95}" srcOrd="3" destOrd="0" parTransId="{FC90A19D-C5BF-41A9-B227-FF0226212758}" sibTransId="{71B73049-6DA4-4FEF-8FEE-0801631837D6}"/>
    <dgm:cxn modelId="{21B92A3C-CC95-4D5D-B5F0-C669CB2094D1}" type="presOf" srcId="{D20CD8BF-9A2F-4C03-877A-7D5A169B8B95}" destId="{7EC36A88-331A-422D-BB2C-723ADB6F4F94}" srcOrd="0" destOrd="0" presId="urn:microsoft.com/office/officeart/2005/8/layout/lProcess2"/>
    <dgm:cxn modelId="{D1B4BD48-96E3-4061-B344-5486B255EC09}" type="presOf" srcId="{FDB869F9-06CA-45E6-9CD1-464EC254507A}" destId="{1942FA0A-186B-4B44-A08C-A03BC7FFA9A7}" srcOrd="0" destOrd="0" presId="urn:microsoft.com/office/officeart/2005/8/layout/lProcess2"/>
    <dgm:cxn modelId="{093A116B-4BF5-49E4-AE7B-ED7B9BA7531F}" type="presOf" srcId="{6F7DBE14-D663-475F-B2BC-BAD8F9D3CE7E}" destId="{06AD65D6-36ED-452C-8CA2-833F4CF11849}" srcOrd="0" destOrd="0" presId="urn:microsoft.com/office/officeart/2005/8/layout/lProcess2"/>
    <dgm:cxn modelId="{8E37B550-0D2A-4671-B2E8-F5FCBBB3E169}" srcId="{A31D12F5-F24D-468F-9EA2-368BB777EBEB}" destId="{4CDBD42F-4275-4DAC-A3DC-834EC66C2F1F}" srcOrd="0" destOrd="0" parTransId="{408FAF6A-8D61-44DC-B461-1C44B400A655}" sibTransId="{BE27AF13-DBDC-4812-8AD9-740E70B1CE30}"/>
    <dgm:cxn modelId="{6F421472-4633-4BF3-99EE-160148D8071E}" type="presOf" srcId="{B925F280-4A63-43D4-A042-F4964FB92B5F}" destId="{DFA54AAF-6398-426C-94D5-4DE71AA686EF}" srcOrd="0" destOrd="0" presId="urn:microsoft.com/office/officeart/2005/8/layout/lProcess2"/>
    <dgm:cxn modelId="{361B2E55-775E-4D3E-A603-D8CD789B848B}" type="presOf" srcId="{7576C777-32C6-45EF-BB34-6035A87AD721}" destId="{60020D0D-7A10-45E5-84DD-D9E2BD1C87EA}" srcOrd="0" destOrd="0" presId="urn:microsoft.com/office/officeart/2005/8/layout/lProcess2"/>
    <dgm:cxn modelId="{6F14E47B-BCFA-423B-84BE-BBE6EC6A893F}" type="presOf" srcId="{495E337D-F855-4F8E-8760-7F3715EEFC0E}" destId="{5C4F0A44-D0BC-4D2C-944A-A4A1D5110C50}" srcOrd="0" destOrd="0" presId="urn:microsoft.com/office/officeart/2005/8/layout/lProcess2"/>
    <dgm:cxn modelId="{42574E88-B54C-4664-9D99-55F302FB65D3}" srcId="{4CDBD42F-4275-4DAC-A3DC-834EC66C2F1F}" destId="{AC37A03B-8AF2-4EE3-BD8A-F6AA6DABEEC4}" srcOrd="2" destOrd="0" parTransId="{877D4DE7-27C2-4B88-B9C0-6066DB33F278}" sibTransId="{F7C5A87C-BCDC-465D-8ECB-CAE6DC1819A1}"/>
    <dgm:cxn modelId="{9D74D192-5143-4F67-A3E7-EDAD73D55A7B}" type="presOf" srcId="{4CDBD42F-4275-4DAC-A3DC-834EC66C2F1F}" destId="{7050BEAD-DA3D-4CEE-B5EE-53CBF9F4D6BE}" srcOrd="1" destOrd="0" presId="urn:microsoft.com/office/officeart/2005/8/layout/lProcess2"/>
    <dgm:cxn modelId="{0E255E98-7802-4086-8254-BA195967639E}" type="presOf" srcId="{4CDBD42F-4275-4DAC-A3DC-834EC66C2F1F}" destId="{266FB45A-1823-4B70-9DA2-39CB2C0F4115}" srcOrd="0" destOrd="0" presId="urn:microsoft.com/office/officeart/2005/8/layout/lProcess2"/>
    <dgm:cxn modelId="{AF5F3BA7-E015-479E-8B76-73EF711D8AB4}" type="presOf" srcId="{29A0ED7D-762C-42DF-A3D5-F4FB5A3BB1A8}" destId="{64EF0217-E7F6-4B63-A223-2E6E61F07ECC}" srcOrd="0" destOrd="0" presId="urn:microsoft.com/office/officeart/2005/8/layout/lProcess2"/>
    <dgm:cxn modelId="{362A98A7-4511-450D-A8A2-1968E82D6C87}" type="presOf" srcId="{7576C777-32C6-45EF-BB34-6035A87AD721}" destId="{D4828D83-7162-40F0-B662-57FE4138A4F4}" srcOrd="1" destOrd="0" presId="urn:microsoft.com/office/officeart/2005/8/layout/lProcess2"/>
    <dgm:cxn modelId="{5D7C16A8-918A-4B66-8FC2-34E29EA55E5E}" type="presOf" srcId="{31A88C87-9EB2-4E37-BED3-441E97822CBC}" destId="{96592BCC-B28E-40BD-BADB-172CA59BBBDC}" srcOrd="0" destOrd="0" presId="urn:microsoft.com/office/officeart/2005/8/layout/lProcess2"/>
    <dgm:cxn modelId="{0BAC82AB-E2CA-4BD4-83D5-4936CC33C0A7}" srcId="{A31D12F5-F24D-468F-9EA2-368BB777EBEB}" destId="{7576C777-32C6-45EF-BB34-6035A87AD721}" srcOrd="1" destOrd="0" parTransId="{3CE418A2-D484-4648-BA10-F5ACFCDDA96D}" sibTransId="{6E91244D-9568-4408-8DFD-72F2E6510C49}"/>
    <dgm:cxn modelId="{D05707AD-7098-4AAA-A089-FE8FD4B08341}" srcId="{4CDBD42F-4275-4DAC-A3DC-834EC66C2F1F}" destId="{E79893B9-1D60-43DD-8973-4B261A2C5AFE}" srcOrd="0" destOrd="0" parTransId="{D6AADA3B-274E-44CC-971D-FA3F63F13D5A}" sibTransId="{50AE30D3-D823-4D85-B652-652A2C8F9F8A}"/>
    <dgm:cxn modelId="{ED0EB7B7-6202-48D6-9055-41F9ED8490BF}" srcId="{7576C777-32C6-45EF-BB34-6035A87AD721}" destId="{BD1768EF-FEA5-4F34-A176-D84B652EC381}" srcOrd="2" destOrd="0" parTransId="{A73E6108-3142-45DA-AB48-5404E79BDEA5}" sibTransId="{375D8248-C256-4DD4-B73A-234F1C40C939}"/>
    <dgm:cxn modelId="{06AA65BE-1687-4D18-AEB6-2C90FBAB4358}" type="presOf" srcId="{BD1768EF-FEA5-4F34-A176-D84B652EC381}" destId="{AFDDEDEE-99CA-4B26-9EB0-D39BE2DF1EB3}" srcOrd="0" destOrd="0" presId="urn:microsoft.com/office/officeart/2005/8/layout/lProcess2"/>
    <dgm:cxn modelId="{128A84C1-6DB9-4DDE-9254-B4EC38E39ACF}" type="presOf" srcId="{AC37A03B-8AF2-4EE3-BD8A-F6AA6DABEEC4}" destId="{00B5C482-5F55-43E2-A17F-8997DB3AAAC7}" srcOrd="0" destOrd="0" presId="urn:microsoft.com/office/officeart/2005/8/layout/lProcess2"/>
    <dgm:cxn modelId="{3BC57CCC-D331-471F-8C71-34EC08AFE118}" srcId="{4CDBD42F-4275-4DAC-A3DC-834EC66C2F1F}" destId="{FDB869F9-06CA-45E6-9CD1-464EC254507A}" srcOrd="1" destOrd="0" parTransId="{FCF2E8B8-F45E-4656-9687-3E1A6432C5F9}" sibTransId="{1B8F6EE8-52D3-477E-B754-D000E441902B}"/>
    <dgm:cxn modelId="{5ECB00D3-AECB-4313-942C-F990D896F875}" type="presOf" srcId="{024088F6-02BA-4661-8E4D-4E994CCF404A}" destId="{DF8C8076-FA56-40D8-AB63-D9D81109B60F}" srcOrd="0" destOrd="0" presId="urn:microsoft.com/office/officeart/2005/8/layout/lProcess2"/>
    <dgm:cxn modelId="{211ADED8-730C-47C5-8BAF-F800D470FAC4}" srcId="{7576C777-32C6-45EF-BB34-6035A87AD721}" destId="{024088F6-02BA-4661-8E4D-4E994CCF404A}" srcOrd="1" destOrd="0" parTransId="{62ECDF25-D5A1-4F63-B60D-A08F4FB280D3}" sibTransId="{FFE828A6-87B7-459D-9479-8FD74DA6C938}"/>
    <dgm:cxn modelId="{A23802F1-6DE9-491E-93FA-22D081458BA2}" type="presOf" srcId="{E79893B9-1D60-43DD-8973-4B261A2C5AFE}" destId="{091F37EF-D9A1-48E4-B8E9-E558821E746E}" srcOrd="0" destOrd="0" presId="urn:microsoft.com/office/officeart/2005/8/layout/lProcess2"/>
    <dgm:cxn modelId="{29BC6DF5-2D5D-494A-862D-820DFDA96335}" srcId="{A31D12F5-F24D-468F-9EA2-368BB777EBEB}" destId="{31A88C87-9EB2-4E37-BED3-441E97822CBC}" srcOrd="2" destOrd="0" parTransId="{3D59E997-132E-4B42-9B57-EAD3B4F30B0F}" sibTransId="{15B93ABC-146B-481B-96ED-6EAAF3E4E6BA}"/>
    <dgm:cxn modelId="{6E38FEF6-DD2D-40E0-B0B8-B5F7E239A14F}" type="presOf" srcId="{A31D12F5-F24D-468F-9EA2-368BB777EBEB}" destId="{C15C1D4A-68F5-416C-95FD-D09428DE8B2C}" srcOrd="0" destOrd="0" presId="urn:microsoft.com/office/officeart/2005/8/layout/lProcess2"/>
    <dgm:cxn modelId="{D8FF9FF8-B833-4ABE-A4B9-BF147FEE6BC6}" srcId="{31A88C87-9EB2-4E37-BED3-441E97822CBC}" destId="{D20CD8BF-9A2F-4C03-877A-7D5A169B8B95}" srcOrd="1" destOrd="0" parTransId="{A296D8EE-8273-40EB-9B9E-FE9E64311F02}" sibTransId="{C5B812F9-E692-4010-84B7-10CAA5D09B31}"/>
    <dgm:cxn modelId="{BE3504FE-D0DE-47F2-BC1E-52A6AA6CBFD0}" srcId="{7576C777-32C6-45EF-BB34-6035A87AD721}" destId="{B925F280-4A63-43D4-A042-F4964FB92B5F}" srcOrd="0" destOrd="0" parTransId="{964D65CC-8F16-4F42-91DF-8EC7622AC6E9}" sibTransId="{7997C837-75F5-423B-9E5A-66AA0DD6BF5E}"/>
    <dgm:cxn modelId="{1B341039-9C57-482D-8E87-8D6CF5DD4A23}" type="presParOf" srcId="{C15C1D4A-68F5-416C-95FD-D09428DE8B2C}" destId="{F3DA66AA-9969-4794-924B-87168CA13F4C}" srcOrd="0" destOrd="0" presId="urn:microsoft.com/office/officeart/2005/8/layout/lProcess2"/>
    <dgm:cxn modelId="{2EE11E2E-8D8C-442C-9C40-D2107263B9B8}" type="presParOf" srcId="{F3DA66AA-9969-4794-924B-87168CA13F4C}" destId="{266FB45A-1823-4B70-9DA2-39CB2C0F4115}" srcOrd="0" destOrd="0" presId="urn:microsoft.com/office/officeart/2005/8/layout/lProcess2"/>
    <dgm:cxn modelId="{4ECEE472-21FD-43D8-8C8A-857C67AA8DD0}" type="presParOf" srcId="{F3DA66AA-9969-4794-924B-87168CA13F4C}" destId="{7050BEAD-DA3D-4CEE-B5EE-53CBF9F4D6BE}" srcOrd="1" destOrd="0" presId="urn:microsoft.com/office/officeart/2005/8/layout/lProcess2"/>
    <dgm:cxn modelId="{3937682C-7B29-4C23-9022-9A9478B4F57B}" type="presParOf" srcId="{F3DA66AA-9969-4794-924B-87168CA13F4C}" destId="{91D91091-B20E-417F-A627-2B93AC4DBDFA}" srcOrd="2" destOrd="0" presId="urn:microsoft.com/office/officeart/2005/8/layout/lProcess2"/>
    <dgm:cxn modelId="{6BAF22C7-CB8E-433B-98F7-AA1179C21484}" type="presParOf" srcId="{91D91091-B20E-417F-A627-2B93AC4DBDFA}" destId="{E797BA19-4FBE-4FB5-81F8-6753307197E5}" srcOrd="0" destOrd="0" presId="urn:microsoft.com/office/officeart/2005/8/layout/lProcess2"/>
    <dgm:cxn modelId="{3556D212-67DB-4D95-8815-54A6198F34EA}" type="presParOf" srcId="{E797BA19-4FBE-4FB5-81F8-6753307197E5}" destId="{091F37EF-D9A1-48E4-B8E9-E558821E746E}" srcOrd="0" destOrd="0" presId="urn:microsoft.com/office/officeart/2005/8/layout/lProcess2"/>
    <dgm:cxn modelId="{9E232B3C-3BBB-4EB1-821C-AD7A147488ED}" type="presParOf" srcId="{E797BA19-4FBE-4FB5-81F8-6753307197E5}" destId="{80C1503B-39D3-4F0D-8E6A-648C26CC3B26}" srcOrd="1" destOrd="0" presId="urn:microsoft.com/office/officeart/2005/8/layout/lProcess2"/>
    <dgm:cxn modelId="{B48EC25F-E96E-4E01-BEEE-2EC055BC24D5}" type="presParOf" srcId="{E797BA19-4FBE-4FB5-81F8-6753307197E5}" destId="{1942FA0A-186B-4B44-A08C-A03BC7FFA9A7}" srcOrd="2" destOrd="0" presId="urn:microsoft.com/office/officeart/2005/8/layout/lProcess2"/>
    <dgm:cxn modelId="{4ADCDCA0-A0DB-4B32-BCD0-7559F944106D}" type="presParOf" srcId="{E797BA19-4FBE-4FB5-81F8-6753307197E5}" destId="{A0A6E65C-C2C7-4ECC-BCF8-DDC50F8C27D9}" srcOrd="3" destOrd="0" presId="urn:microsoft.com/office/officeart/2005/8/layout/lProcess2"/>
    <dgm:cxn modelId="{87A67BB0-A1DF-4C1C-8BB2-3ED9880253B0}" type="presParOf" srcId="{E797BA19-4FBE-4FB5-81F8-6753307197E5}" destId="{00B5C482-5F55-43E2-A17F-8997DB3AAAC7}" srcOrd="4" destOrd="0" presId="urn:microsoft.com/office/officeart/2005/8/layout/lProcess2"/>
    <dgm:cxn modelId="{69450AD6-2046-4603-9068-10258F335600}" type="presParOf" srcId="{E797BA19-4FBE-4FB5-81F8-6753307197E5}" destId="{D7CC47BB-1BE2-4523-BE1A-FED6F1A09CA9}" srcOrd="5" destOrd="0" presId="urn:microsoft.com/office/officeart/2005/8/layout/lProcess2"/>
    <dgm:cxn modelId="{B6DCFC32-384F-43F0-B96C-B20261815830}" type="presParOf" srcId="{E797BA19-4FBE-4FB5-81F8-6753307197E5}" destId="{AFC7262B-E330-49DE-8FFE-F137071E053A}" srcOrd="6" destOrd="0" presId="urn:microsoft.com/office/officeart/2005/8/layout/lProcess2"/>
    <dgm:cxn modelId="{A8E84555-9B9F-4EC6-A883-E75DA3215F99}" type="presParOf" srcId="{C15C1D4A-68F5-416C-95FD-D09428DE8B2C}" destId="{09255566-B42C-4F61-86D3-5A103DA965F4}" srcOrd="1" destOrd="0" presId="urn:microsoft.com/office/officeart/2005/8/layout/lProcess2"/>
    <dgm:cxn modelId="{8926C25A-811C-4A25-A071-27CEE4238515}" type="presParOf" srcId="{C15C1D4A-68F5-416C-95FD-D09428DE8B2C}" destId="{A684F840-7007-41D4-A1F0-F45CC6D544AA}" srcOrd="2" destOrd="0" presId="urn:microsoft.com/office/officeart/2005/8/layout/lProcess2"/>
    <dgm:cxn modelId="{87CDF266-ACA0-408A-A265-34A3F902BFAE}" type="presParOf" srcId="{A684F840-7007-41D4-A1F0-F45CC6D544AA}" destId="{60020D0D-7A10-45E5-84DD-D9E2BD1C87EA}" srcOrd="0" destOrd="0" presId="urn:microsoft.com/office/officeart/2005/8/layout/lProcess2"/>
    <dgm:cxn modelId="{EFEB0704-DBF5-430A-9764-7EC69828E9DD}" type="presParOf" srcId="{A684F840-7007-41D4-A1F0-F45CC6D544AA}" destId="{D4828D83-7162-40F0-B662-57FE4138A4F4}" srcOrd="1" destOrd="0" presId="urn:microsoft.com/office/officeart/2005/8/layout/lProcess2"/>
    <dgm:cxn modelId="{2C8D91F1-EA58-4057-B1EA-AB1D892468B7}" type="presParOf" srcId="{A684F840-7007-41D4-A1F0-F45CC6D544AA}" destId="{2404C562-CB26-4D60-A6D0-80F452F04FFE}" srcOrd="2" destOrd="0" presId="urn:microsoft.com/office/officeart/2005/8/layout/lProcess2"/>
    <dgm:cxn modelId="{840C93EB-DB01-4D2A-9649-5E572BBD64C5}" type="presParOf" srcId="{2404C562-CB26-4D60-A6D0-80F452F04FFE}" destId="{10930BC4-65CF-476E-9344-1EC72D2B3FA4}" srcOrd="0" destOrd="0" presId="urn:microsoft.com/office/officeart/2005/8/layout/lProcess2"/>
    <dgm:cxn modelId="{5E491B43-12E1-4A04-B9EB-7F5E18328EF4}" type="presParOf" srcId="{10930BC4-65CF-476E-9344-1EC72D2B3FA4}" destId="{DFA54AAF-6398-426C-94D5-4DE71AA686EF}" srcOrd="0" destOrd="0" presId="urn:microsoft.com/office/officeart/2005/8/layout/lProcess2"/>
    <dgm:cxn modelId="{35035D09-D25E-40CF-B775-9CAEC00444E2}" type="presParOf" srcId="{10930BC4-65CF-476E-9344-1EC72D2B3FA4}" destId="{2EA204BA-2C04-4F60-A0F3-45B84749F511}" srcOrd="1" destOrd="0" presId="urn:microsoft.com/office/officeart/2005/8/layout/lProcess2"/>
    <dgm:cxn modelId="{0EA8A0D3-502F-4C08-A23E-EA6F3E22647F}" type="presParOf" srcId="{10930BC4-65CF-476E-9344-1EC72D2B3FA4}" destId="{DF8C8076-FA56-40D8-AB63-D9D81109B60F}" srcOrd="2" destOrd="0" presId="urn:microsoft.com/office/officeart/2005/8/layout/lProcess2"/>
    <dgm:cxn modelId="{FAC840DC-33FA-454B-AB86-BD35E692A883}" type="presParOf" srcId="{10930BC4-65CF-476E-9344-1EC72D2B3FA4}" destId="{A91D3168-43F2-452F-A081-1277A94343B2}" srcOrd="3" destOrd="0" presId="urn:microsoft.com/office/officeart/2005/8/layout/lProcess2"/>
    <dgm:cxn modelId="{C09AE4FA-BE0C-4D43-BAC0-D203ED52F0D1}" type="presParOf" srcId="{10930BC4-65CF-476E-9344-1EC72D2B3FA4}" destId="{AFDDEDEE-99CA-4B26-9EB0-D39BE2DF1EB3}" srcOrd="4" destOrd="0" presId="urn:microsoft.com/office/officeart/2005/8/layout/lProcess2"/>
    <dgm:cxn modelId="{5072BE86-A9C3-4017-BF68-66DC8E42C146}" type="presParOf" srcId="{C15C1D4A-68F5-416C-95FD-D09428DE8B2C}" destId="{8CA62532-0296-4A46-92E0-15CFF10C01A8}" srcOrd="3" destOrd="0" presId="urn:microsoft.com/office/officeart/2005/8/layout/lProcess2"/>
    <dgm:cxn modelId="{7A39F669-F5EF-4113-AD6C-4CABD7326B2C}" type="presParOf" srcId="{C15C1D4A-68F5-416C-95FD-D09428DE8B2C}" destId="{E734B537-FE36-4EC4-B8B5-32E2505537AD}" srcOrd="4" destOrd="0" presId="urn:microsoft.com/office/officeart/2005/8/layout/lProcess2"/>
    <dgm:cxn modelId="{83C48319-90DD-4667-9DC5-CC7A575426CC}" type="presParOf" srcId="{E734B537-FE36-4EC4-B8B5-32E2505537AD}" destId="{96592BCC-B28E-40BD-BADB-172CA59BBBDC}" srcOrd="0" destOrd="0" presId="urn:microsoft.com/office/officeart/2005/8/layout/lProcess2"/>
    <dgm:cxn modelId="{D033346E-2B46-4F28-9DFD-8EEAB878DA07}" type="presParOf" srcId="{E734B537-FE36-4EC4-B8B5-32E2505537AD}" destId="{F73DBA9C-10F1-4DA2-8927-B2F93E20BCC2}" srcOrd="1" destOrd="0" presId="urn:microsoft.com/office/officeart/2005/8/layout/lProcess2"/>
    <dgm:cxn modelId="{449019AA-88D8-4648-95DC-1206E378E14A}" type="presParOf" srcId="{E734B537-FE36-4EC4-B8B5-32E2505537AD}" destId="{069CF4D8-78EC-4A76-A515-95AFD191519B}" srcOrd="2" destOrd="0" presId="urn:microsoft.com/office/officeart/2005/8/layout/lProcess2"/>
    <dgm:cxn modelId="{6ABFAB85-DCB3-427E-8F0E-0A91879C5E34}" type="presParOf" srcId="{069CF4D8-78EC-4A76-A515-95AFD191519B}" destId="{B3CCD18F-9E7E-4DAB-AF68-944290E59B68}" srcOrd="0" destOrd="0" presId="urn:microsoft.com/office/officeart/2005/8/layout/lProcess2"/>
    <dgm:cxn modelId="{6CF9A8C2-266B-4F8C-B1DC-092D4B05A41A}" type="presParOf" srcId="{B3CCD18F-9E7E-4DAB-AF68-944290E59B68}" destId="{64EF0217-E7F6-4B63-A223-2E6E61F07ECC}" srcOrd="0" destOrd="0" presId="urn:microsoft.com/office/officeart/2005/8/layout/lProcess2"/>
    <dgm:cxn modelId="{509AFF8D-BB9C-454F-817A-F2CA67272694}" type="presParOf" srcId="{B3CCD18F-9E7E-4DAB-AF68-944290E59B68}" destId="{AC2AB198-8277-4077-8CC1-79958E22B65C}" srcOrd="1" destOrd="0" presId="urn:microsoft.com/office/officeart/2005/8/layout/lProcess2"/>
    <dgm:cxn modelId="{E8CBFBCA-549F-4B24-B808-454A338B45E1}" type="presParOf" srcId="{B3CCD18F-9E7E-4DAB-AF68-944290E59B68}" destId="{7EC36A88-331A-422D-BB2C-723ADB6F4F94}" srcOrd="2" destOrd="0" presId="urn:microsoft.com/office/officeart/2005/8/layout/lProcess2"/>
    <dgm:cxn modelId="{DCB6AFE6-D476-42AA-84FC-1CC870E9DEC6}" type="presParOf" srcId="{B3CCD18F-9E7E-4DAB-AF68-944290E59B68}" destId="{FE1CA444-2BED-47CE-B496-B0B9546EB326}" srcOrd="3" destOrd="0" presId="urn:microsoft.com/office/officeart/2005/8/layout/lProcess2"/>
    <dgm:cxn modelId="{CC3A86D4-34FD-40C2-889D-F6CBFAA2B3E1}" type="presParOf" srcId="{B3CCD18F-9E7E-4DAB-AF68-944290E59B68}" destId="{5C4F0A44-D0BC-4D2C-944A-A4A1D5110C50}" srcOrd="4" destOrd="0" presId="urn:microsoft.com/office/officeart/2005/8/layout/lProcess2"/>
    <dgm:cxn modelId="{71EE995C-25BA-48A9-8760-3FE8B2A77E61}" type="presParOf" srcId="{B3CCD18F-9E7E-4DAB-AF68-944290E59B68}" destId="{66DEAD59-79D8-4E52-AA35-21B997D3EACB}" srcOrd="5" destOrd="0" presId="urn:microsoft.com/office/officeart/2005/8/layout/lProcess2"/>
    <dgm:cxn modelId="{87B2EBB6-5E8E-4560-928E-CF85100CEE7A}" type="presParOf" srcId="{B3CCD18F-9E7E-4DAB-AF68-944290E59B68}" destId="{06AD65D6-36ED-452C-8CA2-833F4CF1184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6C761A-95E2-4318-B092-7DA067482FF5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826899-FDBF-4077-AC10-13964D8A6EE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GB" sz="1600" b="1">
              <a:latin typeface="Arial" panose="020B0604020202020204" pitchFamily="34" charset="0"/>
              <a:cs typeface="Arial" panose="020B0604020202020204" pitchFamily="34" charset="0"/>
            </a:rPr>
            <a:t>Identifying preceptees</a:t>
          </a:r>
        </a:p>
      </dgm:t>
    </dgm:pt>
    <dgm:pt modelId="{F40EB300-21C6-46C7-882C-2E526254402E}" type="parTrans" cxnId="{456CC6E8-CD14-4A19-8320-99A73DE3BEF5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79FDA0-8F42-4F82-8BCB-EED06086513E}" type="sibTrans" cxnId="{456CC6E8-CD14-4A19-8320-99A73DE3BEF5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4E824F-44A7-41C9-820D-95682C459787}">
      <dgm:prSet phldrT="[Text]" custT="1"/>
      <dgm:spPr>
        <a:solidFill>
          <a:srgbClr val="45B451"/>
        </a:solidFill>
      </dgm:spPr>
      <dgm:t>
        <a:bodyPr/>
        <a:lstStyle/>
        <a:p>
          <a:pPr algn="l" rtl="0"/>
          <a:r>
            <a:rPr lang="en-GB" sz="1600" b="1">
              <a:latin typeface="Arial" panose="020B0604020202020204" pitchFamily="34" charset="0"/>
              <a:cs typeface="Arial" panose="020B0604020202020204" pitchFamily="34" charset="0"/>
            </a:rPr>
            <a:t>Preceptorship workbook</a:t>
          </a:r>
        </a:p>
      </dgm:t>
    </dgm:pt>
    <dgm:pt modelId="{F652AEBD-FD68-4EDC-9126-0F92F2AFE11D}" type="parTrans" cxnId="{36296293-B0FF-43F0-801B-5D0D19F30D46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77BAE-1CD8-4F44-B84C-EEA125844FBB}" type="sibTrans" cxnId="{36296293-B0FF-43F0-801B-5D0D19F30D46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EB26A-3E22-4754-8E08-F122F6DAFD75}">
      <dgm:prSet phldrT="[Text]" custT="1"/>
      <dgm:spPr>
        <a:solidFill>
          <a:srgbClr val="43BB8D"/>
        </a:solidFill>
      </dgm:spPr>
      <dgm:t>
        <a:bodyPr/>
        <a:lstStyle/>
        <a:p>
          <a:pPr algn="l" rtl="0"/>
          <a:r>
            <a:rPr lang="en-GB" sz="1600" b="1">
              <a:latin typeface="Arial" panose="020B0604020202020204" pitchFamily="34" charset="0"/>
              <a:cs typeface="Arial" panose="020B0604020202020204" pitchFamily="34" charset="0"/>
            </a:rPr>
            <a:t>Structuring the day</a:t>
          </a:r>
        </a:p>
      </dgm:t>
    </dgm:pt>
    <dgm:pt modelId="{3DF10954-D5FD-4BBB-8540-C21CC4CCA61E}" type="parTrans" cxnId="{E07B617C-9A91-4FDA-BA66-7AD8DF344055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4CBBF5-4842-406A-A45E-1AA50CE52BE7}" type="sibTrans" cxnId="{E07B617C-9A91-4FDA-BA66-7AD8DF344055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8AC44-2C6F-49D4-AD7E-C4F39A088144}">
      <dgm:prSet phldrT="[Text]" custT="1"/>
      <dgm:spPr>
        <a:solidFill>
          <a:srgbClr val="43AFC0"/>
        </a:solidFill>
      </dgm:spPr>
      <dgm:t>
        <a:bodyPr/>
        <a:lstStyle/>
        <a:p>
          <a:pPr algn="l" rtl="0"/>
          <a:r>
            <a:rPr lang="en-GB" sz="1600" b="1">
              <a:latin typeface="Arial" panose="020B0604020202020204" pitchFamily="34" charset="0"/>
              <a:cs typeface="Arial" panose="020B0604020202020204" pitchFamily="34" charset="0"/>
            </a:rPr>
            <a:t>Establishing cohorts</a:t>
          </a:r>
        </a:p>
      </dgm:t>
    </dgm:pt>
    <dgm:pt modelId="{6BBE9637-342A-42BD-94E4-0D34059979D0}" type="parTrans" cxnId="{5D73D212-4E6A-43DC-9602-77110391897E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E1B5A-2086-48CE-AE5B-D2CC200DFA3D}" type="sibTrans" cxnId="{5D73D212-4E6A-43DC-9602-77110391897E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C52BD-191C-460F-B036-870FA74D5103}">
      <dgm:prSet phldrT="[Text]" custT="1"/>
      <dgm:spPr>
        <a:solidFill>
          <a:srgbClr val="70AD47"/>
        </a:solidFill>
      </dgm:spPr>
      <dgm:t>
        <a:bodyPr/>
        <a:lstStyle/>
        <a:p>
          <a:pPr algn="l"/>
          <a:r>
            <a:rPr lang="en-GB" sz="1600" b="1">
              <a:latin typeface="Arial" panose="020B0604020202020204" pitchFamily="34" charset="0"/>
              <a:cs typeface="Arial" panose="020B0604020202020204" pitchFamily="34" charset="0"/>
            </a:rPr>
            <a:t>Preceptors</a:t>
          </a:r>
        </a:p>
      </dgm:t>
    </dgm:pt>
    <dgm:pt modelId="{3D02D255-F58A-4C27-9274-A6EA6B163B0C}" type="parTrans" cxnId="{844775C3-2F1E-492C-9578-8305A52AB26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9A6109-EE83-4707-A2AD-4AFE2FFBD40C}" type="sibTrans" cxnId="{844775C3-2F1E-492C-9578-8305A52AB26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3C82CB-9DE0-488C-9121-E2BF0E8424D8}">
      <dgm:prSet custT="1"/>
      <dgm:spPr/>
      <dgm:t>
        <a:bodyPr/>
        <a:lstStyle/>
        <a:p>
          <a:pPr marL="355600" indent="-177800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Certificates – training – completing preceptee</a:t>
          </a:r>
        </a:p>
      </dgm:t>
    </dgm:pt>
    <dgm:pt modelId="{87328D21-5E62-4EA2-BAF0-509B36A952B5}" type="parTrans" cxnId="{ED136B2B-18D8-4D79-975E-B3E0BDA55C6D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69C2C-4C36-4372-B7B3-E93E4EF1F854}" type="sibTrans" cxnId="{ED136B2B-18D8-4D79-975E-B3E0BDA55C6D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F8C5FE-E60D-4C1F-B3D8-925443541FF3}">
      <dgm:prSet custT="1"/>
      <dgm:spPr/>
      <dgm:t>
        <a:bodyPr/>
        <a:lstStyle/>
        <a:p>
          <a:pPr marL="355600" indent="-177800" rtl="0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Preceptor recognition – certificates?</a:t>
          </a:r>
        </a:p>
      </dgm:t>
    </dgm:pt>
    <dgm:pt modelId="{90CBE48D-2304-4B92-9256-E04070942767}" type="parTrans" cxnId="{5E389407-2F28-4EB8-A306-512896542DFB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B08F3-1F1E-4D63-BCCA-DE79067CD6C7}" type="sibTrans" cxnId="{5E389407-2F28-4EB8-A306-512896542DFB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AB305-7D1D-489E-BEC4-45674631AC9A}">
      <dgm:prSet phldrT="[Text]" custT="1"/>
      <dgm:spPr>
        <a:solidFill>
          <a:srgbClr val="005EB8"/>
        </a:solidFill>
      </dgm:spPr>
      <dgm:t>
        <a:bodyPr/>
        <a:lstStyle/>
        <a:p>
          <a:pPr algn="l"/>
          <a:r>
            <a:rPr lang="en-GB" sz="1600" b="1">
              <a:latin typeface="Arial" panose="020B0604020202020204" pitchFamily="34" charset="0"/>
              <a:cs typeface="Arial" panose="020B0604020202020204" pitchFamily="34" charset="0"/>
            </a:rPr>
            <a:t>Interprofessional Education </a:t>
          </a:r>
        </a:p>
      </dgm:t>
    </dgm:pt>
    <dgm:pt modelId="{BDFEACC3-1F8D-47F9-911A-4AAF6878E910}" type="parTrans" cxnId="{32780931-88C1-41DB-B8E4-C53DCE5EC7E0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F833F-73B8-4F5B-8DC7-2DED63328A71}" type="sibTrans" cxnId="{32780931-88C1-41DB-B8E4-C53DCE5EC7E0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FBBE93-3B50-4549-8880-C55E7B0CAC0E}">
      <dgm:prSet phldr="0" custT="1"/>
      <dgm:spPr/>
      <dgm:t>
        <a:bodyPr/>
        <a:lstStyle/>
        <a:p>
          <a:pPr marL="355600" indent="-177800" rtl="0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Clinical leads notify Education Team of NQ B5 start</a:t>
          </a:r>
        </a:p>
      </dgm:t>
    </dgm:pt>
    <dgm:pt modelId="{2BDB7534-4139-4D70-97BD-10B0A2AEAEE1}" type="parTrans" cxnId="{8B06D4D3-FF72-4B93-906B-96D62C6D14E0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DD4A6-51B2-4442-8078-731CAC234808}" type="sibTrans" cxnId="{8B06D4D3-FF72-4B93-906B-96D62C6D14E0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32AEA-80CF-4BE4-91FA-9DA993426EEC}">
      <dgm:prSet phldr="0" custT="1"/>
      <dgm:spPr/>
      <dgm:t>
        <a:bodyPr/>
        <a:lstStyle/>
        <a:p>
          <a:pPr marL="355600" indent="-177800" rtl="0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HR to notify Education Team</a:t>
          </a:r>
        </a:p>
      </dgm:t>
    </dgm:pt>
    <dgm:pt modelId="{E3D9293C-6067-429D-8D04-CB89023FFAF4}" type="parTrans" cxnId="{37EC6EE8-AE22-4E9E-BBB7-E00F6F8CC421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2396D3-02BF-417F-8055-D9E9202575EE}" type="sibTrans" cxnId="{37EC6EE8-AE22-4E9E-BBB7-E00F6F8CC421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1ABAA-7E0D-4F9E-A0A2-388734EE456E}">
      <dgm:prSet phldr="0" custT="1"/>
      <dgm:spPr/>
      <dgm:t>
        <a:bodyPr/>
        <a:lstStyle/>
        <a:p>
          <a:pPr marL="355600" indent="-177800" rtl="0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Planning and delivering together</a:t>
          </a:r>
        </a:p>
      </dgm:t>
    </dgm:pt>
    <dgm:pt modelId="{92B0C4AB-79F5-4A48-8DD0-27F90FEF16BF}" type="parTrans" cxnId="{DC84E9A0-E5BA-4DA7-B25A-215C24DCC063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34879-EAC5-4A8D-AF6D-24C208C52BB9}" type="sibTrans" cxnId="{DC84E9A0-E5BA-4DA7-B25A-215C24DCC063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96681F-5D44-4795-8CD2-BB9293F65460}">
      <dgm:prSet phldr="0" custT="1"/>
      <dgm:spPr/>
      <dgm:t>
        <a:bodyPr/>
        <a:lstStyle/>
        <a:p>
          <a:pPr marL="355600" indent="-177800" rtl="0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Ratio's of nurse to AHP </a:t>
          </a:r>
        </a:p>
      </dgm:t>
    </dgm:pt>
    <dgm:pt modelId="{0F7D556C-C751-4E91-B7C4-0176FCEA28FE}" type="parTrans" cxnId="{4CC4F0FC-140E-4D03-A0CE-3EDC99CEBFD0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CEAE59-B3C3-44A9-9C9A-681F85592113}" type="sibTrans" cxnId="{4CC4F0FC-140E-4D03-A0CE-3EDC99CEBFD0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819D4-75EF-4978-B7C3-E579F6FF297A}">
      <dgm:prSet phldr="0" custT="1"/>
      <dgm:spPr/>
      <dgm:t>
        <a:bodyPr/>
        <a:lstStyle/>
        <a:p>
          <a:pPr marL="355600" indent="-177800" rtl="0"/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Breakout groups - limited to one breakout each day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190A7-C395-4B82-8F1D-EB95D2A7EDDF}" type="parTrans" cxnId="{53A66002-C8A4-40D8-A28D-5CA6FD87927A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53C21-7528-43CA-B7B1-CE2A7FA38F9C}" type="sibTrans" cxnId="{53A66002-C8A4-40D8-A28D-5CA6FD87927A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29636-0737-436A-BCAF-6197010F8A35}">
      <dgm:prSet phldr="0" custT="1"/>
      <dgm:spPr/>
      <dgm:t>
        <a:bodyPr/>
        <a:lstStyle/>
        <a:p>
          <a:pPr marL="355600" indent="-177800" rtl="0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Close liaison nursing colleagues re timetable changes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44A483-738B-4F51-9DC8-98552E078EEB}" type="parTrans" cxnId="{A5F06F7F-4582-45F2-954E-ED3E65BA4928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83BC26-2826-4BAC-9EC9-F792AF4F9692}" type="sibTrans" cxnId="{A5F06F7F-4582-45F2-954E-ED3E65BA4928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34B279-D269-4AFF-B3E5-EA0EFE459DB6}">
      <dgm:prSet phldr="0" custT="1"/>
      <dgm:spPr/>
      <dgm:t>
        <a:bodyPr/>
        <a:lstStyle/>
        <a:p>
          <a:pPr marL="355600" indent="-177800" rtl="0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Timing the start of each cohort to accommodate new starters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0D3405-3FEB-4E49-ABE6-BEF2E25C6EF6}" type="parTrans" cxnId="{DF36441C-9803-469E-9074-3378A4A4B1C0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396264-223D-401B-80CA-444F6F126FC8}" type="sibTrans" cxnId="{DF36441C-9803-469E-9074-3378A4A4B1C0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77676-89CD-460C-A54B-7C75DB7634E2}">
      <dgm:prSet phldr="0" custT="1"/>
      <dgm:spPr/>
      <dgm:t>
        <a:bodyPr/>
        <a:lstStyle/>
        <a:p>
          <a:pPr marL="355600" indent="-177800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Balancing number of staff from site, discipline, team.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5DEEC-153B-4ED4-AC04-3173D062C1BC}" type="parTrans" cxnId="{513A35AE-3C07-4C1E-AE31-44BA96F9F050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4DE66-1151-4E87-9DFA-B3230204E487}" type="sibTrans" cxnId="{513A35AE-3C07-4C1E-AE31-44BA96F9F050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FDED93-3D3F-4AA7-AFA8-3243426F7B24}">
      <dgm:prSet phldr="0" custT="1"/>
      <dgm:spPr/>
      <dgm:t>
        <a:bodyPr/>
        <a:lstStyle/>
        <a:p>
          <a:pPr marL="355600" indent="-177800" rtl="0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Integration in the digital  format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A2C1C1-E08B-4037-9B86-7AFE46AFF970}" type="parTrans" cxnId="{3B341FEF-FDAE-47B4-B065-89D111151B05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E78C5-DC0C-4D7C-B2F0-3120BC3665E3}" type="sibTrans" cxnId="{3B341FEF-FDAE-47B4-B065-89D111151B05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71087-A1AF-45C2-BE50-D5122A4DBD62}">
      <dgm:prSet phldr="0" custT="1"/>
      <dgm:spPr/>
      <dgm:t>
        <a:bodyPr/>
        <a:lstStyle/>
        <a:p>
          <a:pPr marL="355600" indent="-177800"/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Integrate reflections with action learning, focus with preceptors </a:t>
          </a: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591C3-25E9-4673-88A5-8C035D777A7A}" type="parTrans" cxnId="{7A076D53-D598-4391-A6B6-07DC09538EBC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D2DFE-2DAB-4D55-9E16-5A8DBFB647F3}" type="sibTrans" cxnId="{7A076D53-D598-4391-A6B6-07DC09538EBC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D479A8-576B-4396-81DE-B0C56DE2A83E}" type="pres">
      <dgm:prSet presAssocID="{3E6C761A-95E2-4318-B092-7DA067482FF5}" presName="Name0" presStyleCnt="0">
        <dgm:presLayoutVars>
          <dgm:dir/>
          <dgm:animLvl val="lvl"/>
          <dgm:resizeHandles/>
        </dgm:presLayoutVars>
      </dgm:prSet>
      <dgm:spPr/>
    </dgm:pt>
    <dgm:pt modelId="{631B2F7F-2A49-4414-A850-DA49D76DF48D}" type="pres">
      <dgm:prSet presAssocID="{98826899-FDBF-4077-AC10-13964D8A6EEF}" presName="linNode" presStyleCnt="0"/>
      <dgm:spPr/>
    </dgm:pt>
    <dgm:pt modelId="{548D3EEA-919D-45F1-82E7-4DF6E834BF15}" type="pres">
      <dgm:prSet presAssocID="{98826899-FDBF-4077-AC10-13964D8A6EEF}" presName="parentShp" presStyleLbl="node1" presStyleIdx="0" presStyleCnt="6" custScaleY="111583">
        <dgm:presLayoutVars>
          <dgm:bulletEnabled val="1"/>
        </dgm:presLayoutVars>
      </dgm:prSet>
      <dgm:spPr/>
    </dgm:pt>
    <dgm:pt modelId="{158E9606-7D38-44DB-AFB4-9676EDA2345A}" type="pres">
      <dgm:prSet presAssocID="{98826899-FDBF-4077-AC10-13964D8A6EEF}" presName="childShp" presStyleLbl="bgAccFollowNode1" presStyleIdx="0" presStyleCnt="6" custScaleY="111583">
        <dgm:presLayoutVars>
          <dgm:bulletEnabled val="1"/>
        </dgm:presLayoutVars>
      </dgm:prSet>
      <dgm:spPr/>
    </dgm:pt>
    <dgm:pt modelId="{56009EEE-E94F-4A41-BFB1-34039449E6ED}" type="pres">
      <dgm:prSet presAssocID="{1579FDA0-8F42-4F82-8BCB-EED06086513E}" presName="spacing" presStyleCnt="0"/>
      <dgm:spPr/>
    </dgm:pt>
    <dgm:pt modelId="{38B4CCCA-3B15-4C03-B192-189B26B7FD27}" type="pres">
      <dgm:prSet presAssocID="{104AB305-7D1D-489E-BEC4-45674631AC9A}" presName="linNode" presStyleCnt="0"/>
      <dgm:spPr/>
    </dgm:pt>
    <dgm:pt modelId="{A11A383B-5C9B-406A-B7C8-651CA76626CE}" type="pres">
      <dgm:prSet presAssocID="{104AB305-7D1D-489E-BEC4-45674631AC9A}" presName="parentShp" presStyleLbl="node1" presStyleIdx="1" presStyleCnt="6" custScaleY="124262">
        <dgm:presLayoutVars>
          <dgm:bulletEnabled val="1"/>
        </dgm:presLayoutVars>
      </dgm:prSet>
      <dgm:spPr/>
    </dgm:pt>
    <dgm:pt modelId="{8410953D-8805-4302-89E4-F53928D469E9}" type="pres">
      <dgm:prSet presAssocID="{104AB305-7D1D-489E-BEC4-45674631AC9A}" presName="childShp" presStyleLbl="bgAccFollowNode1" presStyleIdx="1" presStyleCnt="6" custScaleY="124262">
        <dgm:presLayoutVars>
          <dgm:bulletEnabled val="1"/>
        </dgm:presLayoutVars>
      </dgm:prSet>
      <dgm:spPr/>
    </dgm:pt>
    <dgm:pt modelId="{6AAFB0FE-13D1-4200-9A45-80D58F53C979}" type="pres">
      <dgm:prSet presAssocID="{C23F833F-73B8-4F5B-8DC7-2DED63328A71}" presName="spacing" presStyleCnt="0"/>
      <dgm:spPr/>
    </dgm:pt>
    <dgm:pt modelId="{FCA0D527-0093-457F-BE90-27C8CF06D986}" type="pres">
      <dgm:prSet presAssocID="{3898AC44-2C6F-49D4-AD7E-C4F39A088144}" presName="linNode" presStyleCnt="0"/>
      <dgm:spPr/>
    </dgm:pt>
    <dgm:pt modelId="{EF8B2644-C9B5-4725-B05E-BEC1AD9F3FF4}" type="pres">
      <dgm:prSet presAssocID="{3898AC44-2C6F-49D4-AD7E-C4F39A088144}" presName="parentShp" presStyleLbl="node1" presStyleIdx="2" presStyleCnt="6" custScaleY="126126" custLinFactNeighborX="-81" custLinFactNeighborY="233">
        <dgm:presLayoutVars>
          <dgm:bulletEnabled val="1"/>
        </dgm:presLayoutVars>
      </dgm:prSet>
      <dgm:spPr/>
    </dgm:pt>
    <dgm:pt modelId="{2576F0EB-DC04-4272-A028-8850C2A106BF}" type="pres">
      <dgm:prSet presAssocID="{3898AC44-2C6F-49D4-AD7E-C4F39A088144}" presName="childShp" presStyleLbl="bgAccFollowNode1" presStyleIdx="2" presStyleCnt="6" custScaleY="126126">
        <dgm:presLayoutVars>
          <dgm:bulletEnabled val="1"/>
        </dgm:presLayoutVars>
      </dgm:prSet>
      <dgm:spPr/>
    </dgm:pt>
    <dgm:pt modelId="{F6B9A708-B6B7-42FD-B943-25ED6E4C1FDB}" type="pres">
      <dgm:prSet presAssocID="{E2CE1B5A-2086-48CE-AE5B-D2CC200DFA3D}" presName="spacing" presStyleCnt="0"/>
      <dgm:spPr/>
    </dgm:pt>
    <dgm:pt modelId="{FE6F2342-FED2-4160-9495-4992D4157956}" type="pres">
      <dgm:prSet presAssocID="{42EEB26A-3E22-4754-8E08-F122F6DAFD75}" presName="linNode" presStyleCnt="0"/>
      <dgm:spPr/>
    </dgm:pt>
    <dgm:pt modelId="{8428B299-23C5-4091-AF3E-023FB7A08129}" type="pres">
      <dgm:prSet presAssocID="{42EEB26A-3E22-4754-8E08-F122F6DAFD75}" presName="parentShp" presStyleLbl="node1" presStyleIdx="3" presStyleCnt="6" custScaleY="111583">
        <dgm:presLayoutVars>
          <dgm:bulletEnabled val="1"/>
        </dgm:presLayoutVars>
      </dgm:prSet>
      <dgm:spPr/>
    </dgm:pt>
    <dgm:pt modelId="{E83F9B6A-7718-4B4B-862C-A019623F5FC8}" type="pres">
      <dgm:prSet presAssocID="{42EEB26A-3E22-4754-8E08-F122F6DAFD75}" presName="childShp" presStyleLbl="bgAccFollowNode1" presStyleIdx="3" presStyleCnt="6" custScaleY="111583">
        <dgm:presLayoutVars>
          <dgm:bulletEnabled val="1"/>
        </dgm:presLayoutVars>
      </dgm:prSet>
      <dgm:spPr/>
    </dgm:pt>
    <dgm:pt modelId="{43B5112A-ED4D-4B1F-B589-20D75E582E0B}" type="pres">
      <dgm:prSet presAssocID="{AF4CBBF5-4842-406A-A45E-1AA50CE52BE7}" presName="spacing" presStyleCnt="0"/>
      <dgm:spPr/>
    </dgm:pt>
    <dgm:pt modelId="{8E22CE84-3B3D-48EC-8674-F47F59D4C461}" type="pres">
      <dgm:prSet presAssocID="{C44E824F-44A7-41C9-820D-95682C459787}" presName="linNode" presStyleCnt="0"/>
      <dgm:spPr/>
    </dgm:pt>
    <dgm:pt modelId="{5A57D4A3-2FA8-47BA-99C6-EA1FF33D49CA}" type="pres">
      <dgm:prSet presAssocID="{C44E824F-44A7-41C9-820D-95682C459787}" presName="parentShp" presStyleLbl="node1" presStyleIdx="4" presStyleCnt="6" custScaleY="106997" custLinFactNeighborX="-81" custLinFactNeighborY="-679">
        <dgm:presLayoutVars>
          <dgm:bulletEnabled val="1"/>
        </dgm:presLayoutVars>
      </dgm:prSet>
      <dgm:spPr/>
    </dgm:pt>
    <dgm:pt modelId="{DABE6C8D-4189-4025-9A80-E68F5632634B}" type="pres">
      <dgm:prSet presAssocID="{C44E824F-44A7-41C9-820D-95682C459787}" presName="childShp" presStyleLbl="bgAccFollowNode1" presStyleIdx="4" presStyleCnt="6" custScaleY="106997">
        <dgm:presLayoutVars>
          <dgm:bulletEnabled val="1"/>
        </dgm:presLayoutVars>
      </dgm:prSet>
      <dgm:spPr/>
    </dgm:pt>
    <dgm:pt modelId="{26F3A444-A96F-44D1-9CCD-8F9EEAC9B8CD}" type="pres">
      <dgm:prSet presAssocID="{B1677BAE-1CD8-4F44-B84C-EEA125844FBB}" presName="spacing" presStyleCnt="0"/>
      <dgm:spPr/>
    </dgm:pt>
    <dgm:pt modelId="{CA69F093-6027-4A0D-B295-78080B94CCEB}" type="pres">
      <dgm:prSet presAssocID="{EF8C52BD-191C-460F-B036-870FA74D5103}" presName="linNode" presStyleCnt="0"/>
      <dgm:spPr/>
    </dgm:pt>
    <dgm:pt modelId="{CFB4A0B3-AD1E-47F2-82D0-E83AB5CA4ED0}" type="pres">
      <dgm:prSet presAssocID="{EF8C52BD-191C-460F-B036-870FA74D5103}" presName="parentShp" presStyleLbl="node1" presStyleIdx="5" presStyleCnt="6" custScaleY="102773">
        <dgm:presLayoutVars>
          <dgm:bulletEnabled val="1"/>
        </dgm:presLayoutVars>
      </dgm:prSet>
      <dgm:spPr/>
    </dgm:pt>
    <dgm:pt modelId="{8AC7B152-3B94-4093-ADD8-B6ADEA416CF5}" type="pres">
      <dgm:prSet presAssocID="{EF8C52BD-191C-460F-B036-870FA74D5103}" presName="childShp" presStyleLbl="bgAccFollowNode1" presStyleIdx="5" presStyleCnt="6" custScaleY="102773">
        <dgm:presLayoutVars>
          <dgm:bulletEnabled val="1"/>
        </dgm:presLayoutVars>
      </dgm:prSet>
      <dgm:spPr/>
    </dgm:pt>
  </dgm:ptLst>
  <dgm:cxnLst>
    <dgm:cxn modelId="{53A66002-C8A4-40D8-A28D-5CA6FD87927A}" srcId="{42EEB26A-3E22-4754-8E08-F122F6DAFD75}" destId="{EE0819D4-75EF-4978-B7C3-E579F6FF297A}" srcOrd="0" destOrd="0" parTransId="{265190A7-C395-4B82-8F1D-EB95D2A7EDDF}" sibTransId="{23D53C21-7528-43CA-B7B1-CE2A7FA38F9C}"/>
    <dgm:cxn modelId="{5E389407-2F28-4EB8-A306-512896542DFB}" srcId="{EF8C52BD-191C-460F-B036-870FA74D5103}" destId="{ADF8C5FE-E60D-4C1F-B3D8-925443541FF3}" srcOrd="1" destOrd="0" parTransId="{90CBE48D-2304-4B92-9256-E04070942767}" sibTransId="{E8AB08F3-1F1E-4D63-BCCA-DE79067CD6C7}"/>
    <dgm:cxn modelId="{5D73D212-4E6A-43DC-9602-77110391897E}" srcId="{3E6C761A-95E2-4318-B092-7DA067482FF5}" destId="{3898AC44-2C6F-49D4-AD7E-C4F39A088144}" srcOrd="2" destOrd="0" parTransId="{6BBE9637-342A-42BD-94E4-0D34059979D0}" sibTransId="{E2CE1B5A-2086-48CE-AE5B-D2CC200DFA3D}"/>
    <dgm:cxn modelId="{C285F413-CD25-4F95-8F46-96E65BC918B8}" type="presOf" srcId="{3FE32AEA-80CF-4BE4-91FA-9DA993426EEC}" destId="{158E9606-7D38-44DB-AFB4-9676EDA2345A}" srcOrd="0" destOrd="1" presId="urn:microsoft.com/office/officeart/2005/8/layout/vList6"/>
    <dgm:cxn modelId="{DF36441C-9803-469E-9074-3378A4A4B1C0}" srcId="{3898AC44-2C6F-49D4-AD7E-C4F39A088144}" destId="{BF34B279-D269-4AFF-B3E5-EA0EFE459DB6}" srcOrd="0" destOrd="0" parTransId="{790D3405-3FEB-4E49-ABE6-BEF2E25C6EF6}" sibTransId="{69396264-223D-401B-80CA-444F6F126FC8}"/>
    <dgm:cxn modelId="{39989B1C-DE4A-4E16-A632-702B3319855F}" type="presOf" srcId="{2BD1ABAA-7E0D-4F9E-A0A2-388734EE456E}" destId="{8410953D-8805-4302-89E4-F53928D469E9}" srcOrd="0" destOrd="0" presId="urn:microsoft.com/office/officeart/2005/8/layout/vList6"/>
    <dgm:cxn modelId="{C6BC8824-3886-4BC4-B0B3-E35A50D02E51}" type="presOf" srcId="{42EEB26A-3E22-4754-8E08-F122F6DAFD75}" destId="{8428B299-23C5-4091-AF3E-023FB7A08129}" srcOrd="0" destOrd="0" presId="urn:microsoft.com/office/officeart/2005/8/layout/vList6"/>
    <dgm:cxn modelId="{ED136B2B-18D8-4D79-975E-B3E0BDA55C6D}" srcId="{EF8C52BD-191C-460F-B036-870FA74D5103}" destId="{5E3C82CB-9DE0-488C-9121-E2BF0E8424D8}" srcOrd="0" destOrd="0" parTransId="{87328D21-5E62-4EA2-BAF0-509B36A952B5}" sibTransId="{FD369C2C-4C36-4372-B7B3-E93E4EF1F854}"/>
    <dgm:cxn modelId="{32780931-88C1-41DB-B8E4-C53DCE5EC7E0}" srcId="{3E6C761A-95E2-4318-B092-7DA067482FF5}" destId="{104AB305-7D1D-489E-BEC4-45674631AC9A}" srcOrd="1" destOrd="0" parTransId="{BDFEACC3-1F8D-47F9-911A-4AAF6878E910}" sibTransId="{C23F833F-73B8-4F5B-8DC7-2DED63328A71}"/>
    <dgm:cxn modelId="{C90E7F36-ADA5-4500-9BEE-F93A5B43E1C0}" type="presOf" srcId="{ADF8C5FE-E60D-4C1F-B3D8-925443541FF3}" destId="{8AC7B152-3B94-4093-ADD8-B6ADEA416CF5}" srcOrd="0" destOrd="1" presId="urn:microsoft.com/office/officeart/2005/8/layout/vList6"/>
    <dgm:cxn modelId="{4B530A38-8D54-4FEE-803E-DAEC2CAB3238}" type="presOf" srcId="{EE0819D4-75EF-4978-B7C3-E579F6FF297A}" destId="{E83F9B6A-7718-4B4B-862C-A019623F5FC8}" srcOrd="0" destOrd="0" presId="urn:microsoft.com/office/officeart/2005/8/layout/vList6"/>
    <dgm:cxn modelId="{6368FC40-0368-4A4B-A3CF-CE91BCC20178}" type="presOf" srcId="{EF8C52BD-191C-460F-B036-870FA74D5103}" destId="{CFB4A0B3-AD1E-47F2-82D0-E83AB5CA4ED0}" srcOrd="0" destOrd="0" presId="urn:microsoft.com/office/officeart/2005/8/layout/vList6"/>
    <dgm:cxn modelId="{8891F969-5B07-4231-896E-E81510B17ED9}" type="presOf" srcId="{104AB305-7D1D-489E-BEC4-45674631AC9A}" destId="{A11A383B-5C9B-406A-B7C8-651CA76626CE}" srcOrd="0" destOrd="0" presId="urn:microsoft.com/office/officeart/2005/8/layout/vList6"/>
    <dgm:cxn modelId="{BD3E8E70-F93A-4FB8-95CF-7B975E1EECB9}" type="presOf" srcId="{B3471087-A1AF-45C2-BE50-D5122A4DBD62}" destId="{DABE6C8D-4189-4025-9A80-E68F5632634B}" srcOrd="0" destOrd="1" presId="urn:microsoft.com/office/officeart/2005/8/layout/vList6"/>
    <dgm:cxn modelId="{7A076D53-D598-4391-A6B6-07DC09538EBC}" srcId="{C44E824F-44A7-41C9-820D-95682C459787}" destId="{B3471087-A1AF-45C2-BE50-D5122A4DBD62}" srcOrd="1" destOrd="0" parTransId="{ACE591C3-25E9-4673-88A5-8C035D777A7A}" sibTransId="{E0FD2DFE-2DAB-4D55-9E16-5A8DBFB647F3}"/>
    <dgm:cxn modelId="{43A86855-6CC9-48C3-B600-0FEE22FF18D4}" type="presOf" srcId="{BF34B279-D269-4AFF-B3E5-EA0EFE459DB6}" destId="{2576F0EB-DC04-4272-A028-8850C2A106BF}" srcOrd="0" destOrd="0" presId="urn:microsoft.com/office/officeart/2005/8/layout/vList6"/>
    <dgm:cxn modelId="{E07B617C-9A91-4FDA-BA66-7AD8DF344055}" srcId="{3E6C761A-95E2-4318-B092-7DA067482FF5}" destId="{42EEB26A-3E22-4754-8E08-F122F6DAFD75}" srcOrd="3" destOrd="0" parTransId="{3DF10954-D5FD-4BBB-8540-C21CC4CCA61E}" sibTransId="{AF4CBBF5-4842-406A-A45E-1AA50CE52BE7}"/>
    <dgm:cxn modelId="{A11F0B7E-34B8-4986-AF4E-B9A9A5281843}" type="presOf" srcId="{DCFDED93-3D3F-4AA7-AFA8-3243426F7B24}" destId="{DABE6C8D-4189-4025-9A80-E68F5632634B}" srcOrd="0" destOrd="0" presId="urn:microsoft.com/office/officeart/2005/8/layout/vList6"/>
    <dgm:cxn modelId="{A5F06F7F-4582-45F2-954E-ED3E65BA4928}" srcId="{42EEB26A-3E22-4754-8E08-F122F6DAFD75}" destId="{9B429636-0737-436A-BCAF-6197010F8A35}" srcOrd="1" destOrd="0" parTransId="{3A44A483-738B-4F51-9DC8-98552E078EEB}" sibTransId="{1583BC26-2826-4BAC-9EC9-F792AF4F9692}"/>
    <dgm:cxn modelId="{23969F86-CFD2-42EB-B0FA-080C40BF5C23}" type="presOf" srcId="{5E3C82CB-9DE0-488C-9121-E2BF0E8424D8}" destId="{8AC7B152-3B94-4093-ADD8-B6ADEA416CF5}" srcOrd="0" destOrd="0" presId="urn:microsoft.com/office/officeart/2005/8/layout/vList6"/>
    <dgm:cxn modelId="{36296293-B0FF-43F0-801B-5D0D19F30D46}" srcId="{3E6C761A-95E2-4318-B092-7DA067482FF5}" destId="{C44E824F-44A7-41C9-820D-95682C459787}" srcOrd="4" destOrd="0" parTransId="{F652AEBD-FD68-4EDC-9126-0F92F2AFE11D}" sibTransId="{B1677BAE-1CD8-4F44-B84C-EEA125844FBB}"/>
    <dgm:cxn modelId="{31713F96-D050-4FE8-9B46-B0E3838346B8}" type="presOf" srcId="{98826899-FDBF-4077-AC10-13964D8A6EEF}" destId="{548D3EEA-919D-45F1-82E7-4DF6E834BF15}" srcOrd="0" destOrd="0" presId="urn:microsoft.com/office/officeart/2005/8/layout/vList6"/>
    <dgm:cxn modelId="{DC84E9A0-E5BA-4DA7-B25A-215C24DCC063}" srcId="{104AB305-7D1D-489E-BEC4-45674631AC9A}" destId="{2BD1ABAA-7E0D-4F9E-A0A2-388734EE456E}" srcOrd="0" destOrd="0" parTransId="{92B0C4AB-79F5-4A48-8DD0-27F90FEF16BF}" sibTransId="{05634879-EAC5-4A8D-AF6D-24C208C52BB9}"/>
    <dgm:cxn modelId="{BBBBCCA7-6CA6-438D-8D62-9C7C1F38B268}" type="presOf" srcId="{3898AC44-2C6F-49D4-AD7E-C4F39A088144}" destId="{EF8B2644-C9B5-4725-B05E-BEC1AD9F3FF4}" srcOrd="0" destOrd="0" presId="urn:microsoft.com/office/officeart/2005/8/layout/vList6"/>
    <dgm:cxn modelId="{513A35AE-3C07-4C1E-AE31-44BA96F9F050}" srcId="{3898AC44-2C6F-49D4-AD7E-C4F39A088144}" destId="{D9177676-89CD-460C-A54B-7C75DB7634E2}" srcOrd="1" destOrd="0" parTransId="{2AD5DEEC-153B-4ED4-AC04-3173D062C1BC}" sibTransId="{9F04DE66-1151-4E87-9DFA-B3230204E487}"/>
    <dgm:cxn modelId="{6A5ADBBB-9658-464D-8027-523DBFB8F150}" type="presOf" srcId="{9A96681F-5D44-4795-8CD2-BB9293F65460}" destId="{8410953D-8805-4302-89E4-F53928D469E9}" srcOrd="0" destOrd="1" presId="urn:microsoft.com/office/officeart/2005/8/layout/vList6"/>
    <dgm:cxn modelId="{F5A293BE-C352-41A5-9B21-80A148B63C7F}" type="presOf" srcId="{C44E824F-44A7-41C9-820D-95682C459787}" destId="{5A57D4A3-2FA8-47BA-99C6-EA1FF33D49CA}" srcOrd="0" destOrd="0" presId="urn:microsoft.com/office/officeart/2005/8/layout/vList6"/>
    <dgm:cxn modelId="{844775C3-2F1E-492C-9578-8305A52AB269}" srcId="{3E6C761A-95E2-4318-B092-7DA067482FF5}" destId="{EF8C52BD-191C-460F-B036-870FA74D5103}" srcOrd="5" destOrd="0" parTransId="{3D02D255-F58A-4C27-9274-A6EA6B163B0C}" sibTransId="{199A6109-EE83-4707-A2AD-4AFE2FFBD40C}"/>
    <dgm:cxn modelId="{27DBFDCF-06BC-4293-8134-4228959E4367}" type="presOf" srcId="{9B429636-0737-436A-BCAF-6197010F8A35}" destId="{E83F9B6A-7718-4B4B-862C-A019623F5FC8}" srcOrd="0" destOrd="1" presId="urn:microsoft.com/office/officeart/2005/8/layout/vList6"/>
    <dgm:cxn modelId="{8B06D4D3-FF72-4B93-906B-96D62C6D14E0}" srcId="{98826899-FDBF-4077-AC10-13964D8A6EEF}" destId="{5EFBBE93-3B50-4549-8880-C55E7B0CAC0E}" srcOrd="0" destOrd="0" parTransId="{2BDB7534-4139-4D70-97BD-10B0A2AEAEE1}" sibTransId="{733DD4A6-51B2-4442-8078-731CAC234808}"/>
    <dgm:cxn modelId="{37EC6EE8-AE22-4E9E-BBB7-E00F6F8CC421}" srcId="{98826899-FDBF-4077-AC10-13964D8A6EEF}" destId="{3FE32AEA-80CF-4BE4-91FA-9DA993426EEC}" srcOrd="1" destOrd="0" parTransId="{E3D9293C-6067-429D-8D04-CB89023FFAF4}" sibTransId="{042396D3-02BF-417F-8055-D9E9202575EE}"/>
    <dgm:cxn modelId="{456CC6E8-CD14-4A19-8320-99A73DE3BEF5}" srcId="{3E6C761A-95E2-4318-B092-7DA067482FF5}" destId="{98826899-FDBF-4077-AC10-13964D8A6EEF}" srcOrd="0" destOrd="0" parTransId="{F40EB300-21C6-46C7-882C-2E526254402E}" sibTransId="{1579FDA0-8F42-4F82-8BCB-EED06086513E}"/>
    <dgm:cxn modelId="{3B341FEF-FDAE-47B4-B065-89D111151B05}" srcId="{C44E824F-44A7-41C9-820D-95682C459787}" destId="{DCFDED93-3D3F-4AA7-AFA8-3243426F7B24}" srcOrd="0" destOrd="0" parTransId="{02A2C1C1-E08B-4037-9B86-7AFE46AFF970}" sibTransId="{E0FE78C5-DC0C-4D7C-B2F0-3120BC3665E3}"/>
    <dgm:cxn modelId="{5E1999F1-AC13-436D-B113-84555FBBFBB9}" type="presOf" srcId="{3E6C761A-95E2-4318-B092-7DA067482FF5}" destId="{CCD479A8-576B-4396-81DE-B0C56DE2A83E}" srcOrd="0" destOrd="0" presId="urn:microsoft.com/office/officeart/2005/8/layout/vList6"/>
    <dgm:cxn modelId="{2F296FFA-67F0-4158-9456-6680A9B61BBA}" type="presOf" srcId="{5EFBBE93-3B50-4549-8880-C55E7B0CAC0E}" destId="{158E9606-7D38-44DB-AFB4-9676EDA2345A}" srcOrd="0" destOrd="0" presId="urn:microsoft.com/office/officeart/2005/8/layout/vList6"/>
    <dgm:cxn modelId="{4CC4F0FC-140E-4D03-A0CE-3EDC99CEBFD0}" srcId="{104AB305-7D1D-489E-BEC4-45674631AC9A}" destId="{9A96681F-5D44-4795-8CD2-BB9293F65460}" srcOrd="1" destOrd="0" parTransId="{0F7D556C-C751-4E91-B7C4-0176FCEA28FE}" sibTransId="{19CEAE59-B3C3-44A9-9C9A-681F85592113}"/>
    <dgm:cxn modelId="{79EFEBFE-7587-4A6B-B7FA-F523182AF33F}" type="presOf" srcId="{D9177676-89CD-460C-A54B-7C75DB7634E2}" destId="{2576F0EB-DC04-4272-A028-8850C2A106BF}" srcOrd="0" destOrd="1" presId="urn:microsoft.com/office/officeart/2005/8/layout/vList6"/>
    <dgm:cxn modelId="{9152AEF6-0629-4917-9125-84CDEFE639A0}" type="presParOf" srcId="{CCD479A8-576B-4396-81DE-B0C56DE2A83E}" destId="{631B2F7F-2A49-4414-A850-DA49D76DF48D}" srcOrd="0" destOrd="0" presId="urn:microsoft.com/office/officeart/2005/8/layout/vList6"/>
    <dgm:cxn modelId="{4E47A7E2-FA6F-43FF-BCE0-C1A2C6660979}" type="presParOf" srcId="{631B2F7F-2A49-4414-A850-DA49D76DF48D}" destId="{548D3EEA-919D-45F1-82E7-4DF6E834BF15}" srcOrd="0" destOrd="0" presId="urn:microsoft.com/office/officeart/2005/8/layout/vList6"/>
    <dgm:cxn modelId="{2FE3DA69-FC12-453A-B761-1B90A72557AA}" type="presParOf" srcId="{631B2F7F-2A49-4414-A850-DA49D76DF48D}" destId="{158E9606-7D38-44DB-AFB4-9676EDA2345A}" srcOrd="1" destOrd="0" presId="urn:microsoft.com/office/officeart/2005/8/layout/vList6"/>
    <dgm:cxn modelId="{D67266C6-C861-4098-9528-959F68DFB165}" type="presParOf" srcId="{CCD479A8-576B-4396-81DE-B0C56DE2A83E}" destId="{56009EEE-E94F-4A41-BFB1-34039449E6ED}" srcOrd="1" destOrd="0" presId="urn:microsoft.com/office/officeart/2005/8/layout/vList6"/>
    <dgm:cxn modelId="{BCD87695-8469-453A-9C7B-5EA46B451645}" type="presParOf" srcId="{CCD479A8-576B-4396-81DE-B0C56DE2A83E}" destId="{38B4CCCA-3B15-4C03-B192-189B26B7FD27}" srcOrd="2" destOrd="0" presId="urn:microsoft.com/office/officeart/2005/8/layout/vList6"/>
    <dgm:cxn modelId="{8F0E080A-3BBC-4692-B058-87E81BD6A9FC}" type="presParOf" srcId="{38B4CCCA-3B15-4C03-B192-189B26B7FD27}" destId="{A11A383B-5C9B-406A-B7C8-651CA76626CE}" srcOrd="0" destOrd="0" presId="urn:microsoft.com/office/officeart/2005/8/layout/vList6"/>
    <dgm:cxn modelId="{0A4E02CB-054B-4B9A-AFE9-8299E64E3C75}" type="presParOf" srcId="{38B4CCCA-3B15-4C03-B192-189B26B7FD27}" destId="{8410953D-8805-4302-89E4-F53928D469E9}" srcOrd="1" destOrd="0" presId="urn:microsoft.com/office/officeart/2005/8/layout/vList6"/>
    <dgm:cxn modelId="{CE15A52F-F647-4F39-BBCA-692162263BA8}" type="presParOf" srcId="{CCD479A8-576B-4396-81DE-B0C56DE2A83E}" destId="{6AAFB0FE-13D1-4200-9A45-80D58F53C979}" srcOrd="3" destOrd="0" presId="urn:microsoft.com/office/officeart/2005/8/layout/vList6"/>
    <dgm:cxn modelId="{FB5593BE-B163-4DE5-87BB-4DBC2A39CEFA}" type="presParOf" srcId="{CCD479A8-576B-4396-81DE-B0C56DE2A83E}" destId="{FCA0D527-0093-457F-BE90-27C8CF06D986}" srcOrd="4" destOrd="0" presId="urn:microsoft.com/office/officeart/2005/8/layout/vList6"/>
    <dgm:cxn modelId="{2C5DC066-A3C9-44B0-BBD5-B83550361265}" type="presParOf" srcId="{FCA0D527-0093-457F-BE90-27C8CF06D986}" destId="{EF8B2644-C9B5-4725-B05E-BEC1AD9F3FF4}" srcOrd="0" destOrd="0" presId="urn:microsoft.com/office/officeart/2005/8/layout/vList6"/>
    <dgm:cxn modelId="{2CF58FD0-B6E4-408E-85F2-ED720A84D9BC}" type="presParOf" srcId="{FCA0D527-0093-457F-BE90-27C8CF06D986}" destId="{2576F0EB-DC04-4272-A028-8850C2A106BF}" srcOrd="1" destOrd="0" presId="urn:microsoft.com/office/officeart/2005/8/layout/vList6"/>
    <dgm:cxn modelId="{015A6ECA-89F9-4BDA-A778-0DBC04C5D268}" type="presParOf" srcId="{CCD479A8-576B-4396-81DE-B0C56DE2A83E}" destId="{F6B9A708-B6B7-42FD-B943-25ED6E4C1FDB}" srcOrd="5" destOrd="0" presId="urn:microsoft.com/office/officeart/2005/8/layout/vList6"/>
    <dgm:cxn modelId="{7EBBAE5F-ADA1-4772-B816-50AD601B750E}" type="presParOf" srcId="{CCD479A8-576B-4396-81DE-B0C56DE2A83E}" destId="{FE6F2342-FED2-4160-9495-4992D4157956}" srcOrd="6" destOrd="0" presId="urn:microsoft.com/office/officeart/2005/8/layout/vList6"/>
    <dgm:cxn modelId="{FBAB5CAB-DC26-461E-BC01-59CD6B981DDA}" type="presParOf" srcId="{FE6F2342-FED2-4160-9495-4992D4157956}" destId="{8428B299-23C5-4091-AF3E-023FB7A08129}" srcOrd="0" destOrd="0" presId="urn:microsoft.com/office/officeart/2005/8/layout/vList6"/>
    <dgm:cxn modelId="{6AB5E3B9-01A3-4E46-BE66-59D05DA8E83B}" type="presParOf" srcId="{FE6F2342-FED2-4160-9495-4992D4157956}" destId="{E83F9B6A-7718-4B4B-862C-A019623F5FC8}" srcOrd="1" destOrd="0" presId="urn:microsoft.com/office/officeart/2005/8/layout/vList6"/>
    <dgm:cxn modelId="{204A12D7-1285-426D-B33E-F391ABCF0753}" type="presParOf" srcId="{CCD479A8-576B-4396-81DE-B0C56DE2A83E}" destId="{43B5112A-ED4D-4B1F-B589-20D75E582E0B}" srcOrd="7" destOrd="0" presId="urn:microsoft.com/office/officeart/2005/8/layout/vList6"/>
    <dgm:cxn modelId="{A7CF7DCC-45D9-4967-BBBA-5884D40AAD98}" type="presParOf" srcId="{CCD479A8-576B-4396-81DE-B0C56DE2A83E}" destId="{8E22CE84-3B3D-48EC-8674-F47F59D4C461}" srcOrd="8" destOrd="0" presId="urn:microsoft.com/office/officeart/2005/8/layout/vList6"/>
    <dgm:cxn modelId="{E9A6C685-0D8C-4736-A5DE-9875573F0A4D}" type="presParOf" srcId="{8E22CE84-3B3D-48EC-8674-F47F59D4C461}" destId="{5A57D4A3-2FA8-47BA-99C6-EA1FF33D49CA}" srcOrd="0" destOrd="0" presId="urn:microsoft.com/office/officeart/2005/8/layout/vList6"/>
    <dgm:cxn modelId="{1010EAA9-12DC-42FA-A30B-6B64FF7DD544}" type="presParOf" srcId="{8E22CE84-3B3D-48EC-8674-F47F59D4C461}" destId="{DABE6C8D-4189-4025-9A80-E68F5632634B}" srcOrd="1" destOrd="0" presId="urn:microsoft.com/office/officeart/2005/8/layout/vList6"/>
    <dgm:cxn modelId="{3439D9D1-8928-41E7-A756-0363A97A9022}" type="presParOf" srcId="{CCD479A8-576B-4396-81DE-B0C56DE2A83E}" destId="{26F3A444-A96F-44D1-9CCD-8F9EEAC9B8CD}" srcOrd="9" destOrd="0" presId="urn:microsoft.com/office/officeart/2005/8/layout/vList6"/>
    <dgm:cxn modelId="{0F12C7AE-C032-4987-94DA-43259E9542BF}" type="presParOf" srcId="{CCD479A8-576B-4396-81DE-B0C56DE2A83E}" destId="{CA69F093-6027-4A0D-B295-78080B94CCEB}" srcOrd="10" destOrd="0" presId="urn:microsoft.com/office/officeart/2005/8/layout/vList6"/>
    <dgm:cxn modelId="{D3C2929E-A553-4EFA-9F2F-D8EC973A4835}" type="presParOf" srcId="{CA69F093-6027-4A0D-B295-78080B94CCEB}" destId="{CFB4A0B3-AD1E-47F2-82D0-E83AB5CA4ED0}" srcOrd="0" destOrd="0" presId="urn:microsoft.com/office/officeart/2005/8/layout/vList6"/>
    <dgm:cxn modelId="{9F8D78C6-CCBB-4C0B-B76C-A65CBF5A2A7D}" type="presParOf" srcId="{CA69F093-6027-4A0D-B295-78080B94CCEB}" destId="{8AC7B152-3B94-4093-ADD8-B6ADEA416C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1627B-B04E-4461-9048-EFF642233A54}">
      <dsp:nvSpPr>
        <dsp:cNvPr id="0" name=""/>
        <dsp:cNvSpPr/>
      </dsp:nvSpPr>
      <dsp:spPr>
        <a:xfrm>
          <a:off x="2581799" y="62096"/>
          <a:ext cx="8332311" cy="1209043"/>
        </a:xfrm>
        <a:prstGeom prst="rightArrow">
          <a:avLst>
            <a:gd name="adj1" fmla="val 50000"/>
            <a:gd name="adj2" fmla="val 50000"/>
          </a:avLst>
        </a:prstGeom>
        <a:solidFill>
          <a:srgbClr val="5B9BD5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9193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Awareness</a:t>
          </a:r>
        </a:p>
      </dsp:txBody>
      <dsp:txXfrm>
        <a:off x="2581799" y="364357"/>
        <a:ext cx="8030050" cy="604521"/>
      </dsp:txXfrm>
    </dsp:sp>
    <dsp:sp modelId="{934959FB-A88B-4837-9F43-036671122BCB}">
      <dsp:nvSpPr>
        <dsp:cNvPr id="0" name=""/>
        <dsp:cNvSpPr/>
      </dsp:nvSpPr>
      <dsp:spPr>
        <a:xfrm>
          <a:off x="2590696" y="986688"/>
          <a:ext cx="1536535" cy="25150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B9BD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Developing understanding of  the value of preceptorship for newly qualified AHPs.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0696" y="986688"/>
        <a:ext cx="1536535" cy="2515079"/>
      </dsp:txXfrm>
    </dsp:sp>
    <dsp:sp modelId="{F6708015-9AA3-4079-9BC3-990D6EBC71F1}">
      <dsp:nvSpPr>
        <dsp:cNvPr id="0" name=""/>
        <dsp:cNvSpPr/>
      </dsp:nvSpPr>
      <dsp:spPr>
        <a:xfrm>
          <a:off x="4125989" y="499844"/>
          <a:ext cx="6826386" cy="1209043"/>
        </a:xfrm>
        <a:prstGeom prst="rightArrow">
          <a:avLst>
            <a:gd name="adj1" fmla="val 50000"/>
            <a:gd name="adj2" fmla="val 50000"/>
          </a:avLst>
        </a:prstGeom>
        <a:solidFill>
          <a:srgbClr val="43AFC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9193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Assess</a:t>
          </a:r>
        </a:p>
      </dsp:txBody>
      <dsp:txXfrm>
        <a:off x="4125989" y="802105"/>
        <a:ext cx="6524125" cy="604521"/>
      </dsp:txXfrm>
    </dsp:sp>
    <dsp:sp modelId="{05134F29-CFFC-493A-9ECB-01C99748EA8A}">
      <dsp:nvSpPr>
        <dsp:cNvPr id="0" name=""/>
        <dsp:cNvSpPr/>
      </dsp:nvSpPr>
      <dsp:spPr>
        <a:xfrm>
          <a:off x="4135240" y="1399571"/>
          <a:ext cx="1599841" cy="24744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3AF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Assessing the needs of the workplace.</a:t>
          </a:r>
        </a:p>
      </dsp:txBody>
      <dsp:txXfrm>
        <a:off x="4135240" y="1399571"/>
        <a:ext cx="1599841" cy="2474475"/>
      </dsp:txXfrm>
    </dsp:sp>
    <dsp:sp modelId="{6CA807C8-A19B-440C-AC12-63830B050218}">
      <dsp:nvSpPr>
        <dsp:cNvPr id="0" name=""/>
        <dsp:cNvSpPr/>
      </dsp:nvSpPr>
      <dsp:spPr>
        <a:xfrm>
          <a:off x="5677817" y="891492"/>
          <a:ext cx="5213014" cy="1209043"/>
        </a:xfrm>
        <a:prstGeom prst="rightArrow">
          <a:avLst>
            <a:gd name="adj1" fmla="val 50000"/>
            <a:gd name="adj2" fmla="val 50000"/>
          </a:avLst>
        </a:prstGeom>
        <a:solidFill>
          <a:srgbClr val="4DC58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9193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Design</a:t>
          </a:r>
        </a:p>
      </dsp:txBody>
      <dsp:txXfrm>
        <a:off x="5677817" y="1193753"/>
        <a:ext cx="4910753" cy="604521"/>
      </dsp:txXfrm>
    </dsp:sp>
    <dsp:sp modelId="{0696E03A-C298-4A10-860B-C046ECA9AC3C}">
      <dsp:nvSpPr>
        <dsp:cNvPr id="0" name=""/>
        <dsp:cNvSpPr/>
      </dsp:nvSpPr>
      <dsp:spPr>
        <a:xfrm>
          <a:off x="5687128" y="1773037"/>
          <a:ext cx="1536535" cy="2230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DC58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Planning and designing the preceptorship program.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7128" y="1773037"/>
        <a:ext cx="1536535" cy="2230365"/>
      </dsp:txXfrm>
    </dsp:sp>
    <dsp:sp modelId="{93F5198A-D358-499E-937A-CDFF43704410}">
      <dsp:nvSpPr>
        <dsp:cNvPr id="0" name=""/>
        <dsp:cNvSpPr/>
      </dsp:nvSpPr>
      <dsp:spPr>
        <a:xfrm>
          <a:off x="7201051" y="1271605"/>
          <a:ext cx="3703748" cy="1209043"/>
        </a:xfrm>
        <a:prstGeom prst="rightArrow">
          <a:avLst>
            <a:gd name="adj1" fmla="val 50000"/>
            <a:gd name="adj2" fmla="val 50000"/>
          </a:avLst>
        </a:prstGeom>
        <a:solidFill>
          <a:srgbClr val="48BB4F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9193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Deliver</a:t>
          </a:r>
        </a:p>
      </dsp:txBody>
      <dsp:txXfrm>
        <a:off x="7201051" y="1573866"/>
        <a:ext cx="3401487" cy="604521"/>
      </dsp:txXfrm>
    </dsp:sp>
    <dsp:sp modelId="{F221F925-155E-43F2-880F-14BA6E473BE7}">
      <dsp:nvSpPr>
        <dsp:cNvPr id="0" name=""/>
        <dsp:cNvSpPr/>
      </dsp:nvSpPr>
      <dsp:spPr>
        <a:xfrm>
          <a:off x="7212575" y="2175652"/>
          <a:ext cx="1536535" cy="2021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8BB4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Pilot the program using quality improvement methodology.</a:t>
          </a:r>
        </a:p>
      </dsp:txBody>
      <dsp:txXfrm>
        <a:off x="7212575" y="2175652"/>
        <a:ext cx="1536535" cy="2021196"/>
      </dsp:txXfrm>
    </dsp:sp>
    <dsp:sp modelId="{081C1ED2-43DE-4C34-9D5E-5523A88F4F0B}">
      <dsp:nvSpPr>
        <dsp:cNvPr id="0" name=""/>
        <dsp:cNvSpPr/>
      </dsp:nvSpPr>
      <dsp:spPr>
        <a:xfrm>
          <a:off x="8739794" y="1674775"/>
          <a:ext cx="2162632" cy="1209043"/>
        </a:xfrm>
        <a:prstGeom prst="rightArrow">
          <a:avLst>
            <a:gd name="adj1" fmla="val 50000"/>
            <a:gd name="adj2" fmla="val 50000"/>
          </a:avLst>
        </a:prstGeom>
        <a:solidFill>
          <a:srgbClr val="70AD47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9193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</dsp:txBody>
      <dsp:txXfrm>
        <a:off x="8739794" y="1977036"/>
        <a:ext cx="1860371" cy="604521"/>
      </dsp:txXfrm>
    </dsp:sp>
    <dsp:sp modelId="{1520B452-8595-4A1F-AD6D-4E23435F6E09}">
      <dsp:nvSpPr>
        <dsp:cNvPr id="0" name=""/>
        <dsp:cNvSpPr/>
      </dsp:nvSpPr>
      <dsp:spPr>
        <a:xfrm>
          <a:off x="8759792" y="2583184"/>
          <a:ext cx="1536535" cy="2219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AD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Arial" panose="020B0604020202020204" pitchFamily="34" charset="0"/>
              <a:cs typeface="Arial" panose="020B0604020202020204" pitchFamily="34" charset="0"/>
            </a:rPr>
            <a:t>Evaluate the impact of the program.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59792" y="2583184"/>
        <a:ext cx="1536535" cy="2219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B1C0F-E954-4BCD-B271-92820CC192FE}">
      <dsp:nvSpPr>
        <dsp:cNvPr id="0" name=""/>
        <dsp:cNvSpPr/>
      </dsp:nvSpPr>
      <dsp:spPr>
        <a:xfrm>
          <a:off x="1130" y="87255"/>
          <a:ext cx="1424982" cy="854989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Dietetics</a:t>
          </a:r>
        </a:p>
      </dsp:txBody>
      <dsp:txXfrm>
        <a:off x="1130" y="87255"/>
        <a:ext cx="1424982" cy="854989"/>
      </dsp:txXfrm>
    </dsp:sp>
    <dsp:sp modelId="{0A2A51D2-52D1-40AA-8EC1-B055C7E257CE}">
      <dsp:nvSpPr>
        <dsp:cNvPr id="0" name=""/>
        <dsp:cNvSpPr/>
      </dsp:nvSpPr>
      <dsp:spPr>
        <a:xfrm>
          <a:off x="1568612" y="87255"/>
          <a:ext cx="1424982" cy="85498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Occupational Therapy (OT)</a:t>
          </a:r>
        </a:p>
      </dsp:txBody>
      <dsp:txXfrm>
        <a:off x="1568612" y="87255"/>
        <a:ext cx="1424982" cy="854989"/>
      </dsp:txXfrm>
    </dsp:sp>
    <dsp:sp modelId="{DDECF2D4-CAB6-4A66-8975-28F3FBC1C182}">
      <dsp:nvSpPr>
        <dsp:cNvPr id="0" name=""/>
        <dsp:cNvSpPr/>
      </dsp:nvSpPr>
      <dsp:spPr>
        <a:xfrm>
          <a:off x="3136093" y="87255"/>
          <a:ext cx="1424982" cy="85498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Operating department practitioners</a:t>
          </a:r>
        </a:p>
      </dsp:txBody>
      <dsp:txXfrm>
        <a:off x="3136093" y="87255"/>
        <a:ext cx="1424982" cy="854989"/>
      </dsp:txXfrm>
    </dsp:sp>
    <dsp:sp modelId="{E8AEAE70-C34F-4184-92DF-3002E3DC1C50}">
      <dsp:nvSpPr>
        <dsp:cNvPr id="0" name=""/>
        <dsp:cNvSpPr/>
      </dsp:nvSpPr>
      <dsp:spPr>
        <a:xfrm>
          <a:off x="4703574" y="87255"/>
          <a:ext cx="1424982" cy="854989"/>
        </a:xfrm>
        <a:prstGeom prst="rect">
          <a:avLst/>
        </a:prstGeom>
        <a:solidFill>
          <a:srgbClr val="F919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Physiotherapy (PT) </a:t>
          </a:r>
        </a:p>
      </dsp:txBody>
      <dsp:txXfrm>
        <a:off x="4703574" y="87255"/>
        <a:ext cx="1424982" cy="854989"/>
      </dsp:txXfrm>
    </dsp:sp>
    <dsp:sp modelId="{0B9AE55D-888B-4E28-BD67-91B600B34BD3}">
      <dsp:nvSpPr>
        <dsp:cNvPr id="0" name=""/>
        <dsp:cNvSpPr/>
      </dsp:nvSpPr>
      <dsp:spPr>
        <a:xfrm>
          <a:off x="6271055" y="87255"/>
          <a:ext cx="1424982" cy="854989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Podiatry</a:t>
          </a:r>
        </a:p>
      </dsp:txBody>
      <dsp:txXfrm>
        <a:off x="6271055" y="87255"/>
        <a:ext cx="1424982" cy="854989"/>
      </dsp:txXfrm>
    </dsp:sp>
    <dsp:sp modelId="{0A6994DA-2C95-4FA8-A59C-47B418E997CF}">
      <dsp:nvSpPr>
        <dsp:cNvPr id="0" name=""/>
        <dsp:cNvSpPr/>
      </dsp:nvSpPr>
      <dsp:spPr>
        <a:xfrm>
          <a:off x="7838537" y="87255"/>
          <a:ext cx="1424982" cy="85498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Speech and Language Therapy (SLT)</a:t>
          </a:r>
        </a:p>
      </dsp:txBody>
      <dsp:txXfrm>
        <a:off x="7838537" y="87255"/>
        <a:ext cx="1424982" cy="854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2C8FE-2210-4F12-8A02-632107E1DE68}">
      <dsp:nvSpPr>
        <dsp:cNvPr id="0" name=""/>
        <dsp:cNvSpPr/>
      </dsp:nvSpPr>
      <dsp:spPr>
        <a:xfrm>
          <a:off x="353" y="64544"/>
          <a:ext cx="1379893" cy="82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Arial" panose="020B0604020202020204" pitchFamily="34" charset="0"/>
              <a:cs typeface="Arial" panose="020B0604020202020204" pitchFamily="34" charset="0"/>
            </a:rPr>
            <a:t>Radiography</a:t>
          </a:r>
        </a:p>
      </dsp:txBody>
      <dsp:txXfrm>
        <a:off x="353" y="64544"/>
        <a:ext cx="1379893" cy="827935"/>
      </dsp:txXfrm>
    </dsp:sp>
    <dsp:sp modelId="{E2A593E9-9351-482B-BCF5-AE7732D68A62}">
      <dsp:nvSpPr>
        <dsp:cNvPr id="0" name=""/>
        <dsp:cNvSpPr/>
      </dsp:nvSpPr>
      <dsp:spPr>
        <a:xfrm>
          <a:off x="1518236" y="68932"/>
          <a:ext cx="1379893" cy="82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err="1">
              <a:latin typeface="Arial" panose="020B0604020202020204" pitchFamily="34" charset="0"/>
              <a:cs typeface="Arial" panose="020B0604020202020204" pitchFamily="34" charset="0"/>
            </a:rPr>
            <a:t>Sonography</a:t>
          </a:r>
          <a:endParaRPr lang="en-GB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8236" y="68932"/>
        <a:ext cx="1379893" cy="827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55838-7188-4A97-8ACC-3EF9B8012116}">
      <dsp:nvSpPr>
        <dsp:cNvPr id="0" name=""/>
        <dsp:cNvSpPr/>
      </dsp:nvSpPr>
      <dsp:spPr>
        <a:xfrm>
          <a:off x="0" y="196107"/>
          <a:ext cx="2886361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14" tIns="166624" rIns="2240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Nurse/ NA/ International nurses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Nurse / AHP</a:t>
          </a:r>
        </a:p>
      </dsp:txBody>
      <dsp:txXfrm>
        <a:off x="0" y="196107"/>
        <a:ext cx="2886361" cy="957600"/>
      </dsp:txXfrm>
    </dsp:sp>
    <dsp:sp modelId="{FFA5305E-54F2-4A00-8FDF-F7756C9B03AB}">
      <dsp:nvSpPr>
        <dsp:cNvPr id="0" name=""/>
        <dsp:cNvSpPr/>
      </dsp:nvSpPr>
      <dsp:spPr>
        <a:xfrm>
          <a:off x="144318" y="78027"/>
          <a:ext cx="2020452" cy="236160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rgbClr val="92D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368" tIns="0" rIns="763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Joint Nurse/ AHP</a:t>
          </a:r>
        </a:p>
      </dsp:txBody>
      <dsp:txXfrm>
        <a:off x="155846" y="89555"/>
        <a:ext cx="1997396" cy="213104"/>
      </dsp:txXfrm>
    </dsp:sp>
    <dsp:sp modelId="{5F124BCF-A2EC-4AA9-8D21-DD354883F007}">
      <dsp:nvSpPr>
        <dsp:cNvPr id="0" name=""/>
        <dsp:cNvSpPr/>
      </dsp:nvSpPr>
      <dsp:spPr>
        <a:xfrm>
          <a:off x="0" y="1314987"/>
          <a:ext cx="2886361" cy="7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14" tIns="166624" rIns="2240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6 days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10-12 months</a:t>
          </a:r>
        </a:p>
      </dsp:txBody>
      <dsp:txXfrm>
        <a:off x="0" y="1314987"/>
        <a:ext cx="2886361" cy="743400"/>
      </dsp:txXfrm>
    </dsp:sp>
    <dsp:sp modelId="{96001C40-C5FA-4781-846A-140838EDDAFC}">
      <dsp:nvSpPr>
        <dsp:cNvPr id="0" name=""/>
        <dsp:cNvSpPr/>
      </dsp:nvSpPr>
      <dsp:spPr>
        <a:xfrm>
          <a:off x="144318" y="1196907"/>
          <a:ext cx="2020452" cy="236160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368" tIns="0" rIns="763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Timescale</a:t>
          </a:r>
        </a:p>
      </dsp:txBody>
      <dsp:txXfrm>
        <a:off x="155846" y="1208435"/>
        <a:ext cx="1997396" cy="213104"/>
      </dsp:txXfrm>
    </dsp:sp>
    <dsp:sp modelId="{99964EFC-773A-4C17-B9A0-09E70E7DA597}">
      <dsp:nvSpPr>
        <dsp:cNvPr id="0" name=""/>
        <dsp:cNvSpPr/>
      </dsp:nvSpPr>
      <dsp:spPr>
        <a:xfrm>
          <a:off x="0" y="2219668"/>
          <a:ext cx="2886361" cy="491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14" tIns="166624" rIns="2240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6-8  AHPs</a:t>
          </a:r>
        </a:p>
      </dsp:txBody>
      <dsp:txXfrm>
        <a:off x="0" y="2219668"/>
        <a:ext cx="2886361" cy="491399"/>
      </dsp:txXfrm>
    </dsp:sp>
    <dsp:sp modelId="{B82C37E5-3161-4BBC-BD1F-4F937B286A63}">
      <dsp:nvSpPr>
        <dsp:cNvPr id="0" name=""/>
        <dsp:cNvSpPr/>
      </dsp:nvSpPr>
      <dsp:spPr>
        <a:xfrm>
          <a:off x="144318" y="2101588"/>
          <a:ext cx="2020452" cy="236160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368" tIns="0" rIns="763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Cohort Size</a:t>
          </a:r>
        </a:p>
      </dsp:txBody>
      <dsp:txXfrm>
        <a:off x="155846" y="2113116"/>
        <a:ext cx="1997396" cy="213104"/>
      </dsp:txXfrm>
    </dsp:sp>
    <dsp:sp modelId="{6CA6444C-5DEB-4D4C-9745-BD3B477CF1FB}">
      <dsp:nvSpPr>
        <dsp:cNvPr id="0" name=""/>
        <dsp:cNvSpPr/>
      </dsp:nvSpPr>
      <dsp:spPr>
        <a:xfrm>
          <a:off x="0" y="2872348"/>
          <a:ext cx="2886361" cy="7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14" tIns="166624" rIns="2240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20-25 Band 5s per year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4-5 cohorts per year</a:t>
          </a:r>
        </a:p>
      </dsp:txBody>
      <dsp:txXfrm>
        <a:off x="0" y="2872348"/>
        <a:ext cx="2886361" cy="743400"/>
      </dsp:txXfrm>
    </dsp:sp>
    <dsp:sp modelId="{8595A7C4-DA7B-4B9E-B44F-D973E045DBA1}">
      <dsp:nvSpPr>
        <dsp:cNvPr id="0" name=""/>
        <dsp:cNvSpPr/>
      </dsp:nvSpPr>
      <dsp:spPr>
        <a:xfrm>
          <a:off x="144318" y="2754268"/>
          <a:ext cx="2020452" cy="236160"/>
        </a:xfrm>
        <a:prstGeom prst="roundRect">
          <a:avLst/>
        </a:prstGeom>
        <a:solidFill>
          <a:srgbClr val="F9197E"/>
        </a:solidFill>
        <a:ln w="38100" cap="flat" cmpd="sng" algn="ctr">
          <a:solidFill>
            <a:srgbClr val="F9197E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368" tIns="0" rIns="763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Number of cohorts</a:t>
          </a:r>
        </a:p>
      </dsp:txBody>
      <dsp:txXfrm>
        <a:off x="155846" y="2765796"/>
        <a:ext cx="1997396" cy="213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9A857-B199-4AFC-AA5A-84BF3D819506}">
      <dsp:nvSpPr>
        <dsp:cNvPr id="0" name=""/>
        <dsp:cNvSpPr/>
      </dsp:nvSpPr>
      <dsp:spPr>
        <a:xfrm rot="10800000">
          <a:off x="1146605" y="14955"/>
          <a:ext cx="5843008" cy="1069611"/>
        </a:xfrm>
        <a:prstGeom prst="homePlate">
          <a:avLst/>
        </a:prstGeom>
        <a:solidFill>
          <a:srgbClr val="92D050"/>
        </a:solidFill>
        <a:ln w="38100" cap="flat" cmpd="sng" algn="ctr">
          <a:solidFill>
            <a:srgbClr val="92D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1669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B8 Nurse and AHP Educators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Senior Education AHP (0.2) &amp; Senior Education Nurse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Subject matter expert presenters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Preceptors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i="1" kern="120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14008" y="14955"/>
        <a:ext cx="5575605" cy="1069611"/>
      </dsp:txXfrm>
    </dsp:sp>
    <dsp:sp modelId="{B774E275-2A69-4CD1-A1FF-8DBFBB956BD4}">
      <dsp:nvSpPr>
        <dsp:cNvPr id="0" name=""/>
        <dsp:cNvSpPr/>
      </dsp:nvSpPr>
      <dsp:spPr>
        <a:xfrm>
          <a:off x="699420" y="2077"/>
          <a:ext cx="1069611" cy="10696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92D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60D0F-964C-4424-9ED4-F00F8163279E}">
      <dsp:nvSpPr>
        <dsp:cNvPr id="0" name=""/>
        <dsp:cNvSpPr/>
      </dsp:nvSpPr>
      <dsp:spPr>
        <a:xfrm rot="10800000">
          <a:off x="1146798" y="1380023"/>
          <a:ext cx="5842815" cy="1069611"/>
        </a:xfrm>
        <a:prstGeom prst="homePlate">
          <a:avLst/>
        </a:prstGeom>
        <a:solidFill>
          <a:srgbClr val="F9197E"/>
        </a:solidFill>
        <a:ln w="38100" cap="flat" cmpd="sng" algn="ctr">
          <a:solidFill>
            <a:srgbClr val="F9197E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1669" tIns="60960" rIns="113792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Microsoft Teams : Online sessions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Moodle platform </a:t>
          </a:r>
        </a:p>
      </dsp:txBody>
      <dsp:txXfrm rot="10800000">
        <a:off x="1414201" y="1380023"/>
        <a:ext cx="5575412" cy="1069611"/>
      </dsp:txXfrm>
    </dsp:sp>
    <dsp:sp modelId="{CE0C72F4-E4D7-42C1-9C56-2EAAA19E6298}">
      <dsp:nvSpPr>
        <dsp:cNvPr id="0" name=""/>
        <dsp:cNvSpPr/>
      </dsp:nvSpPr>
      <dsp:spPr>
        <a:xfrm>
          <a:off x="699469" y="1390976"/>
          <a:ext cx="1069611" cy="106961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9197E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DF527B-333B-4749-9A06-C9DF0241A9CF}">
      <dsp:nvSpPr>
        <dsp:cNvPr id="0" name=""/>
        <dsp:cNvSpPr/>
      </dsp:nvSpPr>
      <dsp:spPr>
        <a:xfrm rot="10800000">
          <a:off x="1163147" y="2768408"/>
          <a:ext cx="5842815" cy="1069611"/>
        </a:xfrm>
        <a:prstGeom prst="homePlate">
          <a:avLst/>
        </a:prstGeom>
        <a:solidFill>
          <a:srgbClr val="FFC000"/>
        </a:solidFill>
        <a:ln w="3810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1669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Preceptorship workbook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Certificate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30550" y="2768408"/>
        <a:ext cx="5575412" cy="1069611"/>
      </dsp:txXfrm>
    </dsp:sp>
    <dsp:sp modelId="{AADC11AE-868C-4393-800C-9984530A9870}">
      <dsp:nvSpPr>
        <dsp:cNvPr id="0" name=""/>
        <dsp:cNvSpPr/>
      </dsp:nvSpPr>
      <dsp:spPr>
        <a:xfrm>
          <a:off x="699469" y="2779874"/>
          <a:ext cx="1069611" cy="106961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5C94F-8752-45A5-9DF2-6904A2DF8A1F}">
      <dsp:nvSpPr>
        <dsp:cNvPr id="0" name=""/>
        <dsp:cNvSpPr/>
      </dsp:nvSpPr>
      <dsp:spPr>
        <a:xfrm>
          <a:off x="279400" y="685"/>
          <a:ext cx="1274657" cy="63732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Arial" panose="020B0604020202020204" pitchFamily="34" charset="0"/>
              <a:cs typeface="Arial" panose="020B0604020202020204" pitchFamily="34" charset="0"/>
            </a:rPr>
            <a:t>Content</a:t>
          </a:r>
        </a:p>
      </dsp:txBody>
      <dsp:txXfrm>
        <a:off x="298067" y="19352"/>
        <a:ext cx="1237323" cy="599994"/>
      </dsp:txXfrm>
    </dsp:sp>
    <dsp:sp modelId="{574BE0FD-810E-4DFC-8BF2-EC58D4B4E8B5}">
      <dsp:nvSpPr>
        <dsp:cNvPr id="0" name=""/>
        <dsp:cNvSpPr/>
      </dsp:nvSpPr>
      <dsp:spPr>
        <a:xfrm>
          <a:off x="406866" y="638014"/>
          <a:ext cx="127465" cy="477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996"/>
              </a:lnTo>
              <a:lnTo>
                <a:pt x="127465" y="477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4C547-5D1B-4304-957C-C053892EBE18}">
      <dsp:nvSpPr>
        <dsp:cNvPr id="0" name=""/>
        <dsp:cNvSpPr/>
      </dsp:nvSpPr>
      <dsp:spPr>
        <a:xfrm>
          <a:off x="534332" y="797346"/>
          <a:ext cx="1288118" cy="637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197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Professional Practice</a:t>
          </a:r>
        </a:p>
      </dsp:txBody>
      <dsp:txXfrm>
        <a:off x="552999" y="816013"/>
        <a:ext cx="1250784" cy="599994"/>
      </dsp:txXfrm>
    </dsp:sp>
    <dsp:sp modelId="{493698BD-A26B-4ADF-B447-C884186B2FB9}">
      <dsp:nvSpPr>
        <dsp:cNvPr id="0" name=""/>
        <dsp:cNvSpPr/>
      </dsp:nvSpPr>
      <dsp:spPr>
        <a:xfrm>
          <a:off x="406866" y="638014"/>
          <a:ext cx="127465" cy="1274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657"/>
              </a:lnTo>
              <a:lnTo>
                <a:pt x="127465" y="1274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891BD-28CF-4C19-87EE-5A4590D65A92}">
      <dsp:nvSpPr>
        <dsp:cNvPr id="0" name=""/>
        <dsp:cNvSpPr/>
      </dsp:nvSpPr>
      <dsp:spPr>
        <a:xfrm>
          <a:off x="534332" y="1594008"/>
          <a:ext cx="1288118" cy="637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Safe Practice</a:t>
          </a:r>
        </a:p>
      </dsp:txBody>
      <dsp:txXfrm>
        <a:off x="552999" y="1612675"/>
        <a:ext cx="1250784" cy="599994"/>
      </dsp:txXfrm>
    </dsp:sp>
    <dsp:sp modelId="{C58FE8A3-6AF3-4DAA-9951-416E2AACC437}">
      <dsp:nvSpPr>
        <dsp:cNvPr id="0" name=""/>
        <dsp:cNvSpPr/>
      </dsp:nvSpPr>
      <dsp:spPr>
        <a:xfrm>
          <a:off x="406866" y="638014"/>
          <a:ext cx="127465" cy="207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1318"/>
              </a:lnTo>
              <a:lnTo>
                <a:pt x="127465" y="20713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C775F-FE37-4BAF-8BC3-E8DE634B3169}">
      <dsp:nvSpPr>
        <dsp:cNvPr id="0" name=""/>
        <dsp:cNvSpPr/>
      </dsp:nvSpPr>
      <dsp:spPr>
        <a:xfrm>
          <a:off x="534332" y="2390669"/>
          <a:ext cx="1288118" cy="637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Effective Practice</a:t>
          </a:r>
        </a:p>
      </dsp:txBody>
      <dsp:txXfrm>
        <a:off x="552999" y="2409336"/>
        <a:ext cx="1250784" cy="599994"/>
      </dsp:txXfrm>
    </dsp:sp>
    <dsp:sp modelId="{D6AE43BB-74F0-4A3D-8B9F-A055D2ECBF7B}">
      <dsp:nvSpPr>
        <dsp:cNvPr id="0" name=""/>
        <dsp:cNvSpPr/>
      </dsp:nvSpPr>
      <dsp:spPr>
        <a:xfrm>
          <a:off x="406866" y="638014"/>
          <a:ext cx="127465" cy="2867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979"/>
              </a:lnTo>
              <a:lnTo>
                <a:pt x="127465" y="28679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E956-0A53-4F49-8154-ADA47D44CDCF}">
      <dsp:nvSpPr>
        <dsp:cNvPr id="0" name=""/>
        <dsp:cNvSpPr/>
      </dsp:nvSpPr>
      <dsp:spPr>
        <a:xfrm>
          <a:off x="534332" y="3187330"/>
          <a:ext cx="1288118" cy="637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AHP Practice</a:t>
          </a:r>
        </a:p>
      </dsp:txBody>
      <dsp:txXfrm>
        <a:off x="552999" y="3205997"/>
        <a:ext cx="1250784" cy="599994"/>
      </dsp:txXfrm>
    </dsp:sp>
    <dsp:sp modelId="{64D4F9F6-2FE1-464E-8F35-030A9C0E00E7}">
      <dsp:nvSpPr>
        <dsp:cNvPr id="0" name=""/>
        <dsp:cNvSpPr/>
      </dsp:nvSpPr>
      <dsp:spPr>
        <a:xfrm>
          <a:off x="406866" y="638014"/>
          <a:ext cx="127465" cy="3664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640"/>
              </a:lnTo>
              <a:lnTo>
                <a:pt x="127465" y="3664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1F7A4-773C-498D-B66D-9379AD012933}">
      <dsp:nvSpPr>
        <dsp:cNvPr id="0" name=""/>
        <dsp:cNvSpPr/>
      </dsp:nvSpPr>
      <dsp:spPr>
        <a:xfrm>
          <a:off x="534332" y="3983991"/>
          <a:ext cx="1288118" cy="63732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AHP Careers</a:t>
          </a:r>
        </a:p>
      </dsp:txBody>
      <dsp:txXfrm>
        <a:off x="552999" y="4002658"/>
        <a:ext cx="1250784" cy="599994"/>
      </dsp:txXfrm>
    </dsp:sp>
    <dsp:sp modelId="{9562CF89-ACE2-4F25-86A9-99393CC6B328}">
      <dsp:nvSpPr>
        <dsp:cNvPr id="0" name=""/>
        <dsp:cNvSpPr/>
      </dsp:nvSpPr>
      <dsp:spPr>
        <a:xfrm>
          <a:off x="406866" y="638014"/>
          <a:ext cx="127465" cy="446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1301"/>
              </a:lnTo>
              <a:lnTo>
                <a:pt x="127465" y="44613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C488F-C002-4A6B-A86F-D6CCFBF74292}">
      <dsp:nvSpPr>
        <dsp:cNvPr id="0" name=""/>
        <dsp:cNvSpPr/>
      </dsp:nvSpPr>
      <dsp:spPr>
        <a:xfrm>
          <a:off x="534332" y="4780652"/>
          <a:ext cx="1288118" cy="637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197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Supportive Practice</a:t>
          </a:r>
        </a:p>
      </dsp:txBody>
      <dsp:txXfrm>
        <a:off x="552999" y="4799319"/>
        <a:ext cx="1250784" cy="5999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90D12-1417-4781-8750-E8367328EDF9}">
      <dsp:nvSpPr>
        <dsp:cNvPr id="0" name=""/>
        <dsp:cNvSpPr/>
      </dsp:nvSpPr>
      <dsp:spPr>
        <a:xfrm>
          <a:off x="57477" y="0"/>
          <a:ext cx="3745803" cy="56814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17780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Practice</a:t>
          </a:r>
        </a:p>
      </dsp:txBody>
      <dsp:txXfrm>
        <a:off x="57477" y="0"/>
        <a:ext cx="3745803" cy="1704449"/>
      </dsp:txXfrm>
    </dsp:sp>
    <dsp:sp modelId="{702F626F-1EBB-4DA4-8DD9-A4561F812FC5}">
      <dsp:nvSpPr>
        <dsp:cNvPr id="0" name=""/>
        <dsp:cNvSpPr/>
      </dsp:nvSpPr>
      <dsp:spPr>
        <a:xfrm>
          <a:off x="214891" y="1581311"/>
          <a:ext cx="3430795" cy="854997"/>
        </a:xfrm>
        <a:prstGeom prst="roundRect">
          <a:avLst>
            <a:gd name="adj" fmla="val 10000"/>
          </a:avLst>
        </a:prstGeom>
        <a:solidFill>
          <a:srgbClr val="43AF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Introduction to preceptorship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Professionalism                 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Accountability                                                                       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Complaints process</a:t>
          </a:r>
        </a:p>
      </dsp:txBody>
      <dsp:txXfrm>
        <a:off x="239933" y="1606353"/>
        <a:ext cx="3380711" cy="804913"/>
      </dsp:txXfrm>
    </dsp:sp>
    <dsp:sp modelId="{FDFC042C-8756-4F7B-918C-FBA989FAB1E1}">
      <dsp:nvSpPr>
        <dsp:cNvPr id="0" name=""/>
        <dsp:cNvSpPr/>
      </dsp:nvSpPr>
      <dsp:spPr>
        <a:xfrm>
          <a:off x="197001" y="2584606"/>
          <a:ext cx="3430795" cy="1032111"/>
        </a:xfrm>
        <a:prstGeom prst="roundRect">
          <a:avLst>
            <a:gd name="adj" fmla="val 10000"/>
          </a:avLst>
        </a:prstGeom>
        <a:solidFill>
          <a:srgbClr val="45B45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err="1">
              <a:latin typeface="Arial" panose="020B0604020202020204" pitchFamily="34" charset="0"/>
              <a:cs typeface="Arial" panose="020B0604020202020204" pitchFamily="34" charset="0"/>
            </a:rPr>
            <a:t>CapitalAHP</a:t>
          </a: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Prioritisation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Delegation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230" y="2614835"/>
        <a:ext cx="3370337" cy="971653"/>
      </dsp:txXfrm>
    </dsp:sp>
    <dsp:sp modelId="{4DD9E26E-5EFE-43A4-9C1F-5CE953607E23}">
      <dsp:nvSpPr>
        <dsp:cNvPr id="0" name=""/>
        <dsp:cNvSpPr/>
      </dsp:nvSpPr>
      <dsp:spPr>
        <a:xfrm>
          <a:off x="214891" y="3755709"/>
          <a:ext cx="3430795" cy="1023703"/>
        </a:xfrm>
        <a:prstGeom prst="roundRect">
          <a:avLst>
            <a:gd name="adj" fmla="val 10000"/>
          </a:avLst>
        </a:prstGeom>
        <a:solidFill>
          <a:srgbClr val="43AF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Multidisciplinary Team (MDT) Working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Transition Shock</a:t>
          </a:r>
        </a:p>
      </dsp:txBody>
      <dsp:txXfrm>
        <a:off x="244874" y="3785692"/>
        <a:ext cx="3370829" cy="963737"/>
      </dsp:txXfrm>
    </dsp:sp>
    <dsp:sp modelId="{F99A3218-2469-40E8-8187-EE6D589263D9}">
      <dsp:nvSpPr>
        <dsp:cNvPr id="0" name=""/>
        <dsp:cNvSpPr/>
      </dsp:nvSpPr>
      <dsp:spPr>
        <a:xfrm>
          <a:off x="193735" y="4920903"/>
          <a:ext cx="3430795" cy="532848"/>
        </a:xfrm>
        <a:prstGeom prst="roundRect">
          <a:avLst>
            <a:gd name="adj" fmla="val 10000"/>
          </a:avLst>
        </a:prstGeom>
        <a:solidFill>
          <a:srgbClr val="45B45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Action Learning</a:t>
          </a:r>
        </a:p>
      </dsp:txBody>
      <dsp:txXfrm>
        <a:off x="209342" y="4936510"/>
        <a:ext cx="3399581" cy="501634"/>
      </dsp:txXfrm>
    </dsp:sp>
    <dsp:sp modelId="{94E1E3DC-0705-4050-A620-943DAAA61ABF}">
      <dsp:nvSpPr>
        <dsp:cNvPr id="0" name=""/>
        <dsp:cNvSpPr/>
      </dsp:nvSpPr>
      <dsp:spPr>
        <a:xfrm>
          <a:off x="4028178" y="0"/>
          <a:ext cx="3745803" cy="56814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6670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Safe Practice</a:t>
          </a:r>
        </a:p>
      </dsp:txBody>
      <dsp:txXfrm>
        <a:off x="4028178" y="0"/>
        <a:ext cx="3745803" cy="1704449"/>
      </dsp:txXfrm>
    </dsp:sp>
    <dsp:sp modelId="{6FC8C440-829E-4DDB-8239-F9308D0BD7DC}">
      <dsp:nvSpPr>
        <dsp:cNvPr id="0" name=""/>
        <dsp:cNvSpPr/>
      </dsp:nvSpPr>
      <dsp:spPr>
        <a:xfrm>
          <a:off x="4187885" y="1581046"/>
          <a:ext cx="3428968" cy="1262246"/>
        </a:xfrm>
        <a:prstGeom prst="roundRect">
          <a:avLst>
            <a:gd name="adj" fmla="val 10000"/>
          </a:avLst>
        </a:prstGeom>
        <a:solidFill>
          <a:srgbClr val="43AF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Recognition of the deteriorating patient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Discharge Planning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Situation-Background-Assessment-Recommendation(SBAR) Handover</a:t>
          </a:r>
        </a:p>
      </dsp:txBody>
      <dsp:txXfrm>
        <a:off x="4224855" y="1618016"/>
        <a:ext cx="3355028" cy="1188306"/>
      </dsp:txXfrm>
    </dsp:sp>
    <dsp:sp modelId="{1A851A39-8DDD-40B3-8240-248C3E56C263}">
      <dsp:nvSpPr>
        <dsp:cNvPr id="0" name=""/>
        <dsp:cNvSpPr/>
      </dsp:nvSpPr>
      <dsp:spPr>
        <a:xfrm>
          <a:off x="4169500" y="2922738"/>
          <a:ext cx="3430795" cy="626215"/>
        </a:xfrm>
        <a:prstGeom prst="roundRect">
          <a:avLst>
            <a:gd name="adj" fmla="val 10000"/>
          </a:avLst>
        </a:prstGeom>
        <a:solidFill>
          <a:srgbClr val="45B45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Clinical decision  making        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Risk management</a:t>
          </a:r>
        </a:p>
      </dsp:txBody>
      <dsp:txXfrm>
        <a:off x="4187841" y="2941079"/>
        <a:ext cx="3394113" cy="589533"/>
      </dsp:txXfrm>
    </dsp:sp>
    <dsp:sp modelId="{9E76202C-8241-4F0D-AD80-A0B70FC37091}">
      <dsp:nvSpPr>
        <dsp:cNvPr id="0" name=""/>
        <dsp:cNvSpPr/>
      </dsp:nvSpPr>
      <dsp:spPr>
        <a:xfrm>
          <a:off x="4186971" y="3617102"/>
          <a:ext cx="3430795" cy="1262246"/>
        </a:xfrm>
        <a:prstGeom prst="roundRect">
          <a:avLst>
            <a:gd name="adj" fmla="val 10000"/>
          </a:avLst>
        </a:prstGeom>
        <a:solidFill>
          <a:srgbClr val="43AF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End of life care     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Raising concerns</a:t>
          </a:r>
        </a:p>
        <a:p>
          <a:pPr lvl="0" algn="l">
            <a:spcBef>
              <a:spcPct val="0"/>
            </a:spcBef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Patient safety: Incident reporting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Safeguarding</a:t>
          </a:r>
        </a:p>
      </dsp:txBody>
      <dsp:txXfrm>
        <a:off x="4223941" y="3654072"/>
        <a:ext cx="3356855" cy="1188306"/>
      </dsp:txXfrm>
    </dsp:sp>
    <dsp:sp modelId="{2235F745-3C05-48BE-84FA-22002C0C3002}">
      <dsp:nvSpPr>
        <dsp:cNvPr id="0" name=""/>
        <dsp:cNvSpPr/>
      </dsp:nvSpPr>
      <dsp:spPr>
        <a:xfrm>
          <a:off x="4186971" y="4959901"/>
          <a:ext cx="3430795" cy="511699"/>
        </a:xfrm>
        <a:prstGeom prst="roundRect">
          <a:avLst>
            <a:gd name="adj" fmla="val 10000"/>
          </a:avLst>
        </a:prstGeom>
        <a:solidFill>
          <a:srgbClr val="45B45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Action Learning</a:t>
          </a:r>
        </a:p>
      </dsp:txBody>
      <dsp:txXfrm>
        <a:off x="4201958" y="4974888"/>
        <a:ext cx="3400821" cy="481725"/>
      </dsp:txXfrm>
    </dsp:sp>
    <dsp:sp modelId="{0F362FFF-C5E0-4DCA-B2FD-1FE2D6FE20C9}">
      <dsp:nvSpPr>
        <dsp:cNvPr id="0" name=""/>
        <dsp:cNvSpPr/>
      </dsp:nvSpPr>
      <dsp:spPr>
        <a:xfrm>
          <a:off x="8054917" y="0"/>
          <a:ext cx="3745803" cy="56814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Effective Practice</a:t>
          </a:r>
        </a:p>
      </dsp:txBody>
      <dsp:txXfrm>
        <a:off x="8054917" y="0"/>
        <a:ext cx="3745803" cy="1704449"/>
      </dsp:txXfrm>
    </dsp:sp>
    <dsp:sp modelId="{9B75D704-21F4-4E17-A5A7-12482AA55B5B}">
      <dsp:nvSpPr>
        <dsp:cNvPr id="0" name=""/>
        <dsp:cNvSpPr/>
      </dsp:nvSpPr>
      <dsp:spPr>
        <a:xfrm>
          <a:off x="8230370" y="1639490"/>
          <a:ext cx="3430795" cy="3121818"/>
        </a:xfrm>
        <a:prstGeom prst="roundRect">
          <a:avLst>
            <a:gd name="adj" fmla="val 10000"/>
          </a:avLst>
        </a:prstGeom>
        <a:solidFill>
          <a:srgbClr val="43AF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Assertiveness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err="1">
              <a:latin typeface="Arial" panose="020B0604020202020204" pitchFamily="34" charset="0"/>
              <a:cs typeface="Arial" panose="020B0604020202020204" pitchFamily="34" charset="0"/>
            </a:rPr>
            <a:t>Teamworkng</a:t>
          </a:r>
          <a:endParaRPr lang="en-GB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Resilience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Emotional  Intelligence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Wellbeing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1805" y="1730925"/>
        <a:ext cx="3247925" cy="2938948"/>
      </dsp:txXfrm>
    </dsp:sp>
    <dsp:sp modelId="{57D26BD4-73C5-4EBE-8584-A869186BA892}">
      <dsp:nvSpPr>
        <dsp:cNvPr id="0" name=""/>
        <dsp:cNvSpPr/>
      </dsp:nvSpPr>
      <dsp:spPr>
        <a:xfrm>
          <a:off x="8258389" y="4920910"/>
          <a:ext cx="3430795" cy="479533"/>
        </a:xfrm>
        <a:prstGeom prst="roundRect">
          <a:avLst>
            <a:gd name="adj" fmla="val 10000"/>
          </a:avLst>
        </a:prstGeom>
        <a:solidFill>
          <a:srgbClr val="45B45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Action Learning</a:t>
          </a:r>
        </a:p>
      </dsp:txBody>
      <dsp:txXfrm>
        <a:off x="8272434" y="4934955"/>
        <a:ext cx="3402705" cy="4514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FB45A-1823-4B70-9DA2-39CB2C0F4115}">
      <dsp:nvSpPr>
        <dsp:cNvPr id="0" name=""/>
        <dsp:cNvSpPr/>
      </dsp:nvSpPr>
      <dsp:spPr>
        <a:xfrm>
          <a:off x="1440" y="0"/>
          <a:ext cx="3745803" cy="611094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26670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AHP Practice</a:t>
          </a:r>
        </a:p>
      </dsp:txBody>
      <dsp:txXfrm>
        <a:off x="1440" y="0"/>
        <a:ext cx="3745803" cy="1833283"/>
      </dsp:txXfrm>
    </dsp:sp>
    <dsp:sp modelId="{091F37EF-D9A1-48E4-B8E9-E558821E746E}">
      <dsp:nvSpPr>
        <dsp:cNvPr id="0" name=""/>
        <dsp:cNvSpPr/>
      </dsp:nvSpPr>
      <dsp:spPr>
        <a:xfrm>
          <a:off x="376020" y="1833317"/>
          <a:ext cx="2996642" cy="941631"/>
        </a:xfrm>
        <a:prstGeom prst="roundRect">
          <a:avLst>
            <a:gd name="adj" fmla="val 10000"/>
          </a:avLst>
        </a:prstGeom>
        <a:solidFill>
          <a:srgbClr val="43AF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Making every contact count</a:t>
          </a:r>
        </a:p>
      </dsp:txBody>
      <dsp:txXfrm>
        <a:off x="403599" y="1860896"/>
        <a:ext cx="2941484" cy="886473"/>
      </dsp:txXfrm>
    </dsp:sp>
    <dsp:sp modelId="{1942FA0A-186B-4B44-A08C-A03BC7FFA9A7}">
      <dsp:nvSpPr>
        <dsp:cNvPr id="0" name=""/>
        <dsp:cNvSpPr/>
      </dsp:nvSpPr>
      <dsp:spPr>
        <a:xfrm>
          <a:off x="376020" y="2919815"/>
          <a:ext cx="2996642" cy="941631"/>
        </a:xfrm>
        <a:prstGeom prst="roundRect">
          <a:avLst>
            <a:gd name="adj" fmla="val 10000"/>
          </a:avLst>
        </a:prstGeom>
        <a:solidFill>
          <a:srgbClr val="45B45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Difficult conversations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Working with families</a:t>
          </a:r>
        </a:p>
      </dsp:txBody>
      <dsp:txXfrm>
        <a:off x="403599" y="2947394"/>
        <a:ext cx="2941484" cy="886473"/>
      </dsp:txXfrm>
    </dsp:sp>
    <dsp:sp modelId="{00B5C482-5F55-43E2-A17F-8997DB3AAAC7}">
      <dsp:nvSpPr>
        <dsp:cNvPr id="0" name=""/>
        <dsp:cNvSpPr/>
      </dsp:nvSpPr>
      <dsp:spPr>
        <a:xfrm>
          <a:off x="376020" y="4006313"/>
          <a:ext cx="2996642" cy="941631"/>
        </a:xfrm>
        <a:prstGeom prst="roundRect">
          <a:avLst>
            <a:gd name="adj" fmla="val 10000"/>
          </a:avLst>
        </a:prstGeom>
        <a:solidFill>
          <a:srgbClr val="43AF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Caring for a patient experiencing pain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Mental Health Awareness</a:t>
          </a:r>
        </a:p>
      </dsp:txBody>
      <dsp:txXfrm>
        <a:off x="403599" y="4033892"/>
        <a:ext cx="2941484" cy="886473"/>
      </dsp:txXfrm>
    </dsp:sp>
    <dsp:sp modelId="{AFC7262B-E330-49DE-8FFE-F137071E053A}">
      <dsp:nvSpPr>
        <dsp:cNvPr id="0" name=""/>
        <dsp:cNvSpPr/>
      </dsp:nvSpPr>
      <dsp:spPr>
        <a:xfrm>
          <a:off x="376020" y="5092811"/>
          <a:ext cx="2996642" cy="712551"/>
        </a:xfrm>
        <a:prstGeom prst="roundRect">
          <a:avLst>
            <a:gd name="adj" fmla="val 10000"/>
          </a:avLst>
        </a:prstGeom>
        <a:solidFill>
          <a:srgbClr val="45B45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Action Learning</a:t>
          </a:r>
        </a:p>
      </dsp:txBody>
      <dsp:txXfrm>
        <a:off x="396890" y="5113681"/>
        <a:ext cx="2954902" cy="670811"/>
      </dsp:txXfrm>
    </dsp:sp>
    <dsp:sp modelId="{60020D0D-7A10-45E5-84DD-D9E2BD1C87EA}">
      <dsp:nvSpPr>
        <dsp:cNvPr id="0" name=""/>
        <dsp:cNvSpPr/>
      </dsp:nvSpPr>
      <dsp:spPr>
        <a:xfrm>
          <a:off x="4028178" y="0"/>
          <a:ext cx="3745803" cy="611094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26670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AHP Careers</a:t>
          </a:r>
        </a:p>
      </dsp:txBody>
      <dsp:txXfrm>
        <a:off x="4028178" y="0"/>
        <a:ext cx="3745803" cy="1833283"/>
      </dsp:txXfrm>
    </dsp:sp>
    <dsp:sp modelId="{DFA54AAF-6398-426C-94D5-4DE71AA686EF}">
      <dsp:nvSpPr>
        <dsp:cNvPr id="0" name=""/>
        <dsp:cNvSpPr/>
      </dsp:nvSpPr>
      <dsp:spPr>
        <a:xfrm>
          <a:off x="4442135" y="1853818"/>
          <a:ext cx="2996642" cy="1235314"/>
        </a:xfrm>
        <a:prstGeom prst="roundRect">
          <a:avLst>
            <a:gd name="adj" fmla="val 10000"/>
          </a:avLst>
        </a:prstGeom>
        <a:solidFill>
          <a:srgbClr val="43AF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Agenda for change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Appraisal Process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Job Applications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8316" y="1889999"/>
        <a:ext cx="2924280" cy="1162952"/>
      </dsp:txXfrm>
    </dsp:sp>
    <dsp:sp modelId="{DF8C8076-FA56-40D8-AB63-D9D81109B60F}">
      <dsp:nvSpPr>
        <dsp:cNvPr id="0" name=""/>
        <dsp:cNvSpPr/>
      </dsp:nvSpPr>
      <dsp:spPr>
        <a:xfrm>
          <a:off x="4442135" y="3291649"/>
          <a:ext cx="2996642" cy="1677287"/>
        </a:xfrm>
        <a:prstGeom prst="roundRect">
          <a:avLst>
            <a:gd name="adj" fmla="val 10000"/>
          </a:avLst>
        </a:prstGeom>
        <a:solidFill>
          <a:srgbClr val="45B45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Career Carousel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Universe of opportunities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Continuing Professional Development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Work-based Learning (WBL) on Rotation</a:t>
          </a:r>
        </a:p>
      </dsp:txBody>
      <dsp:txXfrm>
        <a:off x="4491261" y="3340775"/>
        <a:ext cx="2898390" cy="1579035"/>
      </dsp:txXfrm>
    </dsp:sp>
    <dsp:sp modelId="{AFDDEDEE-99CA-4B26-9EB0-D39BE2DF1EB3}">
      <dsp:nvSpPr>
        <dsp:cNvPr id="0" name=""/>
        <dsp:cNvSpPr/>
      </dsp:nvSpPr>
      <dsp:spPr>
        <a:xfrm>
          <a:off x="4442135" y="5128140"/>
          <a:ext cx="2996642" cy="676935"/>
        </a:xfrm>
        <a:prstGeom prst="roundRect">
          <a:avLst>
            <a:gd name="adj" fmla="val 10000"/>
          </a:avLst>
        </a:prstGeom>
        <a:solidFill>
          <a:srgbClr val="45B45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Action Learning</a:t>
          </a:r>
        </a:p>
      </dsp:txBody>
      <dsp:txXfrm>
        <a:off x="4461962" y="5147967"/>
        <a:ext cx="2956988" cy="637281"/>
      </dsp:txXfrm>
    </dsp:sp>
    <dsp:sp modelId="{96592BCC-B28E-40BD-BADB-172CA59BBBDC}">
      <dsp:nvSpPr>
        <dsp:cNvPr id="0" name=""/>
        <dsp:cNvSpPr/>
      </dsp:nvSpPr>
      <dsp:spPr>
        <a:xfrm>
          <a:off x="8054917" y="0"/>
          <a:ext cx="3745803" cy="611094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17780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Supporting Development</a:t>
          </a:r>
        </a:p>
      </dsp:txBody>
      <dsp:txXfrm>
        <a:off x="8054917" y="0"/>
        <a:ext cx="3745803" cy="1833283"/>
      </dsp:txXfrm>
    </dsp:sp>
    <dsp:sp modelId="{64EF0217-E7F6-4B63-A223-2E6E61F07ECC}">
      <dsp:nvSpPr>
        <dsp:cNvPr id="0" name=""/>
        <dsp:cNvSpPr/>
      </dsp:nvSpPr>
      <dsp:spPr>
        <a:xfrm>
          <a:off x="8387934" y="1761997"/>
          <a:ext cx="2996642" cy="517136"/>
        </a:xfrm>
        <a:prstGeom prst="roundRect">
          <a:avLst>
            <a:gd name="adj" fmla="val 10000"/>
          </a:avLst>
        </a:prstGeom>
        <a:solidFill>
          <a:srgbClr val="43AF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Visual, Aural, Read/write and Kinaesthetic (VARK) model</a:t>
          </a:r>
        </a:p>
      </dsp:txBody>
      <dsp:txXfrm>
        <a:off x="8403080" y="1777143"/>
        <a:ext cx="2966350" cy="486844"/>
      </dsp:txXfrm>
    </dsp:sp>
    <dsp:sp modelId="{7EC36A88-331A-422D-BB2C-723ADB6F4F94}">
      <dsp:nvSpPr>
        <dsp:cNvPr id="0" name=""/>
        <dsp:cNvSpPr/>
      </dsp:nvSpPr>
      <dsp:spPr>
        <a:xfrm>
          <a:off x="8401958" y="2377450"/>
          <a:ext cx="2996642" cy="1308010"/>
        </a:xfrm>
        <a:prstGeom prst="roundRect">
          <a:avLst>
            <a:gd name="adj" fmla="val 10000"/>
          </a:avLst>
        </a:prstGeom>
        <a:solidFill>
          <a:srgbClr val="45B45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Learning Styles                         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Giving and receiving feedback        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Facilitating reflection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AHP Research </a:t>
          </a:r>
        </a:p>
      </dsp:txBody>
      <dsp:txXfrm>
        <a:off x="8440268" y="2415760"/>
        <a:ext cx="2920022" cy="1231390"/>
      </dsp:txXfrm>
    </dsp:sp>
    <dsp:sp modelId="{5C4F0A44-D0BC-4D2C-944A-A4A1D5110C50}">
      <dsp:nvSpPr>
        <dsp:cNvPr id="0" name=""/>
        <dsp:cNvSpPr/>
      </dsp:nvSpPr>
      <dsp:spPr>
        <a:xfrm>
          <a:off x="8401748" y="3800026"/>
          <a:ext cx="2996642" cy="1006677"/>
        </a:xfrm>
        <a:prstGeom prst="roundRect">
          <a:avLst>
            <a:gd name="adj" fmla="val 10000"/>
          </a:avLst>
        </a:prstGeom>
        <a:solidFill>
          <a:srgbClr val="43AF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Introduction to leadership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Introduction to quality improvement</a:t>
          </a:r>
        </a:p>
      </dsp:txBody>
      <dsp:txXfrm>
        <a:off x="8431233" y="3829511"/>
        <a:ext cx="2937672" cy="947707"/>
      </dsp:txXfrm>
    </dsp:sp>
    <dsp:sp modelId="{06AD65D6-36ED-452C-8CA2-833F4CF11849}">
      <dsp:nvSpPr>
        <dsp:cNvPr id="0" name=""/>
        <dsp:cNvSpPr/>
      </dsp:nvSpPr>
      <dsp:spPr>
        <a:xfrm>
          <a:off x="8414304" y="4923381"/>
          <a:ext cx="2996642" cy="992689"/>
        </a:xfrm>
        <a:prstGeom prst="roundRect">
          <a:avLst>
            <a:gd name="adj" fmla="val 10000"/>
          </a:avLst>
        </a:prstGeom>
        <a:solidFill>
          <a:srgbClr val="43AF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Group reflection on preceptorship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Certificates</a:t>
          </a:r>
        </a:p>
      </dsp:txBody>
      <dsp:txXfrm>
        <a:off x="8443379" y="4952456"/>
        <a:ext cx="2938492" cy="9345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E9606-7D38-44DB-AFB4-9676EDA2345A}">
      <dsp:nvSpPr>
        <dsp:cNvPr id="0" name=""/>
        <dsp:cNvSpPr/>
      </dsp:nvSpPr>
      <dsp:spPr>
        <a:xfrm>
          <a:off x="4471491" y="2401"/>
          <a:ext cx="6699052" cy="7379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355600" lvl="1" indent="-17780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Clinical leads notify Education Team of NQ B5 start</a:t>
          </a:r>
        </a:p>
        <a:p>
          <a:pPr marL="355600" lvl="1" indent="-17780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HR to notify Education Team</a:t>
          </a:r>
        </a:p>
      </dsp:txBody>
      <dsp:txXfrm>
        <a:off x="4471491" y="94642"/>
        <a:ext cx="6422329" cy="553447"/>
      </dsp:txXfrm>
    </dsp:sp>
    <dsp:sp modelId="{548D3EEA-919D-45F1-82E7-4DF6E834BF15}">
      <dsp:nvSpPr>
        <dsp:cNvPr id="0" name=""/>
        <dsp:cNvSpPr/>
      </dsp:nvSpPr>
      <dsp:spPr>
        <a:xfrm>
          <a:off x="5457" y="2401"/>
          <a:ext cx="4466034" cy="737929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Arial" panose="020B0604020202020204" pitchFamily="34" charset="0"/>
              <a:cs typeface="Arial" panose="020B0604020202020204" pitchFamily="34" charset="0"/>
            </a:rPr>
            <a:t>Identifying preceptees</a:t>
          </a:r>
        </a:p>
      </dsp:txBody>
      <dsp:txXfrm>
        <a:off x="41480" y="38424"/>
        <a:ext cx="4393988" cy="665883"/>
      </dsp:txXfrm>
    </dsp:sp>
    <dsp:sp modelId="{8410953D-8805-4302-89E4-F53928D469E9}">
      <dsp:nvSpPr>
        <dsp:cNvPr id="0" name=""/>
        <dsp:cNvSpPr/>
      </dsp:nvSpPr>
      <dsp:spPr>
        <a:xfrm>
          <a:off x="4471491" y="806463"/>
          <a:ext cx="6699052" cy="8217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355600" lvl="1" indent="-17780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Planning and delivering together</a:t>
          </a:r>
        </a:p>
        <a:p>
          <a:pPr marL="355600" lvl="1" indent="-17780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Ratio's of nurse to AHP </a:t>
          </a:r>
        </a:p>
      </dsp:txBody>
      <dsp:txXfrm>
        <a:off x="4471491" y="909185"/>
        <a:ext cx="6390885" cy="616335"/>
      </dsp:txXfrm>
    </dsp:sp>
    <dsp:sp modelId="{A11A383B-5C9B-406A-B7C8-651CA76626CE}">
      <dsp:nvSpPr>
        <dsp:cNvPr id="0" name=""/>
        <dsp:cNvSpPr/>
      </dsp:nvSpPr>
      <dsp:spPr>
        <a:xfrm>
          <a:off x="5457" y="806463"/>
          <a:ext cx="4466034" cy="821779"/>
        </a:xfrm>
        <a:prstGeom prst="roundRect">
          <a:avLst/>
        </a:prstGeom>
        <a:solidFill>
          <a:srgbClr val="005E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Arial" panose="020B0604020202020204" pitchFamily="34" charset="0"/>
              <a:cs typeface="Arial" panose="020B0604020202020204" pitchFamily="34" charset="0"/>
            </a:rPr>
            <a:t>Interprofessional Education </a:t>
          </a:r>
        </a:p>
      </dsp:txBody>
      <dsp:txXfrm>
        <a:off x="45573" y="846579"/>
        <a:ext cx="4385802" cy="741547"/>
      </dsp:txXfrm>
    </dsp:sp>
    <dsp:sp modelId="{2576F0EB-DC04-4272-A028-8850C2A106BF}">
      <dsp:nvSpPr>
        <dsp:cNvPr id="0" name=""/>
        <dsp:cNvSpPr/>
      </dsp:nvSpPr>
      <dsp:spPr>
        <a:xfrm>
          <a:off x="4471491" y="1694375"/>
          <a:ext cx="6699052" cy="8341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355600" lvl="1" indent="-17780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Timing the start of each cohort to accommodate new starters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355600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Balancing number of staff from site, discipline, team.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1491" y="1798638"/>
        <a:ext cx="6386262" cy="625580"/>
      </dsp:txXfrm>
    </dsp:sp>
    <dsp:sp modelId="{EF8B2644-C9B5-4725-B05E-BEC1AD9F3FF4}">
      <dsp:nvSpPr>
        <dsp:cNvPr id="0" name=""/>
        <dsp:cNvSpPr/>
      </dsp:nvSpPr>
      <dsp:spPr>
        <a:xfrm>
          <a:off x="30" y="1695916"/>
          <a:ext cx="4466034" cy="834106"/>
        </a:xfrm>
        <a:prstGeom prst="roundRect">
          <a:avLst/>
        </a:prstGeom>
        <a:solidFill>
          <a:srgbClr val="43AF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Arial" panose="020B0604020202020204" pitchFamily="34" charset="0"/>
              <a:cs typeface="Arial" panose="020B0604020202020204" pitchFamily="34" charset="0"/>
            </a:rPr>
            <a:t>Establishing cohorts</a:t>
          </a:r>
        </a:p>
      </dsp:txBody>
      <dsp:txXfrm>
        <a:off x="40748" y="1736634"/>
        <a:ext cx="4384598" cy="752670"/>
      </dsp:txXfrm>
    </dsp:sp>
    <dsp:sp modelId="{E83F9B6A-7718-4B4B-862C-A019623F5FC8}">
      <dsp:nvSpPr>
        <dsp:cNvPr id="0" name=""/>
        <dsp:cNvSpPr/>
      </dsp:nvSpPr>
      <dsp:spPr>
        <a:xfrm>
          <a:off x="4471491" y="2594614"/>
          <a:ext cx="6699052" cy="7379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355600" lvl="1" indent="-17780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Breakout groups - limited to one breakout each day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55600" lvl="1" indent="-17780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Close liaison nursing colleagues re timetable changes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1491" y="2686855"/>
        <a:ext cx="6422329" cy="553447"/>
      </dsp:txXfrm>
    </dsp:sp>
    <dsp:sp modelId="{8428B299-23C5-4091-AF3E-023FB7A08129}">
      <dsp:nvSpPr>
        <dsp:cNvPr id="0" name=""/>
        <dsp:cNvSpPr/>
      </dsp:nvSpPr>
      <dsp:spPr>
        <a:xfrm>
          <a:off x="5457" y="2594614"/>
          <a:ext cx="4466034" cy="737929"/>
        </a:xfrm>
        <a:prstGeom prst="roundRect">
          <a:avLst/>
        </a:prstGeom>
        <a:solidFill>
          <a:srgbClr val="43BB8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Arial" panose="020B0604020202020204" pitchFamily="34" charset="0"/>
              <a:cs typeface="Arial" panose="020B0604020202020204" pitchFamily="34" charset="0"/>
            </a:rPr>
            <a:t>Structuring the day</a:t>
          </a:r>
        </a:p>
      </dsp:txBody>
      <dsp:txXfrm>
        <a:off x="41480" y="2630637"/>
        <a:ext cx="4393988" cy="665883"/>
      </dsp:txXfrm>
    </dsp:sp>
    <dsp:sp modelId="{DABE6C8D-4189-4025-9A80-E68F5632634B}">
      <dsp:nvSpPr>
        <dsp:cNvPr id="0" name=""/>
        <dsp:cNvSpPr/>
      </dsp:nvSpPr>
      <dsp:spPr>
        <a:xfrm>
          <a:off x="4471491" y="3398677"/>
          <a:ext cx="6699052" cy="7076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355600" lvl="1" indent="-17780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Integration in the digital  format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355600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Integrate reflections with action learning, focus with preceptors 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1491" y="3487127"/>
        <a:ext cx="6433702" cy="530701"/>
      </dsp:txXfrm>
    </dsp:sp>
    <dsp:sp modelId="{5A57D4A3-2FA8-47BA-99C6-EA1FF33D49CA}">
      <dsp:nvSpPr>
        <dsp:cNvPr id="0" name=""/>
        <dsp:cNvSpPr/>
      </dsp:nvSpPr>
      <dsp:spPr>
        <a:xfrm>
          <a:off x="30" y="3394186"/>
          <a:ext cx="4466034" cy="707601"/>
        </a:xfrm>
        <a:prstGeom prst="roundRect">
          <a:avLst/>
        </a:prstGeom>
        <a:solidFill>
          <a:srgbClr val="45B4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Arial" panose="020B0604020202020204" pitchFamily="34" charset="0"/>
              <a:cs typeface="Arial" panose="020B0604020202020204" pitchFamily="34" charset="0"/>
            </a:rPr>
            <a:t>Preceptorship workbook</a:t>
          </a:r>
        </a:p>
      </dsp:txBody>
      <dsp:txXfrm>
        <a:off x="34572" y="3428728"/>
        <a:ext cx="4396950" cy="638517"/>
      </dsp:txXfrm>
    </dsp:sp>
    <dsp:sp modelId="{8AC7B152-3B94-4093-ADD8-B6ADEA416CF5}">
      <dsp:nvSpPr>
        <dsp:cNvPr id="0" name=""/>
        <dsp:cNvSpPr/>
      </dsp:nvSpPr>
      <dsp:spPr>
        <a:xfrm>
          <a:off x="4471491" y="4172411"/>
          <a:ext cx="6699052" cy="6796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355600" lvl="1" indent="-1778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Certificates – training – completing preceptee</a:t>
          </a:r>
        </a:p>
        <a:p>
          <a:pPr marL="355600" lvl="1" indent="-17780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Preceptor recognition – certificates?</a:t>
          </a:r>
        </a:p>
      </dsp:txBody>
      <dsp:txXfrm>
        <a:off x="4471491" y="4257369"/>
        <a:ext cx="6444177" cy="509750"/>
      </dsp:txXfrm>
    </dsp:sp>
    <dsp:sp modelId="{CFB4A0B3-AD1E-47F2-82D0-E83AB5CA4ED0}">
      <dsp:nvSpPr>
        <dsp:cNvPr id="0" name=""/>
        <dsp:cNvSpPr/>
      </dsp:nvSpPr>
      <dsp:spPr>
        <a:xfrm>
          <a:off x="5457" y="4172411"/>
          <a:ext cx="4466034" cy="679666"/>
        </a:xfrm>
        <a:prstGeom prst="roundRect">
          <a:avLst/>
        </a:prstGeom>
        <a:solidFill>
          <a:srgbClr val="70AD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Arial" panose="020B0604020202020204" pitchFamily="34" charset="0"/>
              <a:cs typeface="Arial" panose="020B0604020202020204" pitchFamily="34" charset="0"/>
            </a:rPr>
            <a:t>Preceptors</a:t>
          </a:r>
        </a:p>
      </dsp:txBody>
      <dsp:txXfrm>
        <a:off x="38636" y="4205590"/>
        <a:ext cx="4399676" cy="613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A326-C77C-4FA4-BBAC-9235D8A25319}" type="datetimeFigureOut">
              <a:rPr lang="en-US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DDB25-D488-4C05-96AC-F8F7618EC85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2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B4D68-EB3A-40BF-958A-3380FDFDD1E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05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CB60F-A89E-41E1-8B81-58FC2ED5A3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987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CB60F-A89E-41E1-8B81-58FC2ED5A3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25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CB60F-A89E-41E1-8B81-58FC2ED5A3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03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CB60F-A89E-41E1-8B81-58FC2ED5A3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8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DDB25-D488-4C05-96AC-F8F7618EC856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96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0004B-6331-4BF9-B8BF-6C8EAA5E31E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98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0004B-6331-4BF9-B8BF-6C8EAA5E31E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796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E5EC-3119-45E8-9208-F3286E4A7C7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19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B4D68-EB3A-40BF-958A-3380FDFDD1E5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E5EC-3119-45E8-9208-F3286E4A7C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3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B4D68-EB3A-40BF-958A-3380FDFDD1E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9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DDB25-D488-4C05-96AC-F8F7618EC85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3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0004B-6331-4BF9-B8BF-6C8EAA5E31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8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0004B-6331-4BF9-B8BF-6C8EAA5E31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0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0004B-6331-4BF9-B8BF-6C8EAA5E31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0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0004B-6331-4BF9-B8BF-6C8EAA5E31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81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DDB25-D488-4C05-96AC-F8F7618EC85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2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4382601"/>
            <a:ext cx="10363200" cy="1238091"/>
          </a:xfrm>
        </p:spPr>
        <p:txBody>
          <a:bodyPr>
            <a:normAutofit/>
          </a:bodyPr>
          <a:lstStyle>
            <a:lvl1pPr algn="ctr">
              <a:defRPr sz="5300" b="1" i="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5629747"/>
            <a:ext cx="8534400" cy="563847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1F2E38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843478" y="6350544"/>
            <a:ext cx="6506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kern="120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CapitalNurse</a:t>
            </a:r>
            <a:r>
              <a:rPr lang="en-US" sz="1100" i="1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 is jointly sponsored by Health Education England, NHS England and NHS Improvement</a:t>
            </a:r>
            <a:endParaRPr lang="en-US" sz="1100" i="1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B71D6-F7E4-AD46-99C1-1BA3A1670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8710" y="2902955"/>
            <a:ext cx="7094583" cy="1052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D5FE2-3005-E541-80A9-FD0A7E2E4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" y="1367"/>
            <a:ext cx="12191996" cy="26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1048033"/>
            <a:ext cx="12191999" cy="791203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084" y="227967"/>
            <a:ext cx="10363200" cy="4472491"/>
          </a:xfrm>
        </p:spPr>
        <p:txBody>
          <a:bodyPr anchor="ctr">
            <a:noAutofit/>
          </a:bodyPr>
          <a:lstStyle>
            <a:lvl1pPr algn="ctr">
              <a:defRPr sz="7200" b="1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9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4328"/>
            <a:ext cx="109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383"/>
            <a:ext cx="5384800" cy="445557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382"/>
            <a:ext cx="5384800" cy="363055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4328"/>
            <a:ext cx="109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383"/>
            <a:ext cx="5384800" cy="445557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382"/>
            <a:ext cx="5384800" cy="363055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98A396-BA82-4174-9003-395FCDE684E3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3BF4D0-322C-4EE4-BE11-9C331C9D2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E31346-AC7B-4BE1-BCBB-9C7395BCA89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056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4328"/>
            <a:ext cx="109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383"/>
            <a:ext cx="5384800" cy="445557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382"/>
            <a:ext cx="5384800" cy="363055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6E1273-EC09-4F15-AF78-2FDD46B32D45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E7E1D8-00EA-4AE4-BBE1-0B1EF78A2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849905-589C-420D-89AE-35A4C8AC14A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11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3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8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778AF-5B4A-46EF-8CB1-061B4AA39CF3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75C959-9985-439B-8B0F-A228FC20A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4ED417-C76C-4B35-95C5-CEF435E37C9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46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4382600"/>
            <a:ext cx="10363200" cy="1238091"/>
          </a:xfrm>
        </p:spPr>
        <p:txBody>
          <a:bodyPr>
            <a:normAutofit/>
          </a:bodyPr>
          <a:lstStyle>
            <a:lvl1pPr algn="ctr">
              <a:defRPr sz="5333" b="1" i="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5629746"/>
            <a:ext cx="8534400" cy="563847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rgbClr val="1F2E38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46867" y="6350543"/>
            <a:ext cx="630012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7" i="1" kern="120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CapitalNurse</a:t>
            </a:r>
            <a:r>
              <a:rPr lang="en-US" sz="1067" i="1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 is jointly sponsored by Health Education England, NHS England and NHS Improvement</a:t>
            </a:r>
            <a:endParaRPr lang="en-US" sz="1067" i="1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B71D6-F7E4-AD46-99C1-1BA3A1670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8709" y="2902954"/>
            <a:ext cx="7094583" cy="1052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D5FE2-3005-E541-80A9-FD0A7E2E4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1367"/>
            <a:ext cx="12191996" cy="26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0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4328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383"/>
            <a:ext cx="5384800" cy="445557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382"/>
            <a:ext cx="5384800" cy="36305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4328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383"/>
            <a:ext cx="5384800" cy="445557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382"/>
            <a:ext cx="5384800" cy="36305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98A396-BA82-4174-9003-395FCDE684E3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3BF4D0-322C-4EE4-BE11-9C331C9D2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E31346-AC7B-4BE1-BCBB-9C7395BCA89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056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84328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383"/>
            <a:ext cx="5384800" cy="445557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0382"/>
            <a:ext cx="5384800" cy="36305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3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6E1273-EC09-4F15-AF78-2FDD46B32D45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E7E1D8-00EA-4AE4-BBE1-0B1EF78A2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849905-589C-420D-89AE-35A4C8AC14A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119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3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8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6E1273-EC09-4F15-AF78-2FDD46B32D45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E7E1D8-00EA-4AE4-BBE1-0B1EF78A2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849905-589C-420D-89AE-35A4C8AC14A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119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60337"/>
            <a:ext cx="10972800" cy="1143000"/>
          </a:xfr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3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778AF-5B4A-46EF-8CB1-061B4AA39CF3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75C959-9985-439B-8B0F-A228FC20A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4ED417-C76C-4B35-95C5-CEF435E37C9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461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07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09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11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6C4DC3-FBAE-4249-B990-98EA2185128D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4BE6C4-C151-4131-9835-A7E23471D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C4E0D2F-EFE8-48D0-AD5A-6AC115CFAB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22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338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HRUT_ppoint_v4_AW_Title_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HRUT_ppoint_v4_Cover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7871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HRUT_ppoint_v4_Cover_Foot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2"/>
            <a:ext cx="12192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54267" y="361656"/>
            <a:ext cx="4525979" cy="1990221"/>
          </a:xfrm>
        </p:spPr>
        <p:txBody>
          <a:bodyPr anchor="b" anchorCtr="0"/>
          <a:lstStyle>
            <a:lvl1pPr algn="l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4267" y="2455024"/>
            <a:ext cx="4525979" cy="3094231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7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88D12-0C2F-400B-8D1D-9223D4F57DAB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15A5E-B834-4A50-B12E-B3F82D096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2B760B-04CA-486A-B7EC-52D5A03DE0B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8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CCA418-DEFE-48ED-BA0F-69E923C0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1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4382600"/>
            <a:ext cx="10363200" cy="1238091"/>
          </a:xfrm>
        </p:spPr>
        <p:txBody>
          <a:bodyPr>
            <a:normAutofit/>
          </a:bodyPr>
          <a:lstStyle>
            <a:lvl1pPr algn="ctr">
              <a:defRPr sz="5300" b="1" i="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5629746"/>
            <a:ext cx="8534400" cy="563847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1F2E38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843475" y="6350543"/>
            <a:ext cx="6506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kern="120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CapitalNurse</a:t>
            </a:r>
            <a:r>
              <a:rPr lang="en-US" sz="1100" i="1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 is jointly sponsored by Health Education England, NHS England and NHS Improvement</a:t>
            </a:r>
            <a:endParaRPr lang="en-US" sz="1100" i="1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B71D6-F7E4-AD46-99C1-1BA3A1670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8709" y="2902954"/>
            <a:ext cx="7094583" cy="1052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D5FE2-3005-E541-80A9-FD0A7E2E4F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1367"/>
            <a:ext cx="12191996" cy="26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88D12-0C2F-400B-8D1D-9223D4F57DAB}"/>
              </a:ext>
            </a:extLst>
          </p:cNvPr>
          <p:cNvGrpSpPr/>
          <p:nvPr userDrawn="1"/>
        </p:nvGrpSpPr>
        <p:grpSpPr>
          <a:xfrm>
            <a:off x="0" y="6126165"/>
            <a:ext cx="12126232" cy="660400"/>
            <a:chOff x="0" y="4594624"/>
            <a:chExt cx="9094674" cy="495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15A5E-B834-4A50-B12E-B3F82D096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911206" y="4594624"/>
              <a:ext cx="2183468" cy="4953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2B760B-04CA-486A-B7EC-52D5A03DE0B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74049"/>
              <a:ext cx="6946900" cy="0"/>
            </a:xfrm>
            <a:prstGeom prst="line">
              <a:avLst/>
            </a:prstGeom>
            <a:ln w="9525">
              <a:solidFill>
                <a:srgbClr val="2121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8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CCA418-DEFE-48ED-BA0F-69E923C0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1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49" r:id="rId2"/>
    <p:sldLayoutId id="2147483650" r:id="rId3"/>
    <p:sldLayoutId id="2147483659" r:id="rId4"/>
    <p:sldLayoutId id="2147483656" r:id="rId5"/>
    <p:sldLayoutId id="2147483667" r:id="rId6"/>
    <p:sldLayoutId id="2147483668" r:id="rId7"/>
    <p:sldLayoutId id="2147483677" r:id="rId8"/>
    <p:sldLayoutId id="2147483674" r:id="rId9"/>
    <p:sldLayoutId id="2147483669" r:id="rId10"/>
    <p:sldLayoutId id="2147483652" r:id="rId11"/>
    <p:sldLayoutId id="2147483678" r:id="rId12"/>
    <p:sldLayoutId id="2147483679" r:id="rId13"/>
    <p:sldLayoutId id="2147483653" r:id="rId14"/>
    <p:sldLayoutId id="2147483680" r:id="rId15"/>
    <p:sldLayoutId id="2147483681" r:id="rId16"/>
    <p:sldLayoutId id="2147483654" r:id="rId17"/>
    <p:sldLayoutId id="2147483682" r:id="rId18"/>
    <p:sldLayoutId id="2147483658" r:id="rId19"/>
    <p:sldLayoutId id="2147483670" r:id="rId20"/>
    <p:sldLayoutId id="2147483660" r:id="rId21"/>
    <p:sldLayoutId id="2147483664" r:id="rId22"/>
    <p:sldLayoutId id="2147483688" r:id="rId23"/>
    <p:sldLayoutId id="2147484403" r:id="rId24"/>
    <p:sldLayoutId id="2147484404" r:id="rId25"/>
    <p:sldLayoutId id="2147483671" r:id="rId26"/>
    <p:sldLayoutId id="2147483661" r:id="rId27"/>
    <p:sldLayoutId id="2147483665" r:id="rId28"/>
    <p:sldLayoutId id="2147483672" r:id="rId29"/>
    <p:sldLayoutId id="2147483662" r:id="rId30"/>
    <p:sldLayoutId id="2147483676" r:id="rId31"/>
    <p:sldLayoutId id="2147483673" r:id="rId32"/>
    <p:sldLayoutId id="2147483663" r:id="rId33"/>
    <p:sldLayoutId id="2147483675" r:id="rId34"/>
    <p:sldLayoutId id="2147484402" r:id="rId35"/>
  </p:sldLayoutIdLst>
  <p:txStyles>
    <p:titleStyle>
      <a:lvl1pPr algn="l" defTabSz="609585" rtl="0" eaLnBrk="1" latinLnBrk="0" hangingPunct="1">
        <a:spcBef>
          <a:spcPct val="0"/>
        </a:spcBef>
        <a:buNone/>
        <a:defRPr sz="3700" b="1" kern="1200">
          <a:solidFill>
            <a:srgbClr val="005EB8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5EB8"/>
        </a:buClr>
        <a:buFont typeface="Arial"/>
        <a:buChar char="•"/>
        <a:defRPr sz="37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5EB8"/>
        </a:buClr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5EB8"/>
        </a:buClr>
        <a:buFont typeface="Arial"/>
        <a:buChar char="•"/>
        <a:defRPr sz="27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005EB8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005EB8"/>
        </a:buClr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8.png"/><Relationship Id="rId26" Type="http://schemas.openxmlformats.org/officeDocument/2006/relationships/diagramQuickStyle" Target="../diagrams/quickStyle6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Layout" Target="../diagrams/layout6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Data" Target="../diagrams/data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10" Type="http://schemas.openxmlformats.org/officeDocument/2006/relationships/diagramQuickStyle" Target="../diagrams/quickStyle3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8" y="4136486"/>
            <a:ext cx="10363200" cy="1238091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Preceptorship: Learning Network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486" y="5005713"/>
            <a:ext cx="6477000" cy="563847"/>
          </a:xfrm>
        </p:spPr>
        <p:txBody>
          <a:bodyPr vert="horz" lIns="121920" tIns="60960" rIns="121920" bIns="60960" rtlCol="0" anchor="t">
            <a:noAutofit/>
          </a:bodyPr>
          <a:lstStyle/>
          <a:p>
            <a:pPr algn="l"/>
            <a:r>
              <a:rPr lang="en-US" sz="3200">
                <a:solidFill>
                  <a:srgbClr val="005EB8"/>
                </a:solidFill>
              </a:rPr>
              <a:t>Delivery and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DFB15-AA9B-386E-85AB-0CFDA74DE727}"/>
              </a:ext>
            </a:extLst>
          </p:cNvPr>
          <p:cNvSpPr txBox="1"/>
          <p:nvPr/>
        </p:nvSpPr>
        <p:spPr>
          <a:xfrm>
            <a:off x="261258" y="5591332"/>
            <a:ext cx="1082481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5EB8"/>
                </a:solidFill>
                <a:latin typeface="Arial"/>
              </a:rPr>
              <a:t>This resource is designed to support preceptorship leads within </a:t>
            </a:r>
            <a:r>
              <a:rPr lang="en-US" sz="2400" err="1">
                <a:solidFill>
                  <a:srgbClr val="005EB8"/>
                </a:solidFill>
                <a:latin typeface="Arial"/>
              </a:rPr>
              <a:t>organisations</a:t>
            </a:r>
            <a:endParaRPr lang="en-US" sz="2400" err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42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748179-6D83-4F3D-924A-E42A03F190D6}"/>
              </a:ext>
            </a:extLst>
          </p:cNvPr>
          <p:cNvSpPr txBox="1"/>
          <p:nvPr/>
        </p:nvSpPr>
        <p:spPr>
          <a:xfrm>
            <a:off x="495300" y="843677"/>
            <a:ext cx="890587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Preceptorship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helsea and Westminster Hospital NHS Foundation Trust</a:t>
            </a:r>
          </a:p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Wendy Casterton</a:t>
            </a:r>
          </a:p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Hayley Fay</a:t>
            </a:r>
          </a:p>
        </p:txBody>
      </p:sp>
    </p:spTree>
    <p:extLst>
      <p:ext uri="{BB962C8B-B14F-4D97-AF65-F5344CB8AC3E}">
        <p14:creationId xmlns:p14="http://schemas.microsoft.com/office/powerpoint/2010/main" val="310861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C1BC-A950-4D9A-B856-892E6475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35" y="1231917"/>
            <a:ext cx="6560024" cy="4813337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Preceptorship offer – year 1 “</a:t>
            </a: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Thriving not just Surviving”</a:t>
            </a:r>
          </a:p>
          <a:p>
            <a:pPr marL="0" indent="0">
              <a:buNone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Eligibility:  All newly qualified  band 5 OT/PT</a:t>
            </a:r>
          </a:p>
          <a:p>
            <a:pPr marL="0" indent="0">
              <a:buNone/>
            </a:pP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Outline:</a:t>
            </a:r>
          </a:p>
          <a:p>
            <a:pPr marL="456565" indent="-456565"/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Preceptorship competency framework</a:t>
            </a:r>
          </a:p>
          <a:p>
            <a:pPr marL="456565" indent="-456565"/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Continuing Professional Development (CPD) portfolio</a:t>
            </a:r>
          </a:p>
          <a:p>
            <a:pPr marL="456565" indent="-456565"/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 Mentoring </a:t>
            </a:r>
          </a:p>
          <a:p>
            <a:pPr marL="456565" indent="-456565"/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Structured study  – clinical teaching modules </a:t>
            </a:r>
          </a:p>
          <a:p>
            <a:pPr marL="456565" indent="-456565"/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Monthly peer groups / CPD time </a:t>
            </a:r>
          </a:p>
          <a:p>
            <a:pPr marL="456565" indent="-456565"/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Shadowing/observed practice opportunities </a:t>
            </a:r>
          </a:p>
          <a:p>
            <a:pPr marL="456565" indent="-456565"/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Buddy system </a:t>
            </a:r>
          </a:p>
          <a:p>
            <a:pPr marL="456565" indent="-456565"/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Certificate upon completion </a:t>
            </a:r>
          </a:p>
          <a:p>
            <a:pPr marL="456565" indent="-456565"/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Resources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01708" y="4438846"/>
            <a:ext cx="4210023" cy="338554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Safe Practice </a:t>
            </a:r>
            <a:endParaRPr lang="en-GB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7966" y="4850123"/>
            <a:ext cx="4217509" cy="338554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Professional Practice </a:t>
            </a:r>
            <a:endParaRPr lang="en-GB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4626" y="5255276"/>
            <a:ext cx="4228883" cy="338554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Reflective Practice</a:t>
            </a:r>
            <a:endParaRPr lang="en-GB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54B75-8E4D-41D7-96F8-B48C2BB4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>
                <a:solidFill>
                  <a:srgbClr val="AE2473"/>
                </a:solidFill>
              </a:rPr>
              <a:t>Overview of programme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04814" y="5660429"/>
            <a:ext cx="4221396" cy="338554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  Effective Practice</a:t>
            </a:r>
            <a:endParaRPr lang="en-GB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6" descr="/var/folders/5m/bsmqc7qd0s5_rf9fx4kyj6z40000gn/T/com.microsoft.Powerpoint/WebArchiveCopyPasteTempFiles/logo-primary.png">
            <a:extLst>
              <a:ext uri="{FF2B5EF4-FFF2-40B4-BE49-F238E27FC236}">
                <a16:creationId xmlns:a16="http://schemas.microsoft.com/office/drawing/2014/main" id="{A1044EEC-F31F-3D42-A6E5-5120905A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85" y="5885804"/>
            <a:ext cx="1581018" cy="8374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970" y="1006267"/>
            <a:ext cx="1714988" cy="1419901"/>
          </a:xfrm>
          <a:prstGeom prst="rect">
            <a:avLst/>
          </a:prstGeom>
        </p:spPr>
      </p:pic>
      <p:pic>
        <p:nvPicPr>
          <p:cNvPr id="4" name="Picture 3" descr="C:\Users\cd0x\AppData\Local\Microsoft\Windows\INetCache\Content.Outlook\VDV77M3J\Capital AHP 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90" y="3766046"/>
            <a:ext cx="3111298" cy="608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19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4B75-8E4D-41D7-96F8-B48C2BB4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74" y="273421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AE2473"/>
                </a:solidFill>
              </a:rPr>
              <a:t>Evaluating the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C1BC-A950-4D9A-B856-892E6475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74" y="1190820"/>
            <a:ext cx="11359486" cy="4878530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Key Performance Indicators (KPIs) </a:t>
            </a:r>
          </a:p>
          <a:p>
            <a:pPr marL="0" indent="0">
              <a:buNone/>
            </a:pPr>
            <a:r>
              <a:rPr lang="en-GB" sz="1600" dirty="0"/>
              <a:t>Turnover rates of therapies 2020 21.9 per cent</a:t>
            </a:r>
          </a:p>
          <a:p>
            <a:pPr marL="456565" indent="-456565">
              <a:buFontTx/>
              <a:buChar char="-"/>
            </a:pPr>
            <a:r>
              <a:rPr lang="en-GB" sz="1600" dirty="0"/>
              <a:t>Improving training and career development opportunities, supporting newly qualified staff (NQS)</a:t>
            </a:r>
          </a:p>
          <a:p>
            <a:pPr marL="456565" indent="-456565">
              <a:buFontTx/>
              <a:buChar char="-"/>
            </a:pPr>
            <a:r>
              <a:rPr lang="en-GB" sz="1600" dirty="0"/>
              <a:t>100 per cent NQS being offered and completing preceptorship</a:t>
            </a:r>
          </a:p>
          <a:p>
            <a:pPr marL="456565" indent="-456565">
              <a:buFontTx/>
              <a:buChar char="-"/>
            </a:pPr>
            <a:r>
              <a:rPr lang="en-GB" sz="1600" dirty="0"/>
              <a:t>Retention of band 5’s to band 6 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Evaluation</a:t>
            </a:r>
          </a:p>
          <a:p>
            <a:pPr marL="0" indent="0">
              <a:buNone/>
            </a:pPr>
            <a:r>
              <a:rPr lang="en-GB" sz="1600" dirty="0"/>
              <a:t>Baseline job satisfaction:</a:t>
            </a:r>
          </a:p>
          <a:p>
            <a:pPr marL="227965" indent="-227965">
              <a:buFontTx/>
              <a:buChar char="-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100 per cent</a:t>
            </a:r>
            <a:r>
              <a:rPr lang="en-GB" sz="1600" dirty="0"/>
              <a:t> recommend this as a place to work</a:t>
            </a:r>
          </a:p>
          <a:p>
            <a:pPr marL="227965" indent="-227965">
              <a:buFontTx/>
              <a:buChar char="-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7.7/10</a:t>
            </a:r>
            <a:r>
              <a:rPr lang="en-GB" sz="1600" b="1" dirty="0"/>
              <a:t> </a:t>
            </a:r>
            <a:r>
              <a:rPr lang="en-GB" sz="1600" dirty="0"/>
              <a:t>received right level of training and support</a:t>
            </a:r>
          </a:p>
          <a:p>
            <a:pPr marL="227965" indent="-227965">
              <a:buFontTx/>
              <a:buChar char="-"/>
            </a:pPr>
            <a:r>
              <a:rPr lang="en-GB" sz="1600" dirty="0"/>
              <a:t>General job satisfaction (using NHS survey Qs) high</a:t>
            </a: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533" r="26240"/>
          <a:stretch/>
        </p:blipFill>
        <p:spPr>
          <a:xfrm>
            <a:off x="7038040" y="2201933"/>
            <a:ext cx="3768439" cy="171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748" t="28551" r="-7786" b="22273"/>
          <a:stretch/>
        </p:blipFill>
        <p:spPr>
          <a:xfrm>
            <a:off x="5669402" y="3844118"/>
            <a:ext cx="6645911" cy="868220"/>
          </a:xfrm>
          <a:prstGeom prst="rect">
            <a:avLst/>
          </a:prstGeom>
        </p:spPr>
      </p:pic>
      <p:pic>
        <p:nvPicPr>
          <p:cNvPr id="6" name="Picture 6" descr="/var/folders/5m/bsmqc7qd0s5_rf9fx4kyj6z40000gn/T/com.microsoft.Powerpoint/WebArchiveCopyPasteTempFiles/logo-primary.png">
            <a:extLst>
              <a:ext uri="{FF2B5EF4-FFF2-40B4-BE49-F238E27FC236}">
                <a16:creationId xmlns:a16="http://schemas.microsoft.com/office/drawing/2014/main" id="{A1044EEC-F31F-3D42-A6E5-5120905A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86" y="5956834"/>
            <a:ext cx="1373848" cy="7366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38040" y="19768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3200">
              <a:solidFill>
                <a:srgbClr val="333E48"/>
              </a:solidFill>
              <a:latin typeface="LiberationSan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571045" y="263453"/>
            <a:ext cx="3209868" cy="1143000"/>
          </a:xfrm>
          <a:prstGeom prst="wedgeRoundRectCallou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“Great to have a forum with your peers for sharing learning and experiences”</a:t>
            </a:r>
          </a:p>
          <a:p>
            <a:pPr algn="ctr"/>
            <a:endPara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513874" y="4784779"/>
            <a:ext cx="2720247" cy="1172055"/>
          </a:xfrm>
          <a:prstGeom prst="wedgeRoundRectCallout">
            <a:avLst>
              <a:gd name="adj1" fmla="val 21987"/>
              <a:gd name="adj2" fmla="val 62019"/>
              <a:gd name="adj3" fmla="val 16667"/>
            </a:avLst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really enjoy the preceptorship programme as a new member of staff”</a:t>
            </a:r>
          </a:p>
        </p:txBody>
      </p:sp>
    </p:spTree>
    <p:extLst>
      <p:ext uri="{BB962C8B-B14F-4D97-AF65-F5344CB8AC3E}">
        <p14:creationId xmlns:p14="http://schemas.microsoft.com/office/powerpoint/2010/main" val="402045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4B75-8E4D-41D7-96F8-B48C2BB4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6832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AE2473"/>
                </a:solidFill>
              </a:rPr>
              <a:t>Evaluating the programme (continuation)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C1BC-A950-4D9A-B856-892E6475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3336"/>
            <a:ext cx="11359486" cy="4878530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0" indent="0">
              <a:buNone/>
            </a:pPr>
            <a:r>
              <a:rPr lang="en-GB" sz="1600"/>
              <a:t>Preceptorship Evaluation – 6 months since launch</a:t>
            </a:r>
          </a:p>
          <a:p>
            <a:pPr marL="227965" indent="-227965">
              <a:buFontTx/>
              <a:buChar char="-"/>
            </a:pP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7.9</a:t>
            </a:r>
            <a:r>
              <a:rPr lang="en-GB" sz="16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/>
              <a:t>overall * rating</a:t>
            </a:r>
          </a:p>
          <a:p>
            <a:pPr marL="227965" indent="-227965">
              <a:buFontTx/>
              <a:buChar char="-"/>
            </a:pP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100 per cent</a:t>
            </a:r>
            <a:r>
              <a:rPr lang="en-GB" sz="1600"/>
              <a:t> helped them to feel supported and valued </a:t>
            </a:r>
          </a:p>
          <a:p>
            <a:pPr marL="227965" indent="-227965">
              <a:buFontTx/>
              <a:buChar char="-"/>
            </a:pP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92 per cent</a:t>
            </a:r>
            <a:r>
              <a:rPr lang="en-GB" sz="1600"/>
              <a:t> peer groups a safe space to share experiences</a:t>
            </a:r>
          </a:p>
          <a:p>
            <a:pPr marL="227965" indent="-227965">
              <a:buFontTx/>
              <a:buChar char="-"/>
            </a:pP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92 per cent</a:t>
            </a:r>
            <a:r>
              <a:rPr lang="en-GB" sz="1600" b="1"/>
              <a:t> </a:t>
            </a:r>
            <a:r>
              <a:rPr lang="en-GB" sz="1600"/>
              <a:t>positive impact on clinical practice</a:t>
            </a:r>
          </a:p>
          <a:p>
            <a:pPr marL="227965" indent="-227965">
              <a:buFontTx/>
              <a:buChar char="-"/>
            </a:pPr>
            <a:endParaRPr lang="en-GB" sz="1600"/>
          </a:p>
          <a:p>
            <a:pPr marL="0" indent="0">
              <a:buNone/>
            </a:pPr>
            <a:r>
              <a:rPr lang="en-GB" sz="1600"/>
              <a:t>Buddy Scheme –</a:t>
            </a:r>
          </a:p>
          <a:p>
            <a:pPr marL="0" indent="0">
              <a:buNone/>
            </a:pPr>
            <a:r>
              <a:rPr lang="en-GB" sz="1600"/>
              <a:t>-   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100 per cent</a:t>
            </a:r>
            <a:r>
              <a:rPr lang="en-GB" sz="1600"/>
              <a:t> of respondents were contacted by their Buddy</a:t>
            </a:r>
          </a:p>
          <a:p>
            <a:pPr marL="227965" indent="-227965">
              <a:buFontTx/>
              <a:buChar char="-"/>
            </a:pPr>
            <a:r>
              <a:rPr lang="en-GB" sz="1600"/>
              <a:t>More than </a:t>
            </a: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85 per cent</a:t>
            </a:r>
            <a:r>
              <a:rPr lang="en-GB" sz="1600"/>
              <a:t> of respondents took the time to meet with their assigned Buddy</a:t>
            </a:r>
          </a:p>
          <a:p>
            <a:pPr marL="227965" indent="-227965">
              <a:buFontTx/>
              <a:buChar char="-"/>
            </a:pPr>
            <a:r>
              <a:rPr lang="en-GB" sz="1600" b="1">
                <a:solidFill>
                  <a:schemeClr val="tx2">
                    <a:lumMod val="75000"/>
                  </a:schemeClr>
                </a:solidFill>
              </a:rPr>
              <a:t>71 per cent</a:t>
            </a:r>
            <a:r>
              <a:rPr lang="en-GB" sz="1600"/>
              <a:t> reported meetings to be helpful</a:t>
            </a:r>
          </a:p>
          <a:p>
            <a:pPr marL="227965" indent="-227965">
              <a:buFontTx/>
              <a:buChar char="-"/>
            </a:pPr>
            <a:endParaRPr lang="en-GB" sz="1600"/>
          </a:p>
          <a:p>
            <a:pPr marL="456565" lvl="0" indent="-456565"/>
            <a:endParaRPr lang="en-GB" sz="1600"/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endParaRPr lang="en-GB" sz="1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533" r="26240"/>
          <a:stretch/>
        </p:blipFill>
        <p:spPr>
          <a:xfrm>
            <a:off x="9057576" y="2749599"/>
            <a:ext cx="2720247" cy="1235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748" t="28551" r="-7786" b="22273"/>
          <a:stretch/>
        </p:blipFill>
        <p:spPr>
          <a:xfrm>
            <a:off x="5919891" y="3962248"/>
            <a:ext cx="6645911" cy="868220"/>
          </a:xfrm>
          <a:prstGeom prst="rect">
            <a:avLst/>
          </a:prstGeom>
        </p:spPr>
      </p:pic>
      <p:pic>
        <p:nvPicPr>
          <p:cNvPr id="6" name="Picture 6" descr="/var/folders/5m/bsmqc7qd0s5_rf9fx4kyj6z40000gn/T/com.microsoft.Powerpoint/WebArchiveCopyPasteTempFiles/logo-primary.png">
            <a:extLst>
              <a:ext uri="{FF2B5EF4-FFF2-40B4-BE49-F238E27FC236}">
                <a16:creationId xmlns:a16="http://schemas.microsoft.com/office/drawing/2014/main" id="{A1044EEC-F31F-3D42-A6E5-5120905A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86" y="5956834"/>
            <a:ext cx="1373848" cy="7366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38040" y="19768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3200">
              <a:solidFill>
                <a:srgbClr val="333E48"/>
              </a:solidFill>
              <a:latin typeface="LiberationSans"/>
            </a:endParaRPr>
          </a:p>
        </p:txBody>
      </p:sp>
      <p:sp>
        <p:nvSpPr>
          <p:cNvPr id="8" name="Rounded Rectangular Callout 9">
            <a:extLst>
              <a:ext uri="{FF2B5EF4-FFF2-40B4-BE49-F238E27FC236}">
                <a16:creationId xmlns:a16="http://schemas.microsoft.com/office/drawing/2014/main" id="{DA0FD82C-5480-6D7C-631D-CB904F3963B3}"/>
              </a:ext>
            </a:extLst>
          </p:cNvPr>
          <p:cNvSpPr/>
          <p:nvPr/>
        </p:nvSpPr>
        <p:spPr>
          <a:xfrm>
            <a:off x="7452642" y="1361829"/>
            <a:ext cx="3209868" cy="1143000"/>
          </a:xfrm>
          <a:prstGeom prst="wedgeRoundRectCallou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“Great to have a forum with your peers for sharing learning and experiences”</a:t>
            </a:r>
          </a:p>
          <a:p>
            <a:pPr algn="ctr"/>
            <a:endParaRPr lang="en-GB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8E99E05B-7BB1-C38F-326C-B38304C00DCC}"/>
              </a:ext>
            </a:extLst>
          </p:cNvPr>
          <p:cNvSpPr/>
          <p:nvPr/>
        </p:nvSpPr>
        <p:spPr>
          <a:xfrm>
            <a:off x="6289343" y="4948205"/>
            <a:ext cx="2720247" cy="1172055"/>
          </a:xfrm>
          <a:prstGeom prst="wedgeRoundRectCallout">
            <a:avLst>
              <a:gd name="adj1" fmla="val 21987"/>
              <a:gd name="adj2" fmla="val 62019"/>
              <a:gd name="adj3" fmla="val 16667"/>
            </a:avLst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really enjoy the preceptorship programme as a new member of staff”</a:t>
            </a:r>
          </a:p>
        </p:txBody>
      </p:sp>
    </p:spTree>
    <p:extLst>
      <p:ext uri="{BB962C8B-B14F-4D97-AF65-F5344CB8AC3E}">
        <p14:creationId xmlns:p14="http://schemas.microsoft.com/office/powerpoint/2010/main" val="35057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C5FF-413E-461F-8707-0EE873A3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AE2473"/>
                </a:solidFill>
              </a:rPr>
              <a:t>Next steps......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EE61A-4703-4255-BAC5-380EA06AD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3336"/>
            <a:ext cx="10972800" cy="5008564"/>
          </a:xfrm>
        </p:spPr>
        <p:txBody>
          <a:bodyPr vert="horz" lIns="121920" tIns="60960" rIns="121920" bIns="60960" rtlCol="0" anchor="t">
            <a:normAutofit/>
          </a:bodyPr>
          <a:lstStyle/>
          <a:p>
            <a:r>
              <a:rPr lang="en-GB" sz="1600" dirty="0"/>
              <a:t>Practice Development Lead (PDL) role – from 0.5 Whole Time Equivalent (WTE) to 1.0 WTE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Run two cohorts a year</a:t>
            </a:r>
          </a:p>
          <a:p>
            <a:endParaRPr lang="en-GB" sz="1600" dirty="0"/>
          </a:p>
          <a:p>
            <a:r>
              <a:rPr lang="en-GB" sz="1600" dirty="0"/>
              <a:t>Face to Face peer groups</a:t>
            </a:r>
          </a:p>
          <a:p>
            <a:endParaRPr lang="en-GB" sz="1600" dirty="0"/>
          </a:p>
          <a:p>
            <a:r>
              <a:rPr lang="en-GB" sz="1600" dirty="0"/>
              <a:t>Focus on recruitment of preceptors – increase staff engagement</a:t>
            </a:r>
          </a:p>
          <a:p>
            <a:endParaRPr lang="en-GB" sz="1600" dirty="0"/>
          </a:p>
          <a:p>
            <a:r>
              <a:rPr lang="en-GB" sz="1600" dirty="0"/>
              <a:t>Revise competency document </a:t>
            </a:r>
          </a:p>
          <a:p>
            <a:endParaRPr lang="en-GB" sz="1600" dirty="0"/>
          </a:p>
          <a:p>
            <a:r>
              <a:rPr lang="en-GB" sz="1600" dirty="0"/>
              <a:t>Therapies – to expand to offer adult speech and language therapy (SALT)/Dietetics/Music/Play therapists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US" sz="1600" dirty="0"/>
          </a:p>
        </p:txBody>
      </p:sp>
      <p:pic>
        <p:nvPicPr>
          <p:cNvPr id="4" name="Picture 6" descr="/var/folders/5m/bsmqc7qd0s5_rf9fx4kyj6z40000gn/T/com.microsoft.Powerpoint/WebArchiveCopyPasteTempFiles/logo-primary.png">
            <a:extLst>
              <a:ext uri="{FF2B5EF4-FFF2-40B4-BE49-F238E27FC236}">
                <a16:creationId xmlns:a16="http://schemas.microsoft.com/office/drawing/2014/main" id="{A1044EEC-F31F-3D42-A6E5-5120905A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43" y="5828139"/>
            <a:ext cx="1641109" cy="859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2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224D-6654-4FA3-3266-94E14101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rgbClr val="AE2473"/>
                </a:solidFill>
              </a:rPr>
              <a:t>Activities...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5D2C-91B6-CDEC-BE5B-E216E2B9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pPr marL="456565" indent="-456565"/>
            <a:r>
              <a:rPr lang="en-US" sz="1600" dirty="0"/>
              <a:t>Sketch a draft overview of your </a:t>
            </a:r>
            <a:r>
              <a:rPr lang="en-US" sz="1600" dirty="0" err="1"/>
              <a:t>programme</a:t>
            </a:r>
            <a:r>
              <a:rPr lang="en-US" sz="1600" dirty="0"/>
              <a:t> (e.g. how you want it to be or how it is)</a:t>
            </a:r>
          </a:p>
          <a:p>
            <a:pPr marL="0" indent="0">
              <a:buNone/>
            </a:pPr>
            <a:endParaRPr lang="en-US" sz="1600" dirty="0"/>
          </a:p>
          <a:p>
            <a:pPr marL="456565" indent="-456565"/>
            <a:r>
              <a:rPr lang="en-US" sz="1600" dirty="0"/>
              <a:t>What do you see as being the challenges / what are the challenges in </a:t>
            </a:r>
            <a:r>
              <a:rPr lang="en-US" sz="1600" dirty="0" err="1"/>
              <a:t>programme</a:t>
            </a:r>
            <a:r>
              <a:rPr lang="en-US" sz="1600" dirty="0"/>
              <a:t> delivery for your </a:t>
            </a:r>
            <a:r>
              <a:rPr lang="en-US" sz="1600" dirty="0" err="1"/>
              <a:t>organisation</a:t>
            </a:r>
            <a:r>
              <a:rPr lang="en-US" sz="1600" dirty="0"/>
              <a:t>?</a:t>
            </a:r>
          </a:p>
          <a:p>
            <a:pPr marL="456565" indent="-456565"/>
            <a:endParaRPr lang="en-US" sz="1600" dirty="0"/>
          </a:p>
          <a:p>
            <a:pPr marL="456565" indent="-456565"/>
            <a:r>
              <a:rPr lang="en-US" sz="1600" dirty="0"/>
              <a:t>Are there any challenges related to a specific AHP group?</a:t>
            </a:r>
          </a:p>
          <a:p>
            <a:pPr marL="456565" indent="-456565"/>
            <a:endParaRPr lang="en-GB" sz="1600" dirty="0"/>
          </a:p>
          <a:p>
            <a:pPr marL="456565" indent="-456565"/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35052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C407-2B03-4C36-B27B-CAD889BD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71392"/>
            <a:ext cx="10363200" cy="4472491"/>
          </a:xfrm>
        </p:spPr>
        <p:txBody>
          <a:bodyPr/>
          <a:lstStyle/>
          <a:p>
            <a:br>
              <a:rPr lang="en-US" sz="4300"/>
            </a:br>
            <a:endParaRPr lang="en-US" sz="4300" b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48179-6D83-4F3D-924A-E42A03F190D6}"/>
              </a:ext>
            </a:extLst>
          </p:cNvPr>
          <p:cNvSpPr txBox="1"/>
          <p:nvPr/>
        </p:nvSpPr>
        <p:spPr>
          <a:xfrm>
            <a:off x="560614" y="1753639"/>
            <a:ext cx="890587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Principles of </a:t>
            </a:r>
            <a:r>
              <a:rPr lang="en-US" sz="3200" b="1" err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Programme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Evaluation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</a:t>
            </a:r>
            <a:r>
              <a:rPr lang="en-US" sz="3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DesForges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5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30" name="Picture 6" descr="https://ukc-powerpoint.officeapps.live.com/pods/GetClipboardImage.ashx?Id=65222faa-d49c-42bc-9655-f5e6ad1d672a&amp;DC=GUK3&amp;pkey=d06dab67-8bec-497c-aa62-5728ebee0bf3&amp;wdwaccluster=GUK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7"/>
          <a:stretch/>
        </p:blipFill>
        <p:spPr bwMode="auto">
          <a:xfrm>
            <a:off x="1" y="1455736"/>
            <a:ext cx="12192000" cy="54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FD737E3-E05A-B8E3-5AD5-39C75BDD97C5}"/>
              </a:ext>
            </a:extLst>
          </p:cNvPr>
          <p:cNvSpPr txBox="1">
            <a:spLocks/>
          </p:cNvSpPr>
          <p:nvPr/>
        </p:nvSpPr>
        <p:spPr>
          <a:xfrm>
            <a:off x="762000" y="3127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005EB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>
                <a:solidFill>
                  <a:srgbClr val="AE2473"/>
                </a:solidFill>
              </a:rPr>
              <a:t>Programme Evaluation</a:t>
            </a:r>
          </a:p>
        </p:txBody>
      </p:sp>
    </p:spTree>
    <p:extLst>
      <p:ext uri="{BB962C8B-B14F-4D97-AF65-F5344CB8AC3E}">
        <p14:creationId xmlns:p14="http://schemas.microsoft.com/office/powerpoint/2010/main" val="307106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4B75-8E4D-41D7-96F8-B48C2BB4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Evaluating the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C1BC-A950-4D9A-B856-892E6475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n-GB"/>
              <a:t> </a:t>
            </a:r>
          </a:p>
        </p:txBody>
      </p:sp>
      <p:pic>
        <p:nvPicPr>
          <p:cNvPr id="4" name="Picture 4" descr="https://ukc-powerpoint.officeapps.live.com/pods/GetClipboardImage.ashx?Id=a741949c-59ef-4e12-ba4a-5afc15d6b739&amp;DC=GUK4&amp;pkey=50a7f107-076e-44cd-b051-1a8001026502&amp;wdwaccluster=GUK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9" y="365760"/>
            <a:ext cx="1154176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39C82E-E49B-CB1C-936F-EB7F129248A4}"/>
              </a:ext>
            </a:extLst>
          </p:cNvPr>
          <p:cNvSpPr txBox="1"/>
          <p:nvPr/>
        </p:nvSpPr>
        <p:spPr>
          <a:xfrm>
            <a:off x="325120" y="5568752"/>
            <a:ext cx="8602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Levels of Evaluation: Beyond Kirkpatrick.</a:t>
            </a:r>
          </a:p>
          <a:p>
            <a:pPr algn="l" fontAlgn="base"/>
            <a:r>
              <a:rPr lang="en-GB" b="0" i="0" dirty="0">
                <a:solidFill>
                  <a:srgbClr val="227744"/>
                </a:solidFill>
                <a:effectLst/>
                <a:latin typeface="Arial" panose="020B0604020202020204" pitchFamily="34" charset="0"/>
              </a:rPr>
              <a:t>Kaufman, Roger; Keller, John M.</a:t>
            </a:r>
          </a:p>
          <a:p>
            <a:pPr algn="l" fontAlgn="base"/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Human Resource Development Quarterly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v5 n4 p371-80 Win 1994</a:t>
            </a:r>
          </a:p>
        </p:txBody>
      </p:sp>
    </p:spTree>
    <p:extLst>
      <p:ext uri="{BB962C8B-B14F-4D97-AF65-F5344CB8AC3E}">
        <p14:creationId xmlns:p14="http://schemas.microsoft.com/office/powerpoint/2010/main" val="847870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World Kirkpatrick Model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265" t="30018" r="10607" b="13373"/>
          <a:stretch/>
        </p:blipFill>
        <p:spPr bwMode="auto">
          <a:xfrm>
            <a:off x="162580" y="1303335"/>
            <a:ext cx="7479192" cy="4808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69F45-B84F-3A9A-5EFC-F22C0A2D982B}"/>
              </a:ext>
            </a:extLst>
          </p:cNvPr>
          <p:cNvSpPr txBox="1"/>
          <p:nvPr/>
        </p:nvSpPr>
        <p:spPr>
          <a:xfrm>
            <a:off x="7641772" y="340017"/>
            <a:ext cx="4550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Level 1</a:t>
            </a:r>
            <a:r>
              <a:rPr lang="en-GB" dirty="0">
                <a:solidFill>
                  <a:srgbClr val="FF0000"/>
                </a:solidFill>
              </a:rPr>
              <a:t>: The degree to which preceptees find the training engaging and relevant to their role. </a:t>
            </a:r>
          </a:p>
          <a:p>
            <a:r>
              <a:rPr lang="en-GB" sz="1600" i="1" dirty="0">
                <a:solidFill>
                  <a:srgbClr val="FF0000"/>
                </a:solidFill>
              </a:rPr>
              <a:t>(e.g. Preceptorship session or program feedback)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Level 2</a:t>
            </a:r>
            <a:r>
              <a:rPr lang="en-GB" dirty="0">
                <a:solidFill>
                  <a:srgbClr val="FF0000"/>
                </a:solidFill>
              </a:rPr>
              <a:t>: The degree to which preceptees acquire the intended knowledge, skills, attitude, confidence, and commitment based on their participation in preceptorship. </a:t>
            </a:r>
          </a:p>
          <a:p>
            <a:r>
              <a:rPr lang="en-GB" sz="1600" dirty="0">
                <a:solidFill>
                  <a:srgbClr val="FF0000"/>
                </a:solidFill>
              </a:rPr>
              <a:t>(</a:t>
            </a:r>
            <a:r>
              <a:rPr lang="en-GB" sz="1600" i="1" dirty="0">
                <a:solidFill>
                  <a:srgbClr val="FF0000"/>
                </a:solidFill>
              </a:rPr>
              <a:t>e.g. Preceptor session notes, portfolio completion)</a:t>
            </a:r>
            <a:endParaRPr lang="en-GB" sz="1600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Level 3</a:t>
            </a:r>
            <a:r>
              <a:rPr lang="en-GB" dirty="0">
                <a:solidFill>
                  <a:srgbClr val="FF0000"/>
                </a:solidFill>
              </a:rPr>
              <a:t>: The degree to which they apply learning during preceptorship within their role. </a:t>
            </a:r>
            <a:r>
              <a:rPr lang="en-GB" sz="1600" i="1" dirty="0">
                <a:solidFill>
                  <a:srgbClr val="FF0000"/>
                </a:solidFill>
              </a:rPr>
              <a:t>(e.g. appraisal, completion of any specialty competencies)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Level 4</a:t>
            </a:r>
            <a:r>
              <a:rPr lang="en-GB" dirty="0">
                <a:solidFill>
                  <a:srgbClr val="FF0000"/>
                </a:solidFill>
              </a:rPr>
              <a:t>: The degree to which organisational outcomes occur as a result of Preceptorship </a:t>
            </a:r>
          </a:p>
          <a:p>
            <a:r>
              <a:rPr lang="en-GB" sz="1600" i="1" dirty="0">
                <a:solidFill>
                  <a:srgbClr val="FF0000"/>
                </a:solidFill>
              </a:rPr>
              <a:t>(e.g. re-</a:t>
            </a:r>
            <a:r>
              <a:rPr lang="en-GB" sz="1600" i="1" dirty="0" err="1">
                <a:solidFill>
                  <a:srgbClr val="FF0000"/>
                </a:solidFill>
              </a:rPr>
              <a:t>evulation</a:t>
            </a:r>
            <a:r>
              <a:rPr lang="en-GB" sz="1600" i="1" dirty="0">
                <a:solidFill>
                  <a:srgbClr val="FF0000"/>
                </a:solidFill>
              </a:rPr>
              <a:t> against baseline measures of B5 sickness, vacancy rates retention data)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DBE2E-E9D3-BCB5-0F09-4DB52ECF28D9}"/>
              </a:ext>
            </a:extLst>
          </p:cNvPr>
          <p:cNvSpPr txBox="1"/>
          <p:nvPr/>
        </p:nvSpPr>
        <p:spPr>
          <a:xfrm>
            <a:off x="162580" y="6111550"/>
            <a:ext cx="8930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https://www.kirkpatrickpartners.com/wp-content/uploads/2021/11/Introduction-to-the-Kirkpatrick-New-World-Model.pdf</a:t>
            </a:r>
          </a:p>
        </p:txBody>
      </p:sp>
    </p:spTree>
    <p:extLst>
      <p:ext uri="{BB962C8B-B14F-4D97-AF65-F5344CB8AC3E}">
        <p14:creationId xmlns:p14="http://schemas.microsoft.com/office/powerpoint/2010/main" val="365224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C407-2B03-4C36-B27B-CAD889BD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70" y="1763485"/>
            <a:ext cx="10363200" cy="944887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Stages of Readiness</a:t>
            </a:r>
          </a:p>
        </p:txBody>
      </p:sp>
    </p:spTree>
    <p:extLst>
      <p:ext uri="{BB962C8B-B14F-4D97-AF65-F5344CB8AC3E}">
        <p14:creationId xmlns:p14="http://schemas.microsoft.com/office/powerpoint/2010/main" val="2664560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08BF4-C4BE-457C-95C0-3A9B76C4B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93" y="381306"/>
            <a:ext cx="11253696" cy="132556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>
                <a:solidFill>
                  <a:srgbClr val="AE2473"/>
                </a:solidFill>
              </a:rPr>
              <a:t>Capital AHP have developed the following standards to ensure organisations provide quality preceptorship programmes: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69BEA-698D-430F-878B-2AD92A1B3B76}"/>
              </a:ext>
            </a:extLst>
          </p:cNvPr>
          <p:cNvSpPr txBox="1"/>
          <p:nvPr/>
        </p:nvSpPr>
        <p:spPr>
          <a:xfrm>
            <a:off x="4267200" y="3124201"/>
            <a:ext cx="36576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295196-8D29-8785-6EBF-291302F13712}"/>
              </a:ext>
            </a:extLst>
          </p:cNvPr>
          <p:cNvSpPr/>
          <p:nvPr/>
        </p:nvSpPr>
        <p:spPr>
          <a:xfrm>
            <a:off x="0" y="5802086"/>
            <a:ext cx="12192000" cy="1055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4B2A625-B24A-A704-1957-2F39B1988B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498151"/>
              </p:ext>
            </p:extLst>
          </p:nvPr>
        </p:nvGraphicFramePr>
        <p:xfrm>
          <a:off x="451936" y="1834147"/>
          <a:ext cx="11253696" cy="4917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999">
                  <a:extLst>
                    <a:ext uri="{9D8B030D-6E8A-4147-A177-3AD203B41FA5}">
                      <a16:colId xmlns:a16="http://schemas.microsoft.com/office/drawing/2014/main" val="1465810560"/>
                    </a:ext>
                  </a:extLst>
                </a:gridCol>
                <a:gridCol w="8927697">
                  <a:extLst>
                    <a:ext uri="{9D8B030D-6E8A-4147-A177-3AD203B41FA5}">
                      <a16:colId xmlns:a16="http://schemas.microsoft.com/office/drawing/2014/main" val="162721336"/>
                    </a:ext>
                  </a:extLst>
                </a:gridCol>
              </a:tblGrid>
              <a:tr h="347405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CapitalAHP</a:t>
                      </a:r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Preceptorship Standards​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1164813531"/>
                  </a:ext>
                </a:extLst>
              </a:tr>
              <a:tr h="547776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1 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Organisations will offer preceptorship to all newly registered allied health professionals (AHPs) with a minimum length of program of 6 months. ​</a:t>
                      </a: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52189111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2 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Preceptorship activities will complement existing processes for new members of staff. ​</a:t>
                      </a: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790899214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3 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Organisations will have a preceptorship policy in place. ​</a:t>
                      </a: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3380024877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4 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Organisations will have a designated lead for preceptorship. ​</a:t>
                      </a: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777432995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5 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Organisations will have a system to identify preceptees. ​</a:t>
                      </a: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3540433340"/>
                  </a:ext>
                </a:extLst>
              </a:tr>
              <a:tr h="347404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6 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Organisations will offer a every newly qualified preceptee a preceptor. ​</a:t>
                      </a: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3035745210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7 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preceptee and preceptor will have protected time for preceptorship. ​</a:t>
                      </a: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2093072758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8 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Organisations will track and monitor preceptees through the preceptorship program. ​</a:t>
                      </a: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1127954954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9 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Preceptorships with provide the preceptees with agreed domains of learning. ​</a:t>
                      </a: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1182036594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10 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Organisations will monitor and evaluate their preceptorship program. ​</a:t>
                      </a: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1011048291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11 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Organisations will provide newly qualified AHPs with documentation to record preceptorship activity. ​</a:t>
                      </a: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168657354"/>
                  </a:ext>
                </a:extLst>
              </a:tr>
              <a:tr h="347405"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12 ​</a:t>
                      </a:r>
                      <a:endParaRPr lang="en-GB" sz="1600" b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097" marR="60097" marT="30048" marB="30048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Organisations will recognise and celebrate preceptorship completion. ​</a:t>
                      </a:r>
                    </a:p>
                  </a:txBody>
                  <a:tcPr marL="60097" marR="60097" marT="30048" marB="30048"/>
                </a:tc>
                <a:extLst>
                  <a:ext uri="{0D108BD9-81ED-4DB2-BD59-A6C34878D82A}">
                    <a16:rowId xmlns:a16="http://schemas.microsoft.com/office/drawing/2014/main" val="411647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338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224D-6654-4FA3-3266-94E14101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rgbClr val="AE2473"/>
                </a:solidFill>
              </a:rPr>
              <a:t>Activities...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5D2C-91B6-CDEC-BE5B-E216E2B9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pPr marL="456565" indent="-456565"/>
            <a:r>
              <a:rPr lang="en-US" sz="1600" dirty="0" err="1"/>
              <a:t>Summarise</a:t>
            </a:r>
            <a:r>
              <a:rPr lang="en-US" sz="1600" dirty="0"/>
              <a:t> the key performance indicators (KPIs) that will form your evaluation strategy.</a:t>
            </a:r>
          </a:p>
          <a:p>
            <a:pPr marL="456565" indent="-456565"/>
            <a:endParaRPr lang="en-US" sz="1600" dirty="0"/>
          </a:p>
          <a:p>
            <a:pPr marL="456565" indent="-456565"/>
            <a:r>
              <a:rPr lang="en-US" sz="1600" dirty="0"/>
              <a:t>How does / how will the </a:t>
            </a:r>
            <a:r>
              <a:rPr lang="en-US" sz="1600" dirty="0" err="1"/>
              <a:t>programme</a:t>
            </a:r>
            <a:r>
              <a:rPr lang="en-US" sz="1600" dirty="0"/>
              <a:t> meet the </a:t>
            </a:r>
            <a:r>
              <a:rPr lang="en-US" sz="1600" dirty="0" err="1"/>
              <a:t>CapitalAHP</a:t>
            </a:r>
            <a:r>
              <a:rPr lang="en-US" sz="1600" dirty="0"/>
              <a:t> preceptorship standards?</a:t>
            </a:r>
          </a:p>
          <a:p>
            <a:pPr marL="0" indent="0">
              <a:buNone/>
            </a:pPr>
            <a:endParaRPr lang="en-US" sz="1600" dirty="0"/>
          </a:p>
          <a:p>
            <a:pPr marL="456565" indent="-456565"/>
            <a:r>
              <a:rPr lang="en-US" sz="1600" dirty="0"/>
              <a:t>List what HCPC principals your </a:t>
            </a:r>
            <a:r>
              <a:rPr lang="en-US" sz="1600" dirty="0" err="1"/>
              <a:t>programme</a:t>
            </a:r>
            <a:r>
              <a:rPr lang="en-US" sz="1600" dirty="0"/>
              <a:t> adheres to</a:t>
            </a:r>
          </a:p>
          <a:p>
            <a:pPr marL="0" indent="0">
              <a:buNone/>
            </a:pPr>
            <a:endParaRPr lang="en-US" sz="1600" dirty="0"/>
          </a:p>
          <a:p>
            <a:pPr marL="456565" indent="-456565"/>
            <a:r>
              <a:rPr lang="en-US" sz="1600" dirty="0"/>
              <a:t>Which </a:t>
            </a:r>
            <a:r>
              <a:rPr lang="en-US" sz="1600" dirty="0" err="1"/>
              <a:t>organisation</a:t>
            </a:r>
            <a:r>
              <a:rPr lang="en-US" sz="1600" dirty="0"/>
              <a:t>/s in your faculty might you look to for support in delivery and evaluation?</a:t>
            </a:r>
          </a:p>
          <a:p>
            <a:pPr marL="456565" indent="-456565"/>
            <a:endParaRPr lang="en-GB" sz="1600" dirty="0"/>
          </a:p>
          <a:p>
            <a:pPr marL="456565" indent="-456565"/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50966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4B75-8E4D-41D7-96F8-B48C2BB4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5611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AE2473"/>
                </a:solidFill>
              </a:rPr>
              <a:t>Session review: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C1BC-A950-4D9A-B856-892E6475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85" y="1595373"/>
            <a:ext cx="10972800" cy="4525963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212121"/>
                </a:solidFill>
              </a:rPr>
              <a:t>Through completing this session, you will have gained an understanding of the </a:t>
            </a:r>
            <a:r>
              <a:rPr lang="en-GB" sz="1600" b="1" dirty="0">
                <a:solidFill>
                  <a:srgbClr val="212121"/>
                </a:solidFill>
              </a:rPr>
              <a:t>delivery and evaluation </a:t>
            </a:r>
            <a:r>
              <a:rPr lang="en-GB" sz="1600" dirty="0">
                <a:solidFill>
                  <a:srgbClr val="212121"/>
                </a:solidFill>
              </a:rPr>
              <a:t>of preceptorship and the opportunity to:</a:t>
            </a:r>
          </a:p>
          <a:p>
            <a:pPr marL="0" indent="0">
              <a:buNone/>
            </a:pPr>
            <a:endParaRPr lang="en-GB" sz="1600" dirty="0">
              <a:solidFill>
                <a:srgbClr val="212121"/>
              </a:solidFill>
            </a:endParaRPr>
          </a:p>
          <a:p>
            <a:r>
              <a:rPr lang="en-US" sz="1600" dirty="0"/>
              <a:t>Be aware of different approaches to </a:t>
            </a:r>
            <a:r>
              <a:rPr lang="en-US" sz="1600" dirty="0" err="1"/>
              <a:t>programme</a:t>
            </a:r>
            <a:r>
              <a:rPr lang="en-US" sz="1600" dirty="0"/>
              <a:t> delivery and evaluation</a:t>
            </a:r>
          </a:p>
          <a:p>
            <a:pPr marL="456565" indent="-456565"/>
            <a:r>
              <a:rPr lang="en-US" sz="1600" dirty="0"/>
              <a:t>Understand the challenges of </a:t>
            </a:r>
            <a:r>
              <a:rPr lang="en-US" sz="1600" dirty="0" err="1"/>
              <a:t>programme</a:t>
            </a:r>
            <a:r>
              <a:rPr lang="en-US" sz="1600" dirty="0"/>
              <a:t> delivery and how to overcome them</a:t>
            </a:r>
          </a:p>
          <a:p>
            <a:pPr marL="456565" indent="-456565"/>
            <a:r>
              <a:rPr lang="en-US" sz="1600" dirty="0"/>
              <a:t>Know where to access support for the delivery and evaluation of </a:t>
            </a:r>
            <a:r>
              <a:rPr lang="en-US" sz="1600" dirty="0" err="1"/>
              <a:t>programmes</a:t>
            </a:r>
            <a:endParaRPr lang="en-US" sz="1600" dirty="0"/>
          </a:p>
          <a:p>
            <a:pPr marL="456565" indent="-456565"/>
            <a:r>
              <a:rPr lang="en-US" sz="1600" dirty="0"/>
              <a:t>Identify evaluation measures relevant to your </a:t>
            </a:r>
            <a:r>
              <a:rPr lang="en-US" sz="1600" dirty="0" err="1"/>
              <a:t>organisation</a:t>
            </a:r>
            <a:endParaRPr lang="en-US" sz="1600" dirty="0"/>
          </a:p>
          <a:p>
            <a:pPr marL="456565" indent="-456565"/>
            <a:r>
              <a:rPr lang="en-US" sz="1600" dirty="0"/>
              <a:t>Understand how to measure your program against the preceptorship standards</a:t>
            </a:r>
          </a:p>
        </p:txBody>
      </p:sp>
    </p:spTree>
    <p:extLst>
      <p:ext uri="{BB962C8B-B14F-4D97-AF65-F5344CB8AC3E}">
        <p14:creationId xmlns:p14="http://schemas.microsoft.com/office/powerpoint/2010/main" val="33985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3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05C6DA-A844-4111-A3A9-9B95ADF3B19B}"/>
              </a:ext>
            </a:extLst>
          </p:cNvPr>
          <p:cNvSpPr txBox="1"/>
          <p:nvPr/>
        </p:nvSpPr>
        <p:spPr>
          <a:xfrm>
            <a:off x="5032879" y="3810074"/>
            <a:ext cx="103142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sz="3200">
              <a:solidFill>
                <a:srgbClr val="FF0000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01A99-8538-408C-85F2-76FB7721D043}"/>
              </a:ext>
            </a:extLst>
          </p:cNvPr>
          <p:cNvSpPr txBox="1"/>
          <p:nvPr/>
        </p:nvSpPr>
        <p:spPr>
          <a:xfrm>
            <a:off x="6267958" y="4055001"/>
            <a:ext cx="103142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sz="3200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7C03F-729F-4C5C-992C-56E2209AEC3C}"/>
              </a:ext>
            </a:extLst>
          </p:cNvPr>
          <p:cNvSpPr txBox="1"/>
          <p:nvPr/>
        </p:nvSpPr>
        <p:spPr>
          <a:xfrm>
            <a:off x="7645451" y="4395179"/>
            <a:ext cx="103142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sz="3200">
              <a:solidFill>
                <a:srgbClr val="FF0000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888D4-8358-46FC-82C8-656973460EF5}"/>
              </a:ext>
            </a:extLst>
          </p:cNvPr>
          <p:cNvSpPr txBox="1"/>
          <p:nvPr/>
        </p:nvSpPr>
        <p:spPr>
          <a:xfrm>
            <a:off x="4232667" y="4890738"/>
            <a:ext cx="3650795" cy="3282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1333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AF6C8-9068-4FC0-8E86-8900911234E2}"/>
              </a:ext>
            </a:extLst>
          </p:cNvPr>
          <p:cNvSpPr txBox="1"/>
          <p:nvPr/>
        </p:nvSpPr>
        <p:spPr>
          <a:xfrm>
            <a:off x="4263559" y="5139159"/>
            <a:ext cx="2307771" cy="3282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1333">
              <a:solidFill>
                <a:srgbClr val="0070C0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E6723-FEF2-4479-E118-80583F2EFFCD}"/>
              </a:ext>
            </a:extLst>
          </p:cNvPr>
          <p:cNvSpPr txBox="1"/>
          <p:nvPr/>
        </p:nvSpPr>
        <p:spPr>
          <a:xfrm>
            <a:off x="-120649" y="1275522"/>
            <a:ext cx="2413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3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A9DA6F-DA31-5D1A-0A62-7E92530BFC2B}"/>
              </a:ext>
            </a:extLst>
          </p:cNvPr>
          <p:cNvSpPr/>
          <p:nvPr/>
        </p:nvSpPr>
        <p:spPr>
          <a:xfrm>
            <a:off x="0" y="489857"/>
            <a:ext cx="12192000" cy="11031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2C658-89D2-C26E-6022-9EBCF5626582}"/>
              </a:ext>
            </a:extLst>
          </p:cNvPr>
          <p:cNvSpPr txBox="1"/>
          <p:nvPr/>
        </p:nvSpPr>
        <p:spPr>
          <a:xfrm>
            <a:off x="421491" y="521945"/>
            <a:ext cx="7440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AE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 Framework - AADDE </a:t>
            </a:r>
            <a:endParaRPr lang="en-GB" sz="3200" b="1">
              <a:solidFill>
                <a:srgbClr val="AE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7FEAD-A77C-3184-1CCB-A9D15692E4E6}"/>
              </a:ext>
            </a:extLst>
          </p:cNvPr>
          <p:cNvSpPr txBox="1"/>
          <p:nvPr/>
        </p:nvSpPr>
        <p:spPr>
          <a:xfrm>
            <a:off x="421491" y="1119124"/>
            <a:ext cx="1150374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There are the five elements you'll need to consider in developing your program.  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We will cover these in the next few modules to support your program delivery.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3EB501B2-6AF1-6A05-8C9A-073A3F4F2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284070"/>
              </p:ext>
            </p:extLst>
          </p:nvPr>
        </p:nvGraphicFramePr>
        <p:xfrm>
          <a:off x="-2019039" y="1605378"/>
          <a:ext cx="13511133" cy="488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rrow: Down 9">
            <a:extLst>
              <a:ext uri="{FF2B5EF4-FFF2-40B4-BE49-F238E27FC236}">
                <a16:creationId xmlns:a16="http://schemas.microsoft.com/office/drawing/2014/main" id="{D7B40182-CDB7-6A51-F03B-2C043C897424}"/>
              </a:ext>
            </a:extLst>
          </p:cNvPr>
          <p:cNvSpPr/>
          <p:nvPr/>
        </p:nvSpPr>
        <p:spPr>
          <a:xfrm rot="10800000">
            <a:off x="5776390" y="5641964"/>
            <a:ext cx="491568" cy="961162"/>
          </a:xfrm>
          <a:prstGeom prst="downArrow">
            <a:avLst/>
          </a:prstGeom>
          <a:solidFill>
            <a:srgbClr val="0299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1BAFDA0-6CD8-6246-B2F6-B5BB5A0AA83C}"/>
              </a:ext>
            </a:extLst>
          </p:cNvPr>
          <p:cNvSpPr/>
          <p:nvPr/>
        </p:nvSpPr>
        <p:spPr>
          <a:xfrm rot="10800000">
            <a:off x="7299378" y="5641965"/>
            <a:ext cx="491568" cy="961162"/>
          </a:xfrm>
          <a:prstGeom prst="downArrow">
            <a:avLst/>
          </a:prstGeom>
          <a:solidFill>
            <a:srgbClr val="6FA1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2249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4B75-8E4D-41D7-96F8-B48C2BB4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5611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AE2473"/>
                </a:solidFill>
              </a:rPr>
              <a:t>Session outcomes: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C1BC-A950-4D9A-B856-892E64757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85" y="1595373"/>
            <a:ext cx="10972800" cy="4525963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212121"/>
                </a:solidFill>
              </a:rPr>
              <a:t>Through completing this session, you will gain understanding of the </a:t>
            </a:r>
            <a:r>
              <a:rPr lang="en-GB" sz="1600" b="1" dirty="0">
                <a:solidFill>
                  <a:srgbClr val="212121"/>
                </a:solidFill>
              </a:rPr>
              <a:t>delivery and evaluation </a:t>
            </a:r>
            <a:r>
              <a:rPr lang="en-GB" sz="1600" dirty="0">
                <a:solidFill>
                  <a:srgbClr val="212121"/>
                </a:solidFill>
              </a:rPr>
              <a:t>of preceptorship. </a:t>
            </a:r>
            <a:r>
              <a:rPr lang="en-GB" sz="1600" strike="sngStrike" dirty="0">
                <a:solidFill>
                  <a:srgbClr val="212121"/>
                </a:solidFill>
              </a:rPr>
              <a:t> </a:t>
            </a:r>
          </a:p>
          <a:p>
            <a:pPr marL="0" indent="0">
              <a:buNone/>
            </a:pPr>
            <a:endParaRPr lang="en-GB" sz="1600" b="1" dirty="0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212121"/>
                </a:solidFill>
              </a:rPr>
              <a:t>By the end of this session you will:</a:t>
            </a:r>
          </a:p>
          <a:p>
            <a:pPr marL="456565" indent="-456565"/>
            <a:r>
              <a:rPr lang="en-US" sz="1600" dirty="0"/>
              <a:t>Be aware of different approaches to </a:t>
            </a:r>
            <a:r>
              <a:rPr lang="en-US" sz="1600" dirty="0" err="1"/>
              <a:t>programme</a:t>
            </a:r>
            <a:r>
              <a:rPr lang="en-US" sz="1600" dirty="0"/>
              <a:t> delivery and evaluation</a:t>
            </a:r>
          </a:p>
          <a:p>
            <a:pPr marL="456565" indent="-456565"/>
            <a:r>
              <a:rPr lang="en-US" sz="1600" dirty="0"/>
              <a:t>Understand the challenges of </a:t>
            </a:r>
            <a:r>
              <a:rPr lang="en-US" sz="1600" dirty="0" err="1"/>
              <a:t>programme</a:t>
            </a:r>
            <a:r>
              <a:rPr lang="en-US" sz="1600" dirty="0"/>
              <a:t> delivery and how to overcome them</a:t>
            </a:r>
          </a:p>
          <a:p>
            <a:pPr marL="456565" indent="-456565"/>
            <a:r>
              <a:rPr lang="en-US" sz="1600" dirty="0"/>
              <a:t>Know where to access support for the delivery and evaluation of </a:t>
            </a:r>
            <a:r>
              <a:rPr lang="en-US" sz="1600" dirty="0" err="1"/>
              <a:t>programmes</a:t>
            </a:r>
            <a:endParaRPr lang="en-US" sz="1600" dirty="0"/>
          </a:p>
          <a:p>
            <a:pPr marL="456565" indent="-456565"/>
            <a:r>
              <a:rPr lang="en-US" sz="1600" dirty="0"/>
              <a:t>Identify evaluation measures relevant to your </a:t>
            </a:r>
            <a:r>
              <a:rPr lang="en-US" sz="1600" dirty="0" err="1"/>
              <a:t>organisation</a:t>
            </a:r>
            <a:endParaRPr lang="en-US" sz="1600" dirty="0"/>
          </a:p>
          <a:p>
            <a:pPr marL="456565" indent="-456565"/>
            <a:r>
              <a:rPr lang="en-US" sz="1600" dirty="0"/>
              <a:t>Understand how to measure your program against the preceptorship standards</a:t>
            </a:r>
          </a:p>
        </p:txBody>
      </p:sp>
    </p:spTree>
    <p:extLst>
      <p:ext uri="{BB962C8B-B14F-4D97-AF65-F5344CB8AC3E}">
        <p14:creationId xmlns:p14="http://schemas.microsoft.com/office/powerpoint/2010/main" val="170764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C407-2B03-4C36-B27B-CAD889BD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71392"/>
            <a:ext cx="10363200" cy="4472491"/>
          </a:xfrm>
        </p:spPr>
        <p:txBody>
          <a:bodyPr/>
          <a:lstStyle/>
          <a:p>
            <a:br>
              <a:rPr lang="en-US" sz="4300"/>
            </a:br>
            <a:endParaRPr lang="en-US" sz="4300" b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48179-6D83-4F3D-924A-E42A03F190D6}"/>
              </a:ext>
            </a:extLst>
          </p:cNvPr>
          <p:cNvSpPr txBox="1"/>
          <p:nvPr/>
        </p:nvSpPr>
        <p:spPr>
          <a:xfrm>
            <a:off x="575516" y="1336119"/>
            <a:ext cx="8905875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Program Delivery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Royal Free NHS Foundation Trust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Juliet </a:t>
            </a:r>
            <a:r>
              <a:rPr lang="en-US" sz="3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Crissell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3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9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43" y="153767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AE2473"/>
                </a:solidFill>
              </a:rPr>
              <a:t>Preceptorship Programme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188295"/>
              </p:ext>
            </p:extLst>
          </p:nvPr>
        </p:nvGraphicFramePr>
        <p:xfrm>
          <a:off x="166042" y="1104101"/>
          <a:ext cx="9264651" cy="102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0169359"/>
              </p:ext>
            </p:extLst>
          </p:nvPr>
        </p:nvGraphicFramePr>
        <p:xfrm>
          <a:off x="8595016" y="142567"/>
          <a:ext cx="2898483" cy="96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05577998"/>
              </p:ext>
            </p:extLst>
          </p:nvPr>
        </p:nvGraphicFramePr>
        <p:xfrm>
          <a:off x="266688" y="2286192"/>
          <a:ext cx="2886361" cy="369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18"/>
          <a:srcRect l="33502" t="81686" r="17307" b="12500"/>
          <a:stretch/>
        </p:blipFill>
        <p:spPr bwMode="auto">
          <a:xfrm>
            <a:off x="1088448" y="6306165"/>
            <a:ext cx="8617527" cy="551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78118400"/>
              </p:ext>
            </p:extLst>
          </p:nvPr>
        </p:nvGraphicFramePr>
        <p:xfrm>
          <a:off x="2952750" y="2305050"/>
          <a:ext cx="7273636" cy="385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35544717"/>
              </p:ext>
            </p:extLst>
          </p:nvPr>
        </p:nvGraphicFramePr>
        <p:xfrm>
          <a:off x="9785349" y="1296767"/>
          <a:ext cx="21018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33201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10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191941"/>
              </p:ext>
            </p:extLst>
          </p:nvPr>
        </p:nvGraphicFramePr>
        <p:xfrm>
          <a:off x="193646" y="228601"/>
          <a:ext cx="11802161" cy="568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8"/>
          <a:srcRect l="33502" t="81686" r="17307" b="12500"/>
          <a:stretch/>
        </p:blipFill>
        <p:spPr bwMode="auto">
          <a:xfrm>
            <a:off x="1726620" y="6135023"/>
            <a:ext cx="8617527" cy="551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377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6743783"/>
              </p:ext>
            </p:extLst>
          </p:nvPr>
        </p:nvGraphicFramePr>
        <p:xfrm>
          <a:off x="155546" y="189789"/>
          <a:ext cx="11802161" cy="611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/>
          <p:nvPr/>
        </p:nvPicPr>
        <p:blipFill rotWithShape="1">
          <a:blip r:embed="rId8"/>
          <a:srcRect l="33502" t="81686" r="17307" b="12500"/>
          <a:stretch/>
        </p:blipFill>
        <p:spPr bwMode="auto">
          <a:xfrm>
            <a:off x="1669471" y="6306165"/>
            <a:ext cx="8617527" cy="551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805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>
                <a:solidFill>
                  <a:srgbClr val="AE2473"/>
                </a:solidFill>
              </a:rPr>
              <a:t>Challenges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33502" t="81686" r="17307" b="12500"/>
          <a:stretch/>
        </p:blipFill>
        <p:spPr bwMode="auto">
          <a:xfrm>
            <a:off x="1707573" y="6191865"/>
            <a:ext cx="8617527" cy="551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927559"/>
              </p:ext>
            </p:extLst>
          </p:nvPr>
        </p:nvGraphicFramePr>
        <p:xfrm>
          <a:off x="609600" y="1214436"/>
          <a:ext cx="11176001" cy="485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9420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pitalNurs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CC6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5EB8"/>
      </a:accent5>
      <a:accent6>
        <a:srgbClr val="F3E70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a7b801-8e58-4f3f-96a9-6f5affec80cd">
      <Terms xmlns="http://schemas.microsoft.com/office/infopath/2007/PartnerControls"/>
    </lcf76f155ced4ddcb4097134ff3c332f>
    <TaxCatchAll xmlns="e072599a-30fe-476f-8579-d865178ed2e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2BB0DD49D3A4C8EA13D6FFFB8F5D6" ma:contentTypeVersion="16" ma:contentTypeDescription="Create a new document." ma:contentTypeScope="" ma:versionID="758650849dbb0eec87d4b36ec1ac6c79">
  <xsd:schema xmlns:xsd="http://www.w3.org/2001/XMLSchema" xmlns:xs="http://www.w3.org/2001/XMLSchema" xmlns:p="http://schemas.microsoft.com/office/2006/metadata/properties" xmlns:ns2="2da7b801-8e58-4f3f-96a9-6f5affec80cd" xmlns:ns3="e072599a-30fe-476f-8579-d865178ed2e0" targetNamespace="http://schemas.microsoft.com/office/2006/metadata/properties" ma:root="true" ma:fieldsID="9db4a61640cec0dac0930b22958c34ca" ns2:_="" ns3:_="">
    <xsd:import namespace="2da7b801-8e58-4f3f-96a9-6f5affec80cd"/>
    <xsd:import namespace="e072599a-30fe-476f-8579-d865178ed2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7b801-8e58-4f3f-96a9-6f5affec80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2599a-30fe-476f-8579-d865178ed2e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7cd71d-9c69-4c4d-8ade-3c335e62a597}" ma:internalName="TaxCatchAll" ma:showField="CatchAllData" ma:web="e072599a-30fe-476f-8579-d865178ed2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82B791-A902-40C3-A16D-B393A01ACC25}">
  <ds:schemaRefs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e072599a-30fe-476f-8579-d865178ed2e0"/>
    <ds:schemaRef ds:uri="2da7b801-8e58-4f3f-96a9-6f5affec80c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9E2A263-CF3A-445D-A58E-5FCDA1637A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A73E8B-AF84-4BFC-93B3-F6EB9E186C62}">
  <ds:schemaRefs>
    <ds:schemaRef ds:uri="2da7b801-8e58-4f3f-96a9-6f5affec80cd"/>
    <ds:schemaRef ds:uri="e072599a-30fe-476f-8579-d865178ed2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1590</Words>
  <Application>Microsoft Office PowerPoint</Application>
  <PresentationFormat>Widescreen</PresentationFormat>
  <Paragraphs>307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LiberationSans</vt:lpstr>
      <vt:lpstr>Office Theme</vt:lpstr>
      <vt:lpstr>Preceptorship: Learning Network </vt:lpstr>
      <vt:lpstr>Stages of Readiness</vt:lpstr>
      <vt:lpstr>PowerPoint Presentation</vt:lpstr>
      <vt:lpstr>Session outcomes:</vt:lpstr>
      <vt:lpstr> </vt:lpstr>
      <vt:lpstr>Preceptorship Programme</vt:lpstr>
      <vt:lpstr>PowerPoint Presentation</vt:lpstr>
      <vt:lpstr>PowerPoint Presentation</vt:lpstr>
      <vt:lpstr>Challenges</vt:lpstr>
      <vt:lpstr>PowerPoint Presentation</vt:lpstr>
      <vt:lpstr>Overview of programme</vt:lpstr>
      <vt:lpstr>Evaluating the programme</vt:lpstr>
      <vt:lpstr>Evaluating the programme (continuation)</vt:lpstr>
      <vt:lpstr>Next steps......</vt:lpstr>
      <vt:lpstr>Activities...</vt:lpstr>
      <vt:lpstr> </vt:lpstr>
      <vt:lpstr>PowerPoint Presentation</vt:lpstr>
      <vt:lpstr>Evaluating the programme</vt:lpstr>
      <vt:lpstr>New World Kirkpatrick Model</vt:lpstr>
      <vt:lpstr>Capital AHP have developed the following standards to ensure organisations provide quality preceptorship programmes:</vt:lpstr>
      <vt:lpstr>Activities...</vt:lpstr>
      <vt:lpstr>Session 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Ritchie Sarah</dc:creator>
  <cp:lastModifiedBy>Ritchie Sarah</cp:lastModifiedBy>
  <cp:revision>9</cp:revision>
  <dcterms:created xsi:type="dcterms:W3CDTF">2021-11-29T16:38:04Z</dcterms:created>
  <dcterms:modified xsi:type="dcterms:W3CDTF">2023-03-27T13:37:11Z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0x010100CC72BB0DD49D3A4C8EA13D6FFFB8F5D6</vt:lpwstr>
  </property>
  <property fmtid="{D5CDD505-2E9C-101B-9397-08002B2CF9AE}" pid="3" name="MediaServiceImageTags">
    <vt:lpwstr/>
  </property>
</Properties>
</file>