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4.jpg" ContentType="image/jpeg"/>
  <Override PartName="/ppt/tags/tag6.xml" ContentType="application/vnd.openxmlformats-officedocument.presentationml.tags+xml"/>
  <Override PartName="/ppt/media/image5.jpg" ContentType="image/jpeg"/>
  <Override PartName="/ppt/tags/tag7.xml" ContentType="application/vnd.openxmlformats-officedocument.presentationml.tags+xml"/>
  <Override PartName="/ppt/media/image6.jpg" ContentType="image/jpeg"/>
  <Override PartName="/ppt/tags/tag8.xml" ContentType="application/vnd.openxmlformats-officedocument.presentationml.tags+xml"/>
  <Override PartName="/ppt/media/image7.jpg" ContentType="image/jpeg"/>
  <Override PartName="/ppt/tags/tag9.xml" ContentType="application/vnd.openxmlformats-officedocument.presentationml.tags+xml"/>
  <Override PartName="/ppt/media/image8.jpg" ContentType="image/jpeg"/>
  <Override PartName="/ppt/tags/tag10.xml" ContentType="application/vnd.openxmlformats-officedocument.presentationml.tags+xml"/>
  <Override PartName="/ppt/media/image9.jpg" ContentType="image/jpeg"/>
  <Override PartName="/ppt/tags/tag11.xml" ContentType="application/vnd.openxmlformats-officedocument.presentationml.tags+xml"/>
  <Override PartName="/ppt/media/image10.jpg" ContentType="image/jpe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6"/>
  </p:notesMasterIdLst>
  <p:sldIdLst>
    <p:sldId id="395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" initials="L" lastIdx="14" clrIdx="0">
    <p:extLst>
      <p:ext uri="{19B8F6BF-5375-455C-9EA6-DF929625EA0E}">
        <p15:presenceInfo xmlns:p15="http://schemas.microsoft.com/office/powerpoint/2012/main" userId="S::Lucy.Renwick2@hee.nhs.uk::815bc8a7-5ed9-438c-afc9-cefb7a8714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EEECEC"/>
    <a:srgbClr val="005695"/>
    <a:srgbClr val="05AAD7"/>
    <a:srgbClr val="2CBCED"/>
    <a:srgbClr val="FFFFFF"/>
    <a:srgbClr val="C10172"/>
    <a:srgbClr val="004A93"/>
    <a:srgbClr val="E8E8E8"/>
    <a:srgbClr val="C2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3FE23-F6D4-4C07-ADA5-FB7EFA396901}" v="4" dt="2021-09-01T13:46:20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0" autoAdjust="0"/>
    <p:restoredTop sz="96224" autoAdjust="0"/>
  </p:normalViewPr>
  <p:slideViewPr>
    <p:cSldViewPr snapToGrid="0">
      <p:cViewPr>
        <p:scale>
          <a:sx n="100" d="100"/>
          <a:sy n="100" d="100"/>
        </p:scale>
        <p:origin x="-318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Dodkin" userId="00fa41e4-5f1d-4861-bd94-be9778310c2a" providerId="ADAL" clId="{2613FE23-F6D4-4C07-ADA5-FB7EFA396901}"/>
    <pc:docChg chg="custSel modSld">
      <pc:chgData name="Lucy Dodkin" userId="00fa41e4-5f1d-4861-bd94-be9778310c2a" providerId="ADAL" clId="{2613FE23-F6D4-4C07-ADA5-FB7EFA396901}" dt="2021-09-01T13:50:37.081" v="180" actId="20577"/>
      <pc:docMkLst>
        <pc:docMk/>
      </pc:docMkLst>
      <pc:sldChg chg="addSp delSp modSp mod">
        <pc:chgData name="Lucy Dodkin" userId="00fa41e4-5f1d-4861-bd94-be9778310c2a" providerId="ADAL" clId="{2613FE23-F6D4-4C07-ADA5-FB7EFA396901}" dt="2021-09-01T13:50:37.081" v="180" actId="20577"/>
        <pc:sldMkLst>
          <pc:docMk/>
          <pc:sldMk cId="1737368511" sldId="395"/>
        </pc:sldMkLst>
        <pc:spChg chg="mod">
          <ac:chgData name="Lucy Dodkin" userId="00fa41e4-5f1d-4861-bd94-be9778310c2a" providerId="ADAL" clId="{2613FE23-F6D4-4C07-ADA5-FB7EFA396901}" dt="2021-09-01T13:47:29.855" v="179" actId="14100"/>
          <ac:spMkLst>
            <pc:docMk/>
            <pc:sldMk cId="1737368511" sldId="395"/>
            <ac:spMk id="28" creationId="{D8A9AF32-462A-4241-8EBB-FB8CD9D21516}"/>
          </ac:spMkLst>
        </pc:spChg>
        <pc:spChg chg="mod">
          <ac:chgData name="Lucy Dodkin" userId="00fa41e4-5f1d-4861-bd94-be9778310c2a" providerId="ADAL" clId="{2613FE23-F6D4-4C07-ADA5-FB7EFA396901}" dt="2021-07-29T15:52:06.270" v="8" actId="14100"/>
          <ac:spMkLst>
            <pc:docMk/>
            <pc:sldMk cId="1737368511" sldId="395"/>
            <ac:spMk id="38" creationId="{C97568B5-AF03-40DB-870F-B555CA4A9AE5}"/>
          </ac:spMkLst>
        </pc:spChg>
        <pc:spChg chg="mod">
          <ac:chgData name="Lucy Dodkin" userId="00fa41e4-5f1d-4861-bd94-be9778310c2a" providerId="ADAL" clId="{2613FE23-F6D4-4C07-ADA5-FB7EFA396901}" dt="2021-09-01T13:50:37.081" v="180" actId="20577"/>
          <ac:spMkLst>
            <pc:docMk/>
            <pc:sldMk cId="1737368511" sldId="395"/>
            <ac:spMk id="42" creationId="{4DFECBEF-71DF-4358-8DF8-F606E51B8A5E}"/>
          </ac:spMkLst>
        </pc:spChg>
        <pc:spChg chg="mod">
          <ac:chgData name="Lucy Dodkin" userId="00fa41e4-5f1d-4861-bd94-be9778310c2a" providerId="ADAL" clId="{2613FE23-F6D4-4C07-ADA5-FB7EFA396901}" dt="2021-09-01T13:46:24.716" v="11" actId="14100"/>
          <ac:spMkLst>
            <pc:docMk/>
            <pc:sldMk cId="1737368511" sldId="395"/>
            <ac:spMk id="43" creationId="{1D5190D8-8CC5-44B8-979C-EA869EA385A1}"/>
          </ac:spMkLst>
        </pc:spChg>
        <pc:spChg chg="mod">
          <ac:chgData name="Lucy Dodkin" userId="00fa41e4-5f1d-4861-bd94-be9778310c2a" providerId="ADAL" clId="{2613FE23-F6D4-4C07-ADA5-FB7EFA396901}" dt="2021-09-01T13:46:20.132" v="10" actId="1076"/>
          <ac:spMkLst>
            <pc:docMk/>
            <pc:sldMk cId="1737368511" sldId="395"/>
            <ac:spMk id="45" creationId="{6FB810F1-9485-48C0-B088-E8644A5BEC54}"/>
          </ac:spMkLst>
        </pc:spChg>
        <pc:spChg chg="mod">
          <ac:chgData name="Lucy Dodkin" userId="00fa41e4-5f1d-4861-bd94-be9778310c2a" providerId="ADAL" clId="{2613FE23-F6D4-4C07-ADA5-FB7EFA396901}" dt="2021-09-01T13:46:20.132" v="10" actId="1076"/>
          <ac:spMkLst>
            <pc:docMk/>
            <pc:sldMk cId="1737368511" sldId="395"/>
            <ac:spMk id="46" creationId="{92EB0C76-D4BB-4B54-9A6C-C4BD45A5D1E9}"/>
          </ac:spMkLst>
        </pc:spChg>
        <pc:spChg chg="mod">
          <ac:chgData name="Lucy Dodkin" userId="00fa41e4-5f1d-4861-bd94-be9778310c2a" providerId="ADAL" clId="{2613FE23-F6D4-4C07-ADA5-FB7EFA396901}" dt="2021-09-01T13:46:20.132" v="10" actId="1076"/>
          <ac:spMkLst>
            <pc:docMk/>
            <pc:sldMk cId="1737368511" sldId="395"/>
            <ac:spMk id="47" creationId="{0397F6B2-E417-42A6-B05E-CCCE4AC57827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48" creationId="{9CBAB754-CF9B-4178-9023-59D514F09763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49" creationId="{8D9D6336-E22D-4761-B7CB-F705E7AFDBE8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50" creationId="{C43F348A-9AAD-4A33-B904-AD3C8E2F2101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51" creationId="{1F7809F0-BAB4-4C8D-955C-FE4BDE2F8F13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52" creationId="{06395A7F-3CDD-434E-9F97-BD6AAC689F7B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53" creationId="{C1072EBA-008E-4054-8B06-A8C7CABFF3D8}"/>
          </ac:spMkLst>
        </pc:spChg>
        <pc:spChg chg="mod">
          <ac:chgData name="Lucy Dodkin" userId="00fa41e4-5f1d-4861-bd94-be9778310c2a" providerId="ADAL" clId="{2613FE23-F6D4-4C07-ADA5-FB7EFA396901}" dt="2021-07-29T15:51:17.042" v="1"/>
          <ac:spMkLst>
            <pc:docMk/>
            <pc:sldMk cId="1737368511" sldId="395"/>
            <ac:spMk id="54" creationId="{698BAA9E-7637-45EE-8381-0AE067859AA9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55" creationId="{6C25E19F-E18D-4A56-B51F-77D88BCAB9E2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56" creationId="{97CD17C0-84F4-43FA-AFEE-D82975DE4528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57" creationId="{D920826A-6BAD-4E9B-ABF2-F9A16072B93D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58" creationId="{7C0CBFB0-D153-4C25-9CF9-1A6456BBAEBB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59" creationId="{8C02750E-A29A-4B7D-9354-D301BD726031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60" creationId="{28BD0A72-7637-4B1C-8106-AD95135E8FB5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61" creationId="{E7FEA3A2-4097-4812-9EDE-77414765D600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62" creationId="{AC142DDF-F7A7-4372-A63B-F30819F55B8A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63" creationId="{1F119C0E-69EA-47BB-B8BE-6B0FEA867890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64" creationId="{DB60D3D9-43CE-4C31-B05B-587CDF6E1970}"/>
          </ac:spMkLst>
        </pc:spChg>
        <pc:spChg chg="add del mod">
          <ac:chgData name="Lucy Dodkin" userId="00fa41e4-5f1d-4861-bd94-be9778310c2a" providerId="ADAL" clId="{2613FE23-F6D4-4C07-ADA5-FB7EFA396901}" dt="2021-07-29T15:51:19.415" v="2"/>
          <ac:spMkLst>
            <pc:docMk/>
            <pc:sldMk cId="1737368511" sldId="395"/>
            <ac:spMk id="65" creationId="{E364A83F-5E1F-4282-BCBF-1FFA8BE5DE00}"/>
          </ac:spMkLst>
        </pc:spChg>
        <pc:grpChg chg="add del mod">
          <ac:chgData name="Lucy Dodkin" userId="00fa41e4-5f1d-4861-bd94-be9778310c2a" providerId="ADAL" clId="{2613FE23-F6D4-4C07-ADA5-FB7EFA396901}" dt="2021-07-29T15:51:19.415" v="2"/>
          <ac:grpSpMkLst>
            <pc:docMk/>
            <pc:sldMk cId="1737368511" sldId="395"/>
            <ac:grpSpMk id="41" creationId="{7C600F16-EAF2-4D17-90B8-FA03AA02122B}"/>
          </ac:grpSpMkLst>
        </pc:grpChg>
        <pc:picChg chg="add mod">
          <ac:chgData name="Lucy Dodkin" userId="00fa41e4-5f1d-4861-bd94-be9778310c2a" providerId="ADAL" clId="{2613FE23-F6D4-4C07-ADA5-FB7EFA396901}" dt="2021-07-29T15:51:44.379" v="6" actId="1076"/>
          <ac:picMkLst>
            <pc:docMk/>
            <pc:sldMk cId="1737368511" sldId="395"/>
            <ac:picMk id="6" creationId="{F1D5C56F-D577-44DC-B4F6-2B7050471A2A}"/>
          </ac:picMkLst>
        </pc:picChg>
        <pc:picChg chg="del">
          <ac:chgData name="Lucy Dodkin" userId="00fa41e4-5f1d-4861-bd94-be9778310c2a" providerId="ADAL" clId="{2613FE23-F6D4-4C07-ADA5-FB7EFA396901}" dt="2021-07-29T15:51:16.604" v="0" actId="478"/>
          <ac:picMkLst>
            <pc:docMk/>
            <pc:sldMk cId="1737368511" sldId="395"/>
            <ac:picMk id="20" creationId="{F49880A4-5EF3-4905-97A4-65FD560A73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9314-C377-457C-9C12-701A97A631C7}" type="datetimeFigureOut">
              <a:rPr lang="en-GB" smtClean="0"/>
              <a:t>01/09/2021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6F0A9-FAD0-4DB0-82C3-9BF7418489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79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6F0A9-FAD0-4DB0-82C3-9BF7418489B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3E7B32-81FE-4DD3-BCEE-BEE43748D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2E54F-234D-41CD-ADF0-4A330300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36" y="1600430"/>
            <a:ext cx="7744264" cy="1493984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42D1C-94C3-45C4-8304-C45F5C619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336" y="3289260"/>
            <a:ext cx="7386399" cy="37912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1" name="object 2" descr="NHS Health Education England Logo">
            <a:extLst>
              <a:ext uri="{FF2B5EF4-FFF2-40B4-BE49-F238E27FC236}">
                <a16:creationId xmlns:a16="http://schemas.microsoft.com/office/drawing/2014/main" id="{8694B254-DD2D-4D4B-9DC6-FE56D73A3C0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52735" y="463487"/>
            <a:ext cx="3016806" cy="653437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D062493-1178-41C6-A0B4-DDA12A193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336" y="3736048"/>
            <a:ext cx="6758353" cy="377825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28" name="object 11" descr="Developing people for health and healthcare logo&#10;www.hee.nhs.uk">
            <a:extLst>
              <a:ext uri="{FF2B5EF4-FFF2-40B4-BE49-F238E27FC236}">
                <a16:creationId xmlns:a16="http://schemas.microsoft.com/office/drawing/2014/main" id="{35DB74C6-CDC6-4287-8322-245AC15FEE1C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8232" y="4781939"/>
            <a:ext cx="1542921" cy="10297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C14A32-5B30-43AE-BBE5-A78EC595C524}"/>
              </a:ext>
            </a:extLst>
          </p:cNvPr>
          <p:cNvSpPr txBox="1"/>
          <p:nvPr userDrawn="1"/>
        </p:nvSpPr>
        <p:spPr>
          <a:xfrm>
            <a:off x="2189181" y="6316249"/>
            <a:ext cx="5626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We work with partners to plan, recruit, educate and train the health workforce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B2241-13CC-43EC-9301-44838FCC2150}"/>
              </a:ext>
            </a:extLst>
          </p:cNvPr>
          <p:cNvCxnSpPr>
            <a:cxnSpLocks/>
          </p:cNvCxnSpPr>
          <p:nvPr userDrawn="1"/>
        </p:nvCxnSpPr>
        <p:spPr>
          <a:xfrm>
            <a:off x="2119256" y="6316249"/>
            <a:ext cx="96496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>
            <a:extLst>
              <a:ext uri="{FF2B5EF4-FFF2-40B4-BE49-F238E27FC236}">
                <a16:creationId xmlns:a16="http://schemas.microsoft.com/office/drawing/2014/main" id="{EC434564-4C77-499D-898A-F3F04E388D1F}"/>
              </a:ext>
            </a:extLst>
          </p:cNvPr>
          <p:cNvSpPr/>
          <p:nvPr userDrawn="1"/>
        </p:nvSpPr>
        <p:spPr>
          <a:xfrm>
            <a:off x="489473" y="6316249"/>
            <a:ext cx="1699708" cy="263727"/>
          </a:xfrm>
          <a:custGeom>
            <a:avLst/>
            <a:gdLst>
              <a:gd name="connsiteX0" fmla="*/ 0 w 1699708"/>
              <a:gd name="connsiteY0" fmla="*/ 0 h 263727"/>
              <a:gd name="connsiteX1" fmla="*/ 1699708 w 1699708"/>
              <a:gd name="connsiteY1" fmla="*/ 0 h 263727"/>
              <a:gd name="connsiteX2" fmla="*/ 1699708 w 1699708"/>
              <a:gd name="connsiteY2" fmla="*/ 263727 h 263727"/>
              <a:gd name="connsiteX3" fmla="*/ 0 w 1699708"/>
              <a:gd name="connsiteY3" fmla="*/ 263727 h 263727"/>
              <a:gd name="connsiteX4" fmla="*/ 0 w 1699708"/>
              <a:gd name="connsiteY4" fmla="*/ 0 h 263727"/>
              <a:gd name="connsiteX0" fmla="*/ 0 w 1699708"/>
              <a:gd name="connsiteY0" fmla="*/ 0 h 263727"/>
              <a:gd name="connsiteX1" fmla="*/ 1699708 w 1699708"/>
              <a:gd name="connsiteY1" fmla="*/ 0 h 263727"/>
              <a:gd name="connsiteX2" fmla="*/ 1312432 w 1699708"/>
              <a:gd name="connsiteY2" fmla="*/ 263727 h 263727"/>
              <a:gd name="connsiteX3" fmla="*/ 0 w 1699708"/>
              <a:gd name="connsiteY3" fmla="*/ 263727 h 263727"/>
              <a:gd name="connsiteX4" fmla="*/ 0 w 1699708"/>
              <a:gd name="connsiteY4" fmla="*/ 0 h 26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708" h="263727">
                <a:moveTo>
                  <a:pt x="0" y="0"/>
                </a:moveTo>
                <a:lnTo>
                  <a:pt x="1699708" y="0"/>
                </a:lnTo>
                <a:lnTo>
                  <a:pt x="1312432" y="263727"/>
                </a:lnTo>
                <a:lnTo>
                  <a:pt x="0" y="263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6AA0A-60B2-4FCA-B64C-2376EC801A95}"/>
              </a:ext>
            </a:extLst>
          </p:cNvPr>
          <p:cNvSpPr txBox="1"/>
          <p:nvPr userDrawn="1"/>
        </p:nvSpPr>
        <p:spPr>
          <a:xfrm>
            <a:off x="338865" y="6303374"/>
            <a:ext cx="1699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www.hee.nhs.uk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2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8953-0236-4CFD-9846-884CBC2C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1AF0-4500-42A9-8CE6-08ACAA08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C51C7-45B3-402F-AFE4-56FBFA83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A9BD2A16-BC8D-48FC-9C0B-A15B27BCDB70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096-CDBA-4631-9AE8-5FB1336A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40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19A93-793A-4A64-95A1-5F35AD011827}"/>
              </a:ext>
            </a:extLst>
          </p:cNvPr>
          <p:cNvSpPr/>
          <p:nvPr userDrawn="1"/>
        </p:nvSpPr>
        <p:spPr>
          <a:xfrm>
            <a:off x="0" y="1223776"/>
            <a:ext cx="12192000" cy="12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D8953-0236-4CFD-9846-884CBC2C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1AF0-4500-42A9-8CE6-08ACAA08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FEF987-BF06-4608-9748-CC15E601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E6655A15-A643-4A02-BF12-7026D3A5B805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A9D80D-4B63-40BF-849B-A7167809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01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v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19A93-793A-4A64-95A1-5F35AD011827}"/>
              </a:ext>
            </a:extLst>
          </p:cNvPr>
          <p:cNvSpPr/>
          <p:nvPr userDrawn="1"/>
        </p:nvSpPr>
        <p:spPr>
          <a:xfrm>
            <a:off x="0" y="1238064"/>
            <a:ext cx="12192000" cy="12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08E0C-3EE7-491E-8E4D-0A8907F6B219}"/>
              </a:ext>
            </a:extLst>
          </p:cNvPr>
          <p:cNvSpPr/>
          <p:nvPr userDrawn="1"/>
        </p:nvSpPr>
        <p:spPr>
          <a:xfrm>
            <a:off x="2699974" y="1267430"/>
            <a:ext cx="2294197" cy="48472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8CC4DC0-A1F1-46F2-ACE9-F300007BC9E4}"/>
              </a:ext>
            </a:extLst>
          </p:cNvPr>
          <p:cNvSpPr/>
          <p:nvPr userDrawn="1"/>
        </p:nvSpPr>
        <p:spPr>
          <a:xfrm>
            <a:off x="331255" y="1267430"/>
            <a:ext cx="2294197" cy="48472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471D126-8CDE-4F92-9809-0C9E8F0E8BB4}"/>
              </a:ext>
            </a:extLst>
          </p:cNvPr>
          <p:cNvSpPr/>
          <p:nvPr userDrawn="1"/>
        </p:nvSpPr>
        <p:spPr>
          <a:xfrm>
            <a:off x="5147086" y="1267430"/>
            <a:ext cx="6713659" cy="48472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3E866EE-D4CE-40CD-AB13-C214079F8544}"/>
              </a:ext>
            </a:extLst>
          </p:cNvPr>
          <p:cNvSpPr/>
          <p:nvPr userDrawn="1"/>
        </p:nvSpPr>
        <p:spPr>
          <a:xfrm>
            <a:off x="5263134" y="1614489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87CCAC8-7B93-4FC5-B779-D06F84B88634}"/>
              </a:ext>
            </a:extLst>
          </p:cNvPr>
          <p:cNvSpPr/>
          <p:nvPr userDrawn="1"/>
        </p:nvSpPr>
        <p:spPr>
          <a:xfrm>
            <a:off x="5263134" y="2120327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7CC08BE-E295-40CC-96B4-269B1435AB5A}"/>
              </a:ext>
            </a:extLst>
          </p:cNvPr>
          <p:cNvSpPr/>
          <p:nvPr userDrawn="1"/>
        </p:nvSpPr>
        <p:spPr>
          <a:xfrm>
            <a:off x="5263134" y="2626164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3073D3B-506A-4338-9691-3E39317315F0}"/>
              </a:ext>
            </a:extLst>
          </p:cNvPr>
          <p:cNvSpPr/>
          <p:nvPr userDrawn="1"/>
        </p:nvSpPr>
        <p:spPr>
          <a:xfrm>
            <a:off x="5263134" y="3132002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69ABF55-FB19-496E-AC4E-55222D2036CC}"/>
              </a:ext>
            </a:extLst>
          </p:cNvPr>
          <p:cNvSpPr/>
          <p:nvPr userDrawn="1"/>
        </p:nvSpPr>
        <p:spPr>
          <a:xfrm>
            <a:off x="5263134" y="3637839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9E1DE60-7415-4070-B7EF-5C3D3DC6E3E6}"/>
              </a:ext>
            </a:extLst>
          </p:cNvPr>
          <p:cNvSpPr/>
          <p:nvPr userDrawn="1"/>
        </p:nvSpPr>
        <p:spPr>
          <a:xfrm>
            <a:off x="5263134" y="4143677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3981F9C-9807-4466-8F3A-2756556D30D9}"/>
              </a:ext>
            </a:extLst>
          </p:cNvPr>
          <p:cNvSpPr/>
          <p:nvPr userDrawn="1"/>
        </p:nvSpPr>
        <p:spPr>
          <a:xfrm>
            <a:off x="5263134" y="4649514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9A8F39E-6DBE-466F-A966-8DB877F41543}"/>
              </a:ext>
            </a:extLst>
          </p:cNvPr>
          <p:cNvSpPr/>
          <p:nvPr userDrawn="1"/>
        </p:nvSpPr>
        <p:spPr>
          <a:xfrm>
            <a:off x="5263134" y="5155352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558F3DB-AFAD-4033-873D-58B9129A298A}"/>
              </a:ext>
            </a:extLst>
          </p:cNvPr>
          <p:cNvSpPr/>
          <p:nvPr userDrawn="1"/>
        </p:nvSpPr>
        <p:spPr>
          <a:xfrm>
            <a:off x="5263134" y="5661191"/>
            <a:ext cx="6185525" cy="4681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7F16D40-A1C0-401B-B035-60080A294138}"/>
              </a:ext>
            </a:extLst>
          </p:cNvPr>
          <p:cNvSpPr/>
          <p:nvPr userDrawn="1"/>
        </p:nvSpPr>
        <p:spPr>
          <a:xfrm>
            <a:off x="5342316" y="1614489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501E7E2-126A-4975-ABA9-CD1FB59967E2}"/>
              </a:ext>
            </a:extLst>
          </p:cNvPr>
          <p:cNvSpPr/>
          <p:nvPr userDrawn="1"/>
        </p:nvSpPr>
        <p:spPr>
          <a:xfrm>
            <a:off x="5342316" y="2120327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F26FD7A-8D46-424B-85CE-368FB8898F22}"/>
              </a:ext>
            </a:extLst>
          </p:cNvPr>
          <p:cNvSpPr/>
          <p:nvPr userDrawn="1"/>
        </p:nvSpPr>
        <p:spPr>
          <a:xfrm>
            <a:off x="5342316" y="2626164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32C7044-E56A-49E4-81D9-1D38A11781DC}"/>
              </a:ext>
            </a:extLst>
          </p:cNvPr>
          <p:cNvSpPr/>
          <p:nvPr userDrawn="1"/>
        </p:nvSpPr>
        <p:spPr>
          <a:xfrm>
            <a:off x="5342316" y="3132002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C5F5DE3-43C4-47F3-9404-579411E834D7}"/>
              </a:ext>
            </a:extLst>
          </p:cNvPr>
          <p:cNvSpPr/>
          <p:nvPr userDrawn="1"/>
        </p:nvSpPr>
        <p:spPr>
          <a:xfrm>
            <a:off x="5342316" y="3637839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EC8177E-5E16-49C8-A182-AC2944E8D0B5}"/>
              </a:ext>
            </a:extLst>
          </p:cNvPr>
          <p:cNvSpPr/>
          <p:nvPr userDrawn="1"/>
        </p:nvSpPr>
        <p:spPr>
          <a:xfrm>
            <a:off x="5342316" y="4143677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CBC5008-F753-4EAD-BCE9-95E3A2F301C9}"/>
              </a:ext>
            </a:extLst>
          </p:cNvPr>
          <p:cNvSpPr/>
          <p:nvPr userDrawn="1"/>
        </p:nvSpPr>
        <p:spPr>
          <a:xfrm>
            <a:off x="5342316" y="4649514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8D4BC31-2494-4696-B126-662941D724EB}"/>
              </a:ext>
            </a:extLst>
          </p:cNvPr>
          <p:cNvSpPr/>
          <p:nvPr userDrawn="1"/>
        </p:nvSpPr>
        <p:spPr>
          <a:xfrm>
            <a:off x="5342316" y="5155352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5C2F283-D8C2-48EF-83F9-89A3509D6DC0}"/>
              </a:ext>
            </a:extLst>
          </p:cNvPr>
          <p:cNvSpPr/>
          <p:nvPr userDrawn="1"/>
        </p:nvSpPr>
        <p:spPr>
          <a:xfrm>
            <a:off x="5342316" y="5661191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A1EF306-1EFC-4F89-8F06-4B6CEA5AEEEE}"/>
              </a:ext>
            </a:extLst>
          </p:cNvPr>
          <p:cNvSpPr/>
          <p:nvPr userDrawn="1"/>
        </p:nvSpPr>
        <p:spPr>
          <a:xfrm>
            <a:off x="5421498" y="1614489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BB3E0C-5017-4022-872A-76B7CD610530}"/>
              </a:ext>
            </a:extLst>
          </p:cNvPr>
          <p:cNvSpPr/>
          <p:nvPr userDrawn="1"/>
        </p:nvSpPr>
        <p:spPr>
          <a:xfrm>
            <a:off x="5421498" y="2120327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63F5B0B-32CA-40AE-AF38-B32EF821DD96}"/>
              </a:ext>
            </a:extLst>
          </p:cNvPr>
          <p:cNvSpPr/>
          <p:nvPr userDrawn="1"/>
        </p:nvSpPr>
        <p:spPr>
          <a:xfrm>
            <a:off x="5421498" y="2626164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22F34F7-01D9-4AAE-91E6-A38AA466F68D}"/>
              </a:ext>
            </a:extLst>
          </p:cNvPr>
          <p:cNvSpPr/>
          <p:nvPr userDrawn="1"/>
        </p:nvSpPr>
        <p:spPr>
          <a:xfrm>
            <a:off x="5421498" y="3132002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7807B9A-230C-4945-9FA9-AB4020A7B37D}"/>
              </a:ext>
            </a:extLst>
          </p:cNvPr>
          <p:cNvSpPr/>
          <p:nvPr userDrawn="1"/>
        </p:nvSpPr>
        <p:spPr>
          <a:xfrm>
            <a:off x="5421498" y="3637839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A0652DC-A799-4300-B5CD-30EF1E327285}"/>
              </a:ext>
            </a:extLst>
          </p:cNvPr>
          <p:cNvSpPr/>
          <p:nvPr userDrawn="1"/>
        </p:nvSpPr>
        <p:spPr>
          <a:xfrm>
            <a:off x="5421498" y="4143677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F18316-F014-4C62-A35D-F1F079ADBCDF}"/>
              </a:ext>
            </a:extLst>
          </p:cNvPr>
          <p:cNvSpPr/>
          <p:nvPr userDrawn="1"/>
        </p:nvSpPr>
        <p:spPr>
          <a:xfrm>
            <a:off x="5421498" y="4649514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953B25C-79C0-4382-A1F8-B91323F23AAC}"/>
              </a:ext>
            </a:extLst>
          </p:cNvPr>
          <p:cNvSpPr/>
          <p:nvPr userDrawn="1"/>
        </p:nvSpPr>
        <p:spPr>
          <a:xfrm>
            <a:off x="5421498" y="5155352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1B9C6C-A33D-4C28-8ACE-75DA52C35DBB}"/>
              </a:ext>
            </a:extLst>
          </p:cNvPr>
          <p:cNvSpPr/>
          <p:nvPr userDrawn="1"/>
        </p:nvSpPr>
        <p:spPr>
          <a:xfrm>
            <a:off x="5421498" y="5661191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42DA148-7CE6-4A82-8CC7-948187C3B201}"/>
              </a:ext>
            </a:extLst>
          </p:cNvPr>
          <p:cNvSpPr/>
          <p:nvPr userDrawn="1"/>
        </p:nvSpPr>
        <p:spPr>
          <a:xfrm>
            <a:off x="555364" y="3132002"/>
            <a:ext cx="1962879" cy="1470433"/>
          </a:xfrm>
          <a:prstGeom prst="roundRect">
            <a:avLst>
              <a:gd name="adj" fmla="val 7922"/>
            </a:avLst>
          </a:prstGeom>
          <a:solidFill>
            <a:srgbClr val="00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0CC35A9-E7BE-42FF-BF89-81F82E304E8C}"/>
              </a:ext>
            </a:extLst>
          </p:cNvPr>
          <p:cNvSpPr/>
          <p:nvPr userDrawn="1"/>
        </p:nvSpPr>
        <p:spPr>
          <a:xfrm>
            <a:off x="2915244" y="2373244"/>
            <a:ext cx="1962879" cy="7066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4613D59-18C9-4E80-9966-785C9D74F78F}"/>
              </a:ext>
            </a:extLst>
          </p:cNvPr>
          <p:cNvSpPr/>
          <p:nvPr userDrawn="1"/>
        </p:nvSpPr>
        <p:spPr>
          <a:xfrm>
            <a:off x="2915244" y="3136802"/>
            <a:ext cx="1962879" cy="7066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9095BB4-6E97-423C-AFE8-92C5AF0003ED}"/>
              </a:ext>
            </a:extLst>
          </p:cNvPr>
          <p:cNvSpPr/>
          <p:nvPr userDrawn="1"/>
        </p:nvSpPr>
        <p:spPr>
          <a:xfrm>
            <a:off x="2915244" y="3895772"/>
            <a:ext cx="1962879" cy="7066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6903C0B-22B5-4FF7-A8F4-16CCFA2EE744}"/>
              </a:ext>
            </a:extLst>
          </p:cNvPr>
          <p:cNvSpPr/>
          <p:nvPr userDrawn="1"/>
        </p:nvSpPr>
        <p:spPr>
          <a:xfrm>
            <a:off x="2915244" y="4663916"/>
            <a:ext cx="1962879" cy="70666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EB4FCC-A169-477E-86B7-8DA8F18BC3EC}"/>
              </a:ext>
            </a:extLst>
          </p:cNvPr>
          <p:cNvSpPr/>
          <p:nvPr userDrawn="1"/>
        </p:nvSpPr>
        <p:spPr>
          <a:xfrm>
            <a:off x="5500473" y="1614489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259EE6-CC58-478C-AEA2-19BC158A9D18}"/>
              </a:ext>
            </a:extLst>
          </p:cNvPr>
          <p:cNvSpPr/>
          <p:nvPr userDrawn="1"/>
        </p:nvSpPr>
        <p:spPr>
          <a:xfrm>
            <a:off x="5500473" y="2120327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D9CCEB-88A4-4DC0-9B34-0FE4A54981C0}"/>
              </a:ext>
            </a:extLst>
          </p:cNvPr>
          <p:cNvSpPr/>
          <p:nvPr userDrawn="1"/>
        </p:nvSpPr>
        <p:spPr>
          <a:xfrm>
            <a:off x="5500473" y="2626164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F37279-FE2A-4CFF-B262-8760F148EDD9}"/>
              </a:ext>
            </a:extLst>
          </p:cNvPr>
          <p:cNvSpPr/>
          <p:nvPr userDrawn="1"/>
        </p:nvSpPr>
        <p:spPr>
          <a:xfrm>
            <a:off x="5500473" y="3132002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EE563FD-4E1D-4737-960C-6244A575C221}"/>
              </a:ext>
            </a:extLst>
          </p:cNvPr>
          <p:cNvSpPr/>
          <p:nvPr userDrawn="1"/>
        </p:nvSpPr>
        <p:spPr>
          <a:xfrm>
            <a:off x="5500473" y="3637839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DBEF3-3501-44FB-BCCA-7656B1A3A202}"/>
              </a:ext>
            </a:extLst>
          </p:cNvPr>
          <p:cNvSpPr/>
          <p:nvPr userDrawn="1"/>
        </p:nvSpPr>
        <p:spPr>
          <a:xfrm>
            <a:off x="5500473" y="4143677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6FF2BC1-AB26-4CC2-A623-7FF4C199BD8E}"/>
              </a:ext>
            </a:extLst>
          </p:cNvPr>
          <p:cNvSpPr/>
          <p:nvPr userDrawn="1"/>
        </p:nvSpPr>
        <p:spPr>
          <a:xfrm>
            <a:off x="5500473" y="4649514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76DF5F-F48E-44E5-BF88-3760F920903E}"/>
              </a:ext>
            </a:extLst>
          </p:cNvPr>
          <p:cNvSpPr/>
          <p:nvPr userDrawn="1"/>
        </p:nvSpPr>
        <p:spPr>
          <a:xfrm>
            <a:off x="5500473" y="5155352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352ECB-3A5C-4A42-9AC7-EA2B99439BB1}"/>
              </a:ext>
            </a:extLst>
          </p:cNvPr>
          <p:cNvSpPr/>
          <p:nvPr userDrawn="1"/>
        </p:nvSpPr>
        <p:spPr>
          <a:xfrm>
            <a:off x="5500473" y="5661191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D8953-0236-4CFD-9846-884CBC2C432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1064" y="39088"/>
            <a:ext cx="11327802" cy="10003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FEF987-BF06-4608-9748-CC15E601020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E6655A15-A643-4A02-BF12-7026D3A5B805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A9D80D-4B63-40BF-849B-A7167809AE2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1A74D5-DAFB-4A23-BEC4-2595287315D9}"/>
              </a:ext>
            </a:extLst>
          </p:cNvPr>
          <p:cNvSpPr/>
          <p:nvPr userDrawn="1"/>
        </p:nvSpPr>
        <p:spPr>
          <a:xfrm>
            <a:off x="5579148" y="1614489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A9572A-3F89-4448-BD84-FF74A9302CFD}"/>
              </a:ext>
            </a:extLst>
          </p:cNvPr>
          <p:cNvSpPr/>
          <p:nvPr userDrawn="1"/>
        </p:nvSpPr>
        <p:spPr>
          <a:xfrm>
            <a:off x="5579148" y="2120327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991FBC-6915-4160-AAC9-F04A4CA966A4}"/>
              </a:ext>
            </a:extLst>
          </p:cNvPr>
          <p:cNvSpPr/>
          <p:nvPr userDrawn="1"/>
        </p:nvSpPr>
        <p:spPr>
          <a:xfrm>
            <a:off x="5579148" y="2626164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B3E827-D48F-4A2B-8B72-859118E8A0A7}"/>
              </a:ext>
            </a:extLst>
          </p:cNvPr>
          <p:cNvSpPr/>
          <p:nvPr userDrawn="1"/>
        </p:nvSpPr>
        <p:spPr>
          <a:xfrm>
            <a:off x="5579148" y="3132002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A19F18-4BD1-47B1-A8C8-A892FBDE0852}"/>
              </a:ext>
            </a:extLst>
          </p:cNvPr>
          <p:cNvSpPr/>
          <p:nvPr userDrawn="1"/>
        </p:nvSpPr>
        <p:spPr>
          <a:xfrm>
            <a:off x="5579148" y="3637839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6B3EAD-9FE1-4D82-BD1B-367A8DD6B999}"/>
              </a:ext>
            </a:extLst>
          </p:cNvPr>
          <p:cNvSpPr/>
          <p:nvPr userDrawn="1"/>
        </p:nvSpPr>
        <p:spPr>
          <a:xfrm>
            <a:off x="5579148" y="4143677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370204-E221-42BC-B0F8-C822AC758BFC}"/>
              </a:ext>
            </a:extLst>
          </p:cNvPr>
          <p:cNvSpPr/>
          <p:nvPr userDrawn="1"/>
        </p:nvSpPr>
        <p:spPr>
          <a:xfrm>
            <a:off x="5579148" y="4649514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18758F-D615-43A6-9BAC-951AE01C157C}"/>
              </a:ext>
            </a:extLst>
          </p:cNvPr>
          <p:cNvSpPr/>
          <p:nvPr userDrawn="1"/>
        </p:nvSpPr>
        <p:spPr>
          <a:xfrm>
            <a:off x="5579148" y="5155352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6944B7-4973-42DA-83CA-1D064EF37A65}"/>
              </a:ext>
            </a:extLst>
          </p:cNvPr>
          <p:cNvSpPr/>
          <p:nvPr userDrawn="1"/>
        </p:nvSpPr>
        <p:spPr>
          <a:xfrm>
            <a:off x="5579148" y="5661191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4BD33D-1F60-4ACE-AF63-5CF0DD448D73}"/>
              </a:ext>
            </a:extLst>
          </p:cNvPr>
          <p:cNvSpPr/>
          <p:nvPr userDrawn="1"/>
        </p:nvSpPr>
        <p:spPr>
          <a:xfrm>
            <a:off x="2816975" y="2373244"/>
            <a:ext cx="1962879" cy="706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1D1513-A530-49D2-B370-BE8A3E39E2F6}"/>
              </a:ext>
            </a:extLst>
          </p:cNvPr>
          <p:cNvSpPr/>
          <p:nvPr userDrawn="1"/>
        </p:nvSpPr>
        <p:spPr>
          <a:xfrm>
            <a:off x="2816975" y="3136802"/>
            <a:ext cx="1962879" cy="706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BBB729-685F-483B-9277-D1566D568A98}"/>
              </a:ext>
            </a:extLst>
          </p:cNvPr>
          <p:cNvSpPr/>
          <p:nvPr userDrawn="1"/>
        </p:nvSpPr>
        <p:spPr>
          <a:xfrm>
            <a:off x="2816975" y="3895772"/>
            <a:ext cx="1962879" cy="706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40D3547-155F-4B5A-8940-F52C397CAE33}"/>
              </a:ext>
            </a:extLst>
          </p:cNvPr>
          <p:cNvSpPr/>
          <p:nvPr userDrawn="1"/>
        </p:nvSpPr>
        <p:spPr>
          <a:xfrm>
            <a:off x="2816975" y="4663916"/>
            <a:ext cx="1962879" cy="7066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FB5BA86-3A4C-4B0A-A670-FB2C06744501}"/>
              </a:ext>
            </a:extLst>
          </p:cNvPr>
          <p:cNvSpPr/>
          <p:nvPr userDrawn="1"/>
        </p:nvSpPr>
        <p:spPr>
          <a:xfrm>
            <a:off x="441064" y="3132002"/>
            <a:ext cx="1962879" cy="1470433"/>
          </a:xfrm>
          <a:prstGeom prst="roundRect">
            <a:avLst>
              <a:gd name="adj" fmla="val 7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BF28D17-B93A-4DEB-A1AB-94763178DA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7086" y="1267430"/>
            <a:ext cx="6713658" cy="335675"/>
          </a:xfr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A0EC82AA-294D-430D-A018-AFB184E9D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338" y="1267430"/>
            <a:ext cx="2293833" cy="376426"/>
          </a:xfr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CD456ACC-3715-4E2C-8274-0AACC3A6CB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255" y="1253141"/>
            <a:ext cx="2289538" cy="458549"/>
          </a:xfr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8A08A64-41BA-4BDA-81AF-661F64DB5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325" y="3141254"/>
            <a:ext cx="1954213" cy="1470433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46AAD336-E173-46B5-A351-CD10424E7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5015" y="2373244"/>
            <a:ext cx="1954213" cy="711251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0809F76A-4861-4592-BB18-8E3D85E2E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25015" y="3141254"/>
            <a:ext cx="1954213" cy="711251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252707D-7EB8-4142-83F4-2E826B62AA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5015" y="3900436"/>
            <a:ext cx="1954213" cy="711251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CA691D61-C778-46AC-AD7E-964CB44D6C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5015" y="4659328"/>
            <a:ext cx="1954213" cy="711251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658329CD-9511-4F0F-9FC6-2F3A1A3A02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05888" y="1643856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4D09CB4E-961C-4C63-848E-D09984A8EA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05888" y="2135010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C820C6AD-A6F9-4FD7-B1DD-03878D5888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05888" y="2638579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18969FDC-3AEF-476C-9B51-5BA93B850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05888" y="3141254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FEEE28DD-6AB2-4163-81B8-99D81D1253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05888" y="3655823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4572EBCA-5AF5-474C-9CE9-C0FB3135F1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05888" y="4156843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CEBAA5E8-2C0A-44DD-A9BA-22EB0F364A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05888" y="4658508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5783E22E-48B3-4A01-99C9-38717EEB611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05888" y="5170035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D5FE7124-116B-493C-9F0E-051952060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5888" y="5675874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8" name="Isosceles Triangle 21">
            <a:extLst>
              <a:ext uri="{FF2B5EF4-FFF2-40B4-BE49-F238E27FC236}">
                <a16:creationId xmlns:a16="http://schemas.microsoft.com/office/drawing/2014/main" id="{FC71C4EB-5D53-4EC9-9515-4A1A3DE10034}"/>
              </a:ext>
            </a:extLst>
          </p:cNvPr>
          <p:cNvSpPr/>
          <p:nvPr userDrawn="1"/>
        </p:nvSpPr>
        <p:spPr>
          <a:xfrm rot="5400000">
            <a:off x="2420806" y="3762243"/>
            <a:ext cx="327673" cy="209951"/>
          </a:xfrm>
          <a:custGeom>
            <a:avLst/>
            <a:gdLst>
              <a:gd name="connsiteX0" fmla="*/ 0 w 330799"/>
              <a:gd name="connsiteY0" fmla="*/ 285171 h 285171"/>
              <a:gd name="connsiteX1" fmla="*/ 165400 w 330799"/>
              <a:gd name="connsiteY1" fmla="*/ 0 h 285171"/>
              <a:gd name="connsiteX2" fmla="*/ 330799 w 330799"/>
              <a:gd name="connsiteY2" fmla="*/ 285171 h 285171"/>
              <a:gd name="connsiteX3" fmla="*/ 0 w 330799"/>
              <a:gd name="connsiteY3" fmla="*/ 285171 h 285171"/>
              <a:gd name="connsiteX0" fmla="*/ 0 w 330799"/>
              <a:gd name="connsiteY0" fmla="*/ 285171 h 285171"/>
              <a:gd name="connsiteX1" fmla="*/ 165400 w 330799"/>
              <a:gd name="connsiteY1" fmla="*/ 0 h 285171"/>
              <a:gd name="connsiteX2" fmla="*/ 330799 w 330799"/>
              <a:gd name="connsiteY2" fmla="*/ 285171 h 285171"/>
              <a:gd name="connsiteX3" fmla="*/ 0 w 330799"/>
              <a:gd name="connsiteY3" fmla="*/ 285171 h 285171"/>
              <a:gd name="connsiteX0" fmla="*/ 0 w 330799"/>
              <a:gd name="connsiteY0" fmla="*/ 285171 h 285171"/>
              <a:gd name="connsiteX1" fmla="*/ 165400 w 330799"/>
              <a:gd name="connsiteY1" fmla="*/ 0 h 285171"/>
              <a:gd name="connsiteX2" fmla="*/ 330799 w 330799"/>
              <a:gd name="connsiteY2" fmla="*/ 285171 h 285171"/>
              <a:gd name="connsiteX3" fmla="*/ 0 w 330799"/>
              <a:gd name="connsiteY3" fmla="*/ 285171 h 285171"/>
              <a:gd name="connsiteX0" fmla="*/ 0 w 371259"/>
              <a:gd name="connsiteY0" fmla="*/ 260895 h 285171"/>
              <a:gd name="connsiteX1" fmla="*/ 205860 w 371259"/>
              <a:gd name="connsiteY1" fmla="*/ 0 h 285171"/>
              <a:gd name="connsiteX2" fmla="*/ 371259 w 371259"/>
              <a:gd name="connsiteY2" fmla="*/ 285171 h 285171"/>
              <a:gd name="connsiteX3" fmla="*/ 0 w 371259"/>
              <a:gd name="connsiteY3" fmla="*/ 260895 h 285171"/>
              <a:gd name="connsiteX0" fmla="*/ 0 w 427903"/>
              <a:gd name="connsiteY0" fmla="*/ 260895 h 285171"/>
              <a:gd name="connsiteX1" fmla="*/ 205860 w 427903"/>
              <a:gd name="connsiteY1" fmla="*/ 0 h 285171"/>
              <a:gd name="connsiteX2" fmla="*/ 427903 w 427903"/>
              <a:gd name="connsiteY2" fmla="*/ 285171 h 285171"/>
              <a:gd name="connsiteX3" fmla="*/ 0 w 427903"/>
              <a:gd name="connsiteY3" fmla="*/ 260895 h 285171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11" h="268987">
                <a:moveTo>
                  <a:pt x="0" y="260895"/>
                </a:moveTo>
                <a:cubicBezTo>
                  <a:pt x="144146" y="165838"/>
                  <a:pt x="150727" y="95057"/>
                  <a:pt x="205860" y="0"/>
                </a:cubicBezTo>
                <a:cubicBezTo>
                  <a:pt x="260993" y="95057"/>
                  <a:pt x="283757" y="173930"/>
                  <a:pt x="419811" y="268987"/>
                </a:cubicBezTo>
                <a:lnTo>
                  <a:pt x="0" y="2608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91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iv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19A93-793A-4A64-95A1-5F35AD011827}"/>
              </a:ext>
            </a:extLst>
          </p:cNvPr>
          <p:cNvSpPr/>
          <p:nvPr userDrawn="1"/>
        </p:nvSpPr>
        <p:spPr>
          <a:xfrm>
            <a:off x="0" y="1238064"/>
            <a:ext cx="12192000" cy="12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08E0C-3EE7-491E-8E4D-0A8907F6B219}"/>
              </a:ext>
            </a:extLst>
          </p:cNvPr>
          <p:cNvSpPr/>
          <p:nvPr userDrawn="1"/>
        </p:nvSpPr>
        <p:spPr>
          <a:xfrm>
            <a:off x="2699974" y="1267430"/>
            <a:ext cx="2294197" cy="48472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8CC4DC0-A1F1-46F2-ACE9-F300007BC9E4}"/>
              </a:ext>
            </a:extLst>
          </p:cNvPr>
          <p:cNvSpPr/>
          <p:nvPr userDrawn="1"/>
        </p:nvSpPr>
        <p:spPr>
          <a:xfrm>
            <a:off x="331255" y="1267430"/>
            <a:ext cx="2294197" cy="48472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471D126-8CDE-4F92-9809-0C9E8F0E8BB4}"/>
              </a:ext>
            </a:extLst>
          </p:cNvPr>
          <p:cNvSpPr/>
          <p:nvPr userDrawn="1"/>
        </p:nvSpPr>
        <p:spPr>
          <a:xfrm>
            <a:off x="5147086" y="1267430"/>
            <a:ext cx="6713659" cy="48472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7F16D40-A1C0-401B-B035-60080A294138}"/>
              </a:ext>
            </a:extLst>
          </p:cNvPr>
          <p:cNvSpPr/>
          <p:nvPr userDrawn="1"/>
        </p:nvSpPr>
        <p:spPr>
          <a:xfrm>
            <a:off x="5342316" y="1614489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501E7E2-126A-4975-ABA9-CD1FB59967E2}"/>
              </a:ext>
            </a:extLst>
          </p:cNvPr>
          <p:cNvSpPr/>
          <p:nvPr userDrawn="1"/>
        </p:nvSpPr>
        <p:spPr>
          <a:xfrm>
            <a:off x="5342316" y="2120327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F26FD7A-8D46-424B-85CE-368FB8898F22}"/>
              </a:ext>
            </a:extLst>
          </p:cNvPr>
          <p:cNvSpPr/>
          <p:nvPr userDrawn="1"/>
        </p:nvSpPr>
        <p:spPr>
          <a:xfrm>
            <a:off x="5342316" y="2626164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32C7044-E56A-49E4-81D9-1D38A11781DC}"/>
              </a:ext>
            </a:extLst>
          </p:cNvPr>
          <p:cNvSpPr/>
          <p:nvPr userDrawn="1"/>
        </p:nvSpPr>
        <p:spPr>
          <a:xfrm>
            <a:off x="5342316" y="3132002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C5F5DE3-43C4-47F3-9404-579411E834D7}"/>
              </a:ext>
            </a:extLst>
          </p:cNvPr>
          <p:cNvSpPr/>
          <p:nvPr userDrawn="1"/>
        </p:nvSpPr>
        <p:spPr>
          <a:xfrm>
            <a:off x="5342316" y="3637839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EC8177E-5E16-49C8-A182-AC2944E8D0B5}"/>
              </a:ext>
            </a:extLst>
          </p:cNvPr>
          <p:cNvSpPr/>
          <p:nvPr userDrawn="1"/>
        </p:nvSpPr>
        <p:spPr>
          <a:xfrm>
            <a:off x="5342316" y="4143677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CBC5008-F753-4EAD-BCE9-95E3A2F301C9}"/>
              </a:ext>
            </a:extLst>
          </p:cNvPr>
          <p:cNvSpPr/>
          <p:nvPr userDrawn="1"/>
        </p:nvSpPr>
        <p:spPr>
          <a:xfrm>
            <a:off x="5342316" y="4649514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8D4BC31-2494-4696-B126-662941D724EB}"/>
              </a:ext>
            </a:extLst>
          </p:cNvPr>
          <p:cNvSpPr/>
          <p:nvPr userDrawn="1"/>
        </p:nvSpPr>
        <p:spPr>
          <a:xfrm>
            <a:off x="5342316" y="5155352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5C2F283-D8C2-48EF-83F9-89A3509D6DC0}"/>
              </a:ext>
            </a:extLst>
          </p:cNvPr>
          <p:cNvSpPr/>
          <p:nvPr userDrawn="1"/>
        </p:nvSpPr>
        <p:spPr>
          <a:xfrm>
            <a:off x="5342316" y="5661191"/>
            <a:ext cx="6185525" cy="4681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A1EF306-1EFC-4F89-8F06-4B6CEA5AEEEE}"/>
              </a:ext>
            </a:extLst>
          </p:cNvPr>
          <p:cNvSpPr/>
          <p:nvPr userDrawn="1"/>
        </p:nvSpPr>
        <p:spPr>
          <a:xfrm>
            <a:off x="5421498" y="1614489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BB3E0C-5017-4022-872A-76B7CD610530}"/>
              </a:ext>
            </a:extLst>
          </p:cNvPr>
          <p:cNvSpPr/>
          <p:nvPr userDrawn="1"/>
        </p:nvSpPr>
        <p:spPr>
          <a:xfrm>
            <a:off x="5421498" y="2120327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63F5B0B-32CA-40AE-AF38-B32EF821DD96}"/>
              </a:ext>
            </a:extLst>
          </p:cNvPr>
          <p:cNvSpPr/>
          <p:nvPr userDrawn="1"/>
        </p:nvSpPr>
        <p:spPr>
          <a:xfrm>
            <a:off x="5421498" y="2626164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22F34F7-01D9-4AAE-91E6-A38AA466F68D}"/>
              </a:ext>
            </a:extLst>
          </p:cNvPr>
          <p:cNvSpPr/>
          <p:nvPr userDrawn="1"/>
        </p:nvSpPr>
        <p:spPr>
          <a:xfrm>
            <a:off x="5421498" y="3132002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7807B9A-230C-4945-9FA9-AB4020A7B37D}"/>
              </a:ext>
            </a:extLst>
          </p:cNvPr>
          <p:cNvSpPr/>
          <p:nvPr userDrawn="1"/>
        </p:nvSpPr>
        <p:spPr>
          <a:xfrm>
            <a:off x="5421498" y="3637839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A0652DC-A799-4300-B5CD-30EF1E327285}"/>
              </a:ext>
            </a:extLst>
          </p:cNvPr>
          <p:cNvSpPr/>
          <p:nvPr userDrawn="1"/>
        </p:nvSpPr>
        <p:spPr>
          <a:xfrm>
            <a:off x="5421498" y="4143677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F18316-F014-4C62-A35D-F1F079ADBCDF}"/>
              </a:ext>
            </a:extLst>
          </p:cNvPr>
          <p:cNvSpPr/>
          <p:nvPr userDrawn="1"/>
        </p:nvSpPr>
        <p:spPr>
          <a:xfrm>
            <a:off x="5421498" y="4649514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953B25C-79C0-4382-A1F8-B91323F23AAC}"/>
              </a:ext>
            </a:extLst>
          </p:cNvPr>
          <p:cNvSpPr/>
          <p:nvPr userDrawn="1"/>
        </p:nvSpPr>
        <p:spPr>
          <a:xfrm>
            <a:off x="5421498" y="5155352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1B9C6C-A33D-4C28-8ACE-75DA52C35DBB}"/>
              </a:ext>
            </a:extLst>
          </p:cNvPr>
          <p:cNvSpPr/>
          <p:nvPr userDrawn="1"/>
        </p:nvSpPr>
        <p:spPr>
          <a:xfrm>
            <a:off x="5421498" y="5661191"/>
            <a:ext cx="6185525" cy="468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42DA148-7CE6-4A82-8CC7-948187C3B201}"/>
              </a:ext>
            </a:extLst>
          </p:cNvPr>
          <p:cNvSpPr/>
          <p:nvPr userDrawn="1"/>
        </p:nvSpPr>
        <p:spPr>
          <a:xfrm>
            <a:off x="555364" y="3132002"/>
            <a:ext cx="1962879" cy="1470433"/>
          </a:xfrm>
          <a:prstGeom prst="roundRect">
            <a:avLst>
              <a:gd name="adj" fmla="val 7922"/>
            </a:avLst>
          </a:prstGeom>
          <a:solidFill>
            <a:srgbClr val="00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EB4FCC-A169-477E-86B7-8DA8F18BC3EC}"/>
              </a:ext>
            </a:extLst>
          </p:cNvPr>
          <p:cNvSpPr/>
          <p:nvPr userDrawn="1"/>
        </p:nvSpPr>
        <p:spPr>
          <a:xfrm>
            <a:off x="5500473" y="1614489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259EE6-CC58-478C-AEA2-19BC158A9D18}"/>
              </a:ext>
            </a:extLst>
          </p:cNvPr>
          <p:cNvSpPr/>
          <p:nvPr userDrawn="1"/>
        </p:nvSpPr>
        <p:spPr>
          <a:xfrm>
            <a:off x="5500473" y="2120327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D9CCEB-88A4-4DC0-9B34-0FE4A54981C0}"/>
              </a:ext>
            </a:extLst>
          </p:cNvPr>
          <p:cNvSpPr/>
          <p:nvPr userDrawn="1"/>
        </p:nvSpPr>
        <p:spPr>
          <a:xfrm>
            <a:off x="5500473" y="2626164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F37279-FE2A-4CFF-B262-8760F148EDD9}"/>
              </a:ext>
            </a:extLst>
          </p:cNvPr>
          <p:cNvSpPr/>
          <p:nvPr userDrawn="1"/>
        </p:nvSpPr>
        <p:spPr>
          <a:xfrm>
            <a:off x="5500473" y="3132002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EE563FD-4E1D-4737-960C-6244A575C221}"/>
              </a:ext>
            </a:extLst>
          </p:cNvPr>
          <p:cNvSpPr/>
          <p:nvPr userDrawn="1"/>
        </p:nvSpPr>
        <p:spPr>
          <a:xfrm>
            <a:off x="5500473" y="3637839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DBEF3-3501-44FB-BCCA-7656B1A3A202}"/>
              </a:ext>
            </a:extLst>
          </p:cNvPr>
          <p:cNvSpPr/>
          <p:nvPr userDrawn="1"/>
        </p:nvSpPr>
        <p:spPr>
          <a:xfrm>
            <a:off x="5500473" y="4143677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6FF2BC1-AB26-4CC2-A623-7FF4C199BD8E}"/>
              </a:ext>
            </a:extLst>
          </p:cNvPr>
          <p:cNvSpPr/>
          <p:nvPr userDrawn="1"/>
        </p:nvSpPr>
        <p:spPr>
          <a:xfrm>
            <a:off x="5500473" y="4649514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76DF5F-F48E-44E5-BF88-3760F920903E}"/>
              </a:ext>
            </a:extLst>
          </p:cNvPr>
          <p:cNvSpPr/>
          <p:nvPr userDrawn="1"/>
        </p:nvSpPr>
        <p:spPr>
          <a:xfrm>
            <a:off x="5500473" y="5155352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352ECB-3A5C-4A42-9AC7-EA2B99439BB1}"/>
              </a:ext>
            </a:extLst>
          </p:cNvPr>
          <p:cNvSpPr/>
          <p:nvPr userDrawn="1"/>
        </p:nvSpPr>
        <p:spPr>
          <a:xfrm>
            <a:off x="5500473" y="5661191"/>
            <a:ext cx="6185525" cy="4681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D8953-0236-4CFD-9846-884CBC2C432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1064" y="39088"/>
            <a:ext cx="11327802" cy="10003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FEF987-BF06-4608-9748-CC15E601020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E6655A15-A643-4A02-BF12-7026D3A5B805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A9D80D-4B63-40BF-849B-A7167809AE2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1A74D5-DAFB-4A23-BEC4-2595287315D9}"/>
              </a:ext>
            </a:extLst>
          </p:cNvPr>
          <p:cNvSpPr/>
          <p:nvPr userDrawn="1"/>
        </p:nvSpPr>
        <p:spPr>
          <a:xfrm>
            <a:off x="5579148" y="1614489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A9572A-3F89-4448-BD84-FF74A9302CFD}"/>
              </a:ext>
            </a:extLst>
          </p:cNvPr>
          <p:cNvSpPr/>
          <p:nvPr userDrawn="1"/>
        </p:nvSpPr>
        <p:spPr>
          <a:xfrm>
            <a:off x="5579148" y="2120327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991FBC-6915-4160-AAC9-F04A4CA966A4}"/>
              </a:ext>
            </a:extLst>
          </p:cNvPr>
          <p:cNvSpPr/>
          <p:nvPr userDrawn="1"/>
        </p:nvSpPr>
        <p:spPr>
          <a:xfrm>
            <a:off x="5579148" y="2626164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B3E827-D48F-4A2B-8B72-859118E8A0A7}"/>
              </a:ext>
            </a:extLst>
          </p:cNvPr>
          <p:cNvSpPr/>
          <p:nvPr userDrawn="1"/>
        </p:nvSpPr>
        <p:spPr>
          <a:xfrm>
            <a:off x="5579148" y="3132002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A19F18-4BD1-47B1-A8C8-A892FBDE0852}"/>
              </a:ext>
            </a:extLst>
          </p:cNvPr>
          <p:cNvSpPr/>
          <p:nvPr userDrawn="1"/>
        </p:nvSpPr>
        <p:spPr>
          <a:xfrm>
            <a:off x="5579148" y="3637839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6B3EAD-9FE1-4D82-BD1B-367A8DD6B999}"/>
              </a:ext>
            </a:extLst>
          </p:cNvPr>
          <p:cNvSpPr/>
          <p:nvPr userDrawn="1"/>
        </p:nvSpPr>
        <p:spPr>
          <a:xfrm>
            <a:off x="5579148" y="4143677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370204-E221-42BC-B0F8-C822AC758BFC}"/>
              </a:ext>
            </a:extLst>
          </p:cNvPr>
          <p:cNvSpPr/>
          <p:nvPr userDrawn="1"/>
        </p:nvSpPr>
        <p:spPr>
          <a:xfrm>
            <a:off x="5579148" y="4649514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18758F-D615-43A6-9BAC-951AE01C157C}"/>
              </a:ext>
            </a:extLst>
          </p:cNvPr>
          <p:cNvSpPr/>
          <p:nvPr userDrawn="1"/>
        </p:nvSpPr>
        <p:spPr>
          <a:xfrm>
            <a:off x="5579148" y="5155352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6944B7-4973-42DA-83CA-1D064EF37A65}"/>
              </a:ext>
            </a:extLst>
          </p:cNvPr>
          <p:cNvSpPr/>
          <p:nvPr userDrawn="1"/>
        </p:nvSpPr>
        <p:spPr>
          <a:xfrm>
            <a:off x="5579148" y="5661191"/>
            <a:ext cx="6185525" cy="4681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0CC35A9-E7BE-42FF-BF89-81F82E304E8C}"/>
              </a:ext>
            </a:extLst>
          </p:cNvPr>
          <p:cNvSpPr/>
          <p:nvPr userDrawn="1"/>
        </p:nvSpPr>
        <p:spPr>
          <a:xfrm>
            <a:off x="2915244" y="2373244"/>
            <a:ext cx="1962879" cy="97135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4613D59-18C9-4E80-9966-785C9D74F78F}"/>
              </a:ext>
            </a:extLst>
          </p:cNvPr>
          <p:cNvSpPr/>
          <p:nvPr userDrawn="1"/>
        </p:nvSpPr>
        <p:spPr>
          <a:xfrm>
            <a:off x="2915244" y="3422805"/>
            <a:ext cx="1962879" cy="9713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9095BB4-6E97-423C-AFE8-92C5AF0003ED}"/>
              </a:ext>
            </a:extLst>
          </p:cNvPr>
          <p:cNvSpPr/>
          <p:nvPr userDrawn="1"/>
        </p:nvSpPr>
        <p:spPr>
          <a:xfrm>
            <a:off x="2915244" y="4466059"/>
            <a:ext cx="1962879" cy="9713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4BD33D-1F60-4ACE-AF63-5CF0DD448D73}"/>
              </a:ext>
            </a:extLst>
          </p:cNvPr>
          <p:cNvSpPr/>
          <p:nvPr userDrawn="1"/>
        </p:nvSpPr>
        <p:spPr>
          <a:xfrm>
            <a:off x="2816975" y="2373244"/>
            <a:ext cx="1962879" cy="9713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1D1513-A530-49D2-B370-BE8A3E39E2F6}"/>
              </a:ext>
            </a:extLst>
          </p:cNvPr>
          <p:cNvSpPr/>
          <p:nvPr userDrawn="1"/>
        </p:nvSpPr>
        <p:spPr>
          <a:xfrm>
            <a:off x="2816975" y="3422805"/>
            <a:ext cx="1962879" cy="9713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BBB729-685F-483B-9277-D1566D568A98}"/>
              </a:ext>
            </a:extLst>
          </p:cNvPr>
          <p:cNvSpPr/>
          <p:nvPr userDrawn="1"/>
        </p:nvSpPr>
        <p:spPr>
          <a:xfrm>
            <a:off x="2816975" y="4466059"/>
            <a:ext cx="1962879" cy="9713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FB5BA86-3A4C-4B0A-A670-FB2C06744501}"/>
              </a:ext>
            </a:extLst>
          </p:cNvPr>
          <p:cNvSpPr/>
          <p:nvPr userDrawn="1"/>
        </p:nvSpPr>
        <p:spPr>
          <a:xfrm>
            <a:off x="441064" y="3132002"/>
            <a:ext cx="1962879" cy="1470433"/>
          </a:xfrm>
          <a:prstGeom prst="roundRect">
            <a:avLst>
              <a:gd name="adj" fmla="val 7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BF28D17-B93A-4DEB-A1AB-94763178DA4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47086" y="1267430"/>
            <a:ext cx="6713658" cy="335675"/>
          </a:xfr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A0EC82AA-294D-430D-A018-AFB184E9D6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00338" y="1267430"/>
            <a:ext cx="2293833" cy="376426"/>
          </a:xfr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CD456ACC-3715-4E2C-8274-0AACC3A6CB9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255" y="1253141"/>
            <a:ext cx="2289538" cy="458549"/>
          </a:xfrm>
        </p:spPr>
        <p:txBody>
          <a:bodyPr/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8A08A64-41BA-4BDA-81AF-661F64DB591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41325" y="3141254"/>
            <a:ext cx="1954213" cy="1470433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46AAD336-E173-46B5-A351-CD10424E7CF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825016" y="2373244"/>
            <a:ext cx="1954838" cy="971355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0809F76A-4861-4592-BB18-8E3D85E2EDB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825016" y="3422806"/>
            <a:ext cx="1954838" cy="971354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252707D-7EB8-4142-83F4-2E826B62AA1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825016" y="4466059"/>
            <a:ext cx="1954838" cy="971355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658329CD-9511-4F0F-9FC6-2F3A1A3A027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5705888" y="1643856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4D09CB4E-961C-4C63-848E-D09984A8EA5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705888" y="2135010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C820C6AD-A6F9-4FD7-B1DD-03878D5888EB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705888" y="2638579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18969FDC-3AEF-476C-9B51-5BA93B8503A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5705888" y="3141254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FEEE28DD-6AB2-4163-81B8-99D81D125332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5705888" y="3655823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4572EBCA-5AF5-474C-9CE9-C0FB3135F14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705888" y="4156843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CEBAA5E8-2C0A-44DD-A9BA-22EB0F364A0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705888" y="4658508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5783E22E-48B3-4A01-99C9-38717EEB611F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5705888" y="5170035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D5FE7124-116B-493C-9F0E-051952060347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5705888" y="5675874"/>
            <a:ext cx="6063088" cy="438779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8" name="Isosceles Triangle 21">
            <a:extLst>
              <a:ext uri="{FF2B5EF4-FFF2-40B4-BE49-F238E27FC236}">
                <a16:creationId xmlns:a16="http://schemas.microsoft.com/office/drawing/2014/main" id="{FC71C4EB-5D53-4EC9-9515-4A1A3DE10034}"/>
              </a:ext>
            </a:extLst>
          </p:cNvPr>
          <p:cNvSpPr/>
          <p:nvPr userDrawn="1"/>
        </p:nvSpPr>
        <p:spPr>
          <a:xfrm rot="5400000">
            <a:off x="2420806" y="3762243"/>
            <a:ext cx="327673" cy="209951"/>
          </a:xfrm>
          <a:custGeom>
            <a:avLst/>
            <a:gdLst>
              <a:gd name="connsiteX0" fmla="*/ 0 w 330799"/>
              <a:gd name="connsiteY0" fmla="*/ 285171 h 285171"/>
              <a:gd name="connsiteX1" fmla="*/ 165400 w 330799"/>
              <a:gd name="connsiteY1" fmla="*/ 0 h 285171"/>
              <a:gd name="connsiteX2" fmla="*/ 330799 w 330799"/>
              <a:gd name="connsiteY2" fmla="*/ 285171 h 285171"/>
              <a:gd name="connsiteX3" fmla="*/ 0 w 330799"/>
              <a:gd name="connsiteY3" fmla="*/ 285171 h 285171"/>
              <a:gd name="connsiteX0" fmla="*/ 0 w 330799"/>
              <a:gd name="connsiteY0" fmla="*/ 285171 h 285171"/>
              <a:gd name="connsiteX1" fmla="*/ 165400 w 330799"/>
              <a:gd name="connsiteY1" fmla="*/ 0 h 285171"/>
              <a:gd name="connsiteX2" fmla="*/ 330799 w 330799"/>
              <a:gd name="connsiteY2" fmla="*/ 285171 h 285171"/>
              <a:gd name="connsiteX3" fmla="*/ 0 w 330799"/>
              <a:gd name="connsiteY3" fmla="*/ 285171 h 285171"/>
              <a:gd name="connsiteX0" fmla="*/ 0 w 330799"/>
              <a:gd name="connsiteY0" fmla="*/ 285171 h 285171"/>
              <a:gd name="connsiteX1" fmla="*/ 165400 w 330799"/>
              <a:gd name="connsiteY1" fmla="*/ 0 h 285171"/>
              <a:gd name="connsiteX2" fmla="*/ 330799 w 330799"/>
              <a:gd name="connsiteY2" fmla="*/ 285171 h 285171"/>
              <a:gd name="connsiteX3" fmla="*/ 0 w 330799"/>
              <a:gd name="connsiteY3" fmla="*/ 285171 h 285171"/>
              <a:gd name="connsiteX0" fmla="*/ 0 w 371259"/>
              <a:gd name="connsiteY0" fmla="*/ 260895 h 285171"/>
              <a:gd name="connsiteX1" fmla="*/ 205860 w 371259"/>
              <a:gd name="connsiteY1" fmla="*/ 0 h 285171"/>
              <a:gd name="connsiteX2" fmla="*/ 371259 w 371259"/>
              <a:gd name="connsiteY2" fmla="*/ 285171 h 285171"/>
              <a:gd name="connsiteX3" fmla="*/ 0 w 371259"/>
              <a:gd name="connsiteY3" fmla="*/ 260895 h 285171"/>
              <a:gd name="connsiteX0" fmla="*/ 0 w 427903"/>
              <a:gd name="connsiteY0" fmla="*/ 260895 h 285171"/>
              <a:gd name="connsiteX1" fmla="*/ 205860 w 427903"/>
              <a:gd name="connsiteY1" fmla="*/ 0 h 285171"/>
              <a:gd name="connsiteX2" fmla="*/ 427903 w 427903"/>
              <a:gd name="connsiteY2" fmla="*/ 285171 h 285171"/>
              <a:gd name="connsiteX3" fmla="*/ 0 w 427903"/>
              <a:gd name="connsiteY3" fmla="*/ 260895 h 285171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  <a:gd name="connsiteX0" fmla="*/ 0 w 419811"/>
              <a:gd name="connsiteY0" fmla="*/ 260895 h 268987"/>
              <a:gd name="connsiteX1" fmla="*/ 205860 w 419811"/>
              <a:gd name="connsiteY1" fmla="*/ 0 h 268987"/>
              <a:gd name="connsiteX2" fmla="*/ 419811 w 419811"/>
              <a:gd name="connsiteY2" fmla="*/ 268987 h 268987"/>
              <a:gd name="connsiteX3" fmla="*/ 0 w 419811"/>
              <a:gd name="connsiteY3" fmla="*/ 260895 h 26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11" h="268987">
                <a:moveTo>
                  <a:pt x="0" y="260895"/>
                </a:moveTo>
                <a:cubicBezTo>
                  <a:pt x="144146" y="165838"/>
                  <a:pt x="150727" y="95057"/>
                  <a:pt x="205860" y="0"/>
                </a:cubicBezTo>
                <a:cubicBezTo>
                  <a:pt x="260993" y="95057"/>
                  <a:pt x="283757" y="173930"/>
                  <a:pt x="419811" y="268987"/>
                </a:cubicBezTo>
                <a:lnTo>
                  <a:pt x="0" y="2608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6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EE7B-DFA5-492A-BB8D-195D103A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00B8-C68E-4C81-BA24-B0913FCDE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146FB-95B5-4743-BEB1-49E1B6712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2BDEE9-925A-419D-9EF5-9D8AB909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90B761F4-FCB0-43A9-8217-2A1E51618EFF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6E1274-12E4-4B3E-B1D4-C4767D15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31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7A2D-1FF7-4E3F-8DEF-D9284B2E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8E78E-1D69-4061-9D4B-38DC78B9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E325-DB61-4F0D-8535-B38169136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01F69-89A3-42B9-86E3-E3DF64317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874EC-AD80-434D-AB2B-FFB2D132B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A3484E-3048-407E-B4CC-627EB5AD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21EA79E3-6410-4B95-8D43-46F54EAF2884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FEB21D-BA32-40B5-B3F6-966BD1F3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21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4662-8071-4A0E-AB7F-E1ADB87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71CB87-5A8B-4650-90F9-1BE204B6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1BA17A1F-25E8-4654-B467-53F67329C669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558FE-B0C7-4A67-989B-279B0918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24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B9E3E-32EA-4ED9-A156-4E07049E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AA22C038-8570-4272-973E-19C98994E7C1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EF90-7100-4FDE-B374-EB49956A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57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8A72C0-0A7B-45F2-8F6B-DCD8A5983F09}"/>
              </a:ext>
            </a:extLst>
          </p:cNvPr>
          <p:cNvSpPr/>
          <p:nvPr userDrawn="1"/>
        </p:nvSpPr>
        <p:spPr>
          <a:xfrm>
            <a:off x="0" y="1208868"/>
            <a:ext cx="12192000" cy="531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84662-8071-4A0E-AB7F-E1ADB877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853"/>
            <a:ext cx="10515600" cy="10039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6B3B306-1E33-4CD3-A2C5-567C8F7FC0B9}"/>
              </a:ext>
            </a:extLst>
          </p:cNvPr>
          <p:cNvSpPr/>
          <p:nvPr userDrawn="1"/>
        </p:nvSpPr>
        <p:spPr>
          <a:xfrm>
            <a:off x="0" y="6693009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4BBBA3F-6B82-4075-A8D7-620D7395BEC9}"/>
              </a:ext>
            </a:extLst>
          </p:cNvPr>
          <p:cNvSpPr/>
          <p:nvPr userDrawn="1"/>
        </p:nvSpPr>
        <p:spPr>
          <a:xfrm>
            <a:off x="0" y="6528122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10B654-A487-4E3B-BDF2-A292B782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4518"/>
            <a:ext cx="950753" cy="239752"/>
          </a:xfrm>
          <a:prstGeom prst="rect">
            <a:avLst/>
          </a:prstGeom>
        </p:spPr>
        <p:txBody>
          <a:bodyPr/>
          <a:lstStyle/>
          <a:p>
            <a:fld id="{1AA893C7-7FE5-4067-A709-F381BE95E21C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7A2F96-C5F1-4AE2-9070-375ED339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4518"/>
            <a:ext cx="1032734" cy="239752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4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3EBC9A83-A49A-4726-BE1B-AF8E2E2B7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95"/>
          <a:stretch/>
        </p:blipFill>
        <p:spPr>
          <a:xfrm>
            <a:off x="0" y="1554165"/>
            <a:ext cx="12192000" cy="33255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24DA17-19A5-4EB0-9453-64315495B284}"/>
              </a:ext>
            </a:extLst>
          </p:cNvPr>
          <p:cNvSpPr/>
          <p:nvPr userDrawn="1"/>
        </p:nvSpPr>
        <p:spPr>
          <a:xfrm>
            <a:off x="0" y="1554166"/>
            <a:ext cx="5688419" cy="3325581"/>
          </a:xfrm>
          <a:prstGeom prst="rect">
            <a:avLst/>
          </a:prstGeom>
          <a:solidFill>
            <a:srgbClr val="00041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1711C8-5549-4714-A58D-9970B091AEB3}"/>
              </a:ext>
            </a:extLst>
          </p:cNvPr>
          <p:cNvSpPr/>
          <p:nvPr userDrawn="1"/>
        </p:nvSpPr>
        <p:spPr>
          <a:xfrm>
            <a:off x="5688419" y="1554166"/>
            <a:ext cx="1269925" cy="3325581"/>
          </a:xfrm>
          <a:prstGeom prst="rect">
            <a:avLst/>
          </a:prstGeom>
          <a:gradFill>
            <a:gsLst>
              <a:gs pos="0">
                <a:srgbClr val="00041D">
                  <a:alpha val="70000"/>
                </a:srgbClr>
              </a:gs>
              <a:gs pos="100000">
                <a:srgbClr val="00041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2E54F-234D-41CD-ADF0-4A330300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36" y="1923181"/>
            <a:ext cx="10220764" cy="1493982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42D1C-94C3-45C4-8304-C45F5C619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336" y="3438429"/>
            <a:ext cx="10220764" cy="842527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356D49A-A84F-433D-8ACD-081EF6F737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336" y="5113883"/>
            <a:ext cx="6758353" cy="3778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9B59EFFC-4377-4B97-A8D1-AF35E1AF83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6336" y="5625545"/>
            <a:ext cx="6758353" cy="3778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0A05CB61-E53F-476C-8504-043E1E931E61}"/>
              </a:ext>
            </a:extLst>
          </p:cNvPr>
          <p:cNvSpPr/>
          <p:nvPr userDrawn="1"/>
        </p:nvSpPr>
        <p:spPr>
          <a:xfrm>
            <a:off x="0" y="1414465"/>
            <a:ext cx="12192000" cy="9313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F3B4B-0368-45CC-9579-E583E268388F}"/>
              </a:ext>
            </a:extLst>
          </p:cNvPr>
          <p:cNvCxnSpPr>
            <a:cxnSpLocks/>
          </p:cNvCxnSpPr>
          <p:nvPr userDrawn="1"/>
        </p:nvCxnSpPr>
        <p:spPr>
          <a:xfrm>
            <a:off x="2119256" y="6316249"/>
            <a:ext cx="96496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2">
            <a:extLst>
              <a:ext uri="{FF2B5EF4-FFF2-40B4-BE49-F238E27FC236}">
                <a16:creationId xmlns:a16="http://schemas.microsoft.com/office/drawing/2014/main" id="{868B33AF-519B-42E0-B8AF-AED7CFF1E075}"/>
              </a:ext>
            </a:extLst>
          </p:cNvPr>
          <p:cNvSpPr/>
          <p:nvPr userDrawn="1"/>
        </p:nvSpPr>
        <p:spPr>
          <a:xfrm>
            <a:off x="489473" y="6316249"/>
            <a:ext cx="1699708" cy="263727"/>
          </a:xfrm>
          <a:custGeom>
            <a:avLst/>
            <a:gdLst>
              <a:gd name="connsiteX0" fmla="*/ 0 w 1699708"/>
              <a:gd name="connsiteY0" fmla="*/ 0 h 263727"/>
              <a:gd name="connsiteX1" fmla="*/ 1699708 w 1699708"/>
              <a:gd name="connsiteY1" fmla="*/ 0 h 263727"/>
              <a:gd name="connsiteX2" fmla="*/ 1699708 w 1699708"/>
              <a:gd name="connsiteY2" fmla="*/ 263727 h 263727"/>
              <a:gd name="connsiteX3" fmla="*/ 0 w 1699708"/>
              <a:gd name="connsiteY3" fmla="*/ 263727 h 263727"/>
              <a:gd name="connsiteX4" fmla="*/ 0 w 1699708"/>
              <a:gd name="connsiteY4" fmla="*/ 0 h 263727"/>
              <a:gd name="connsiteX0" fmla="*/ 0 w 1699708"/>
              <a:gd name="connsiteY0" fmla="*/ 0 h 263727"/>
              <a:gd name="connsiteX1" fmla="*/ 1699708 w 1699708"/>
              <a:gd name="connsiteY1" fmla="*/ 0 h 263727"/>
              <a:gd name="connsiteX2" fmla="*/ 1312432 w 1699708"/>
              <a:gd name="connsiteY2" fmla="*/ 263727 h 263727"/>
              <a:gd name="connsiteX3" fmla="*/ 0 w 1699708"/>
              <a:gd name="connsiteY3" fmla="*/ 263727 h 263727"/>
              <a:gd name="connsiteX4" fmla="*/ 0 w 1699708"/>
              <a:gd name="connsiteY4" fmla="*/ 0 h 26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708" h="263727">
                <a:moveTo>
                  <a:pt x="0" y="0"/>
                </a:moveTo>
                <a:lnTo>
                  <a:pt x="1699708" y="0"/>
                </a:lnTo>
                <a:lnTo>
                  <a:pt x="1312432" y="263727"/>
                </a:lnTo>
                <a:lnTo>
                  <a:pt x="0" y="263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4F936C-D978-438F-8675-DC7FC2446FCD}"/>
              </a:ext>
            </a:extLst>
          </p:cNvPr>
          <p:cNvSpPr txBox="1"/>
          <p:nvPr userDrawn="1"/>
        </p:nvSpPr>
        <p:spPr>
          <a:xfrm>
            <a:off x="338865" y="6303374"/>
            <a:ext cx="1699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www.hee.nhs.uk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F4EAD-94EE-410E-A5C7-9C6B76F01FA8}"/>
              </a:ext>
            </a:extLst>
          </p:cNvPr>
          <p:cNvSpPr txBox="1"/>
          <p:nvPr userDrawn="1"/>
        </p:nvSpPr>
        <p:spPr>
          <a:xfrm>
            <a:off x="2189181" y="6316249"/>
            <a:ext cx="5626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We work with partners to plan, recruit, educate and train the health workforce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3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A2AC97B-6F8F-49BF-A5C7-D576F536F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b="28467"/>
          <a:stretch/>
        </p:blipFill>
        <p:spPr>
          <a:xfrm>
            <a:off x="0" y="2241644"/>
            <a:ext cx="12192000" cy="3683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19FA0358-F755-4698-B5BA-95BB01B2C2CA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70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2AC97B-6F8F-49BF-A5C7-D576F536F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7" b="22963"/>
          <a:stretch/>
        </p:blipFill>
        <p:spPr>
          <a:xfrm>
            <a:off x="0" y="2241644"/>
            <a:ext cx="12192000" cy="3683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E10CDA53-E0FB-4A39-9454-DDD806DF954D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30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etalware, chain, wheel&#10;&#10;Description automatically generated">
            <a:extLst>
              <a:ext uri="{FF2B5EF4-FFF2-40B4-BE49-F238E27FC236}">
                <a16:creationId xmlns:a16="http://schemas.microsoft.com/office/drawing/2014/main" id="{EAFCCF6D-FA67-4398-AECA-FEA3C1139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5" b="18291"/>
          <a:stretch/>
        </p:blipFill>
        <p:spPr>
          <a:xfrm>
            <a:off x="0" y="2213891"/>
            <a:ext cx="12192000" cy="3793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8608A4E4-9881-4FC4-BB37-D3BB0267A76F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01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ngine&#10;&#10;Description automatically generated">
            <a:extLst>
              <a:ext uri="{FF2B5EF4-FFF2-40B4-BE49-F238E27FC236}">
                <a16:creationId xmlns:a16="http://schemas.microsoft.com/office/drawing/2014/main" id="{861F0EE1-EEF6-4A9A-A421-E0FADA1DA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" b="39960"/>
          <a:stretch/>
        </p:blipFill>
        <p:spPr>
          <a:xfrm>
            <a:off x="0" y="2213890"/>
            <a:ext cx="12192000" cy="379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4EB27B5D-126A-4F5D-9688-D03C8E0CCBBD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4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piece of food&#10;&#10;Description automatically generated with low confidence">
            <a:extLst>
              <a:ext uri="{FF2B5EF4-FFF2-40B4-BE49-F238E27FC236}">
                <a16:creationId xmlns:a16="http://schemas.microsoft.com/office/drawing/2014/main" id="{019A2CAF-EBD1-45E2-957E-E901F185A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1" b="16340"/>
          <a:stretch/>
        </p:blipFill>
        <p:spPr>
          <a:xfrm>
            <a:off x="-12700" y="2213890"/>
            <a:ext cx="12204700" cy="379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AF36F624-9D6C-467D-9EBB-F6798D3339BE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744CF71D-BE26-4775-B3ED-0E713731EA4F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9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43C6D320-751A-46CA-9614-F46BC5EB4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0" b="9970"/>
          <a:stretch/>
        </p:blipFill>
        <p:spPr>
          <a:xfrm>
            <a:off x="0" y="2241645"/>
            <a:ext cx="12192000" cy="3760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07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D7B77829-4CBC-4097-B1B8-60D9B3843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3" b="9940"/>
          <a:stretch/>
        </p:blipFill>
        <p:spPr>
          <a:xfrm>
            <a:off x="0" y="2241644"/>
            <a:ext cx="12192000" cy="3842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FDD6-C009-46ED-9468-74C5B7EC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0577"/>
            <a:ext cx="10515600" cy="991068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9919-41CE-4480-B91F-2FA491C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4154" y="6428044"/>
            <a:ext cx="950753" cy="232701"/>
          </a:xfrm>
          <a:prstGeom prst="rect">
            <a:avLst/>
          </a:prstGeom>
        </p:spPr>
        <p:txBody>
          <a:bodyPr/>
          <a:lstStyle/>
          <a:p>
            <a:fld id="{C1B31F34-38DD-454A-9E1E-270D90CC2F35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D937-58F2-49D2-8842-55E0B6CC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132" y="6428044"/>
            <a:ext cx="1032734" cy="232701"/>
          </a:xfrm>
          <a:prstGeom prst="rect">
            <a:avLst/>
          </a:prstGeom>
        </p:spPr>
        <p:txBody>
          <a:bodyPr/>
          <a:lstStyle/>
          <a:p>
            <a:fld id="{C9D73BA4-6F5E-4A34-904D-5C45144221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B448EE3-5CB5-4E47-A1C3-7DD1C13F0FA9}"/>
              </a:ext>
            </a:extLst>
          </p:cNvPr>
          <p:cNvSpPr/>
          <p:nvPr userDrawn="1"/>
        </p:nvSpPr>
        <p:spPr>
          <a:xfrm>
            <a:off x="0" y="6007051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89A8FD-1873-47EE-915F-1529BC902987}"/>
              </a:ext>
            </a:extLst>
          </p:cNvPr>
          <p:cNvSpPr/>
          <p:nvPr userDrawn="1"/>
        </p:nvSpPr>
        <p:spPr>
          <a:xfrm>
            <a:off x="0" y="5842164"/>
            <a:ext cx="12192000" cy="164991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36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rId21" action="ppaction://hlinksldjump"/>
            <a:extLst>
              <a:ext uri="{FF2B5EF4-FFF2-40B4-BE49-F238E27FC236}">
                <a16:creationId xmlns:a16="http://schemas.microsoft.com/office/drawing/2014/main" id="{611C14F8-0A6C-450C-A4E4-AFE2FFAA7F97}"/>
              </a:ext>
            </a:extLst>
          </p:cNvPr>
          <p:cNvSpPr/>
          <p:nvPr userDrawn="1"/>
        </p:nvSpPr>
        <p:spPr>
          <a:xfrm>
            <a:off x="2038573" y="0"/>
            <a:ext cx="1956494" cy="3819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INTRODUCTION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2C3EF-EC29-4EA3-B2C9-0765FC38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463700"/>
            <a:ext cx="11327802" cy="833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B80D6-6B8C-42FB-8B77-0EA27B38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064" y="1296928"/>
            <a:ext cx="11327802" cy="5031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63C64-3CEE-4F6A-BDE8-02773007F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4154" y="6410617"/>
            <a:ext cx="950753" cy="263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725041-F452-4AD8-A7AF-1BCDEC1EAC96}" type="datetime1">
              <a:rPr lang="en-GB" smtClean="0"/>
              <a:t>01/09/2021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DDA10-67C3-4C2D-8B4E-3371C6FDB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6132" y="6410617"/>
            <a:ext cx="1032734" cy="263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D73BA4-6F5E-4A34-904D-5C45144221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21BF24D8-A060-498D-9DF9-76D15486EF73}"/>
              </a:ext>
            </a:extLst>
          </p:cNvPr>
          <p:cNvSpPr/>
          <p:nvPr userDrawn="1"/>
        </p:nvSpPr>
        <p:spPr>
          <a:xfrm>
            <a:off x="0" y="0"/>
            <a:ext cx="1956494" cy="3819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CONTENTS</a:t>
            </a:r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E830E682-8E7E-48DE-A800-92DA2A6C3595}"/>
              </a:ext>
            </a:extLst>
          </p:cNvPr>
          <p:cNvSpPr/>
          <p:nvPr userDrawn="1"/>
        </p:nvSpPr>
        <p:spPr>
          <a:xfrm>
            <a:off x="4094204" y="0"/>
            <a:ext cx="1956494" cy="3819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WHAT IS AN MDT?</a:t>
            </a: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7A87CCA2-3F66-4384-A652-AC42A88669CB}"/>
              </a:ext>
            </a:extLst>
          </p:cNvPr>
          <p:cNvSpPr/>
          <p:nvPr userDrawn="1"/>
        </p:nvSpPr>
        <p:spPr>
          <a:xfrm>
            <a:off x="6141305" y="0"/>
            <a:ext cx="1956494" cy="3819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HOW TO USE THIS TOOLKIT</a:t>
            </a:r>
          </a:p>
        </p:txBody>
      </p:sp>
      <p:sp>
        <p:nvSpPr>
          <p:cNvPr id="21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11861B3E-418B-41CA-BE01-AC16B7D014C2}"/>
              </a:ext>
            </a:extLst>
          </p:cNvPr>
          <p:cNvSpPr/>
          <p:nvPr userDrawn="1"/>
        </p:nvSpPr>
        <p:spPr>
          <a:xfrm>
            <a:off x="8188405" y="0"/>
            <a:ext cx="1956494" cy="3819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ENABLERS</a:t>
            </a: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E3F02600-9C91-444E-9749-45D0914AFCCF}"/>
              </a:ext>
            </a:extLst>
          </p:cNvPr>
          <p:cNvSpPr/>
          <p:nvPr userDrawn="1"/>
        </p:nvSpPr>
        <p:spPr>
          <a:xfrm>
            <a:off x="10235506" y="0"/>
            <a:ext cx="1956494" cy="3819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SUMMARY</a:t>
            </a:r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20057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3" r:id="rId9"/>
    <p:sldLayoutId id="2147483650" r:id="rId10"/>
    <p:sldLayoutId id="2147483666" r:id="rId11"/>
    <p:sldLayoutId id="2147483675" r:id="rId12"/>
    <p:sldLayoutId id="2147483676" r:id="rId13"/>
    <p:sldLayoutId id="2147483652" r:id="rId14"/>
    <p:sldLayoutId id="2147483653" r:id="rId15"/>
    <p:sldLayoutId id="2147483654" r:id="rId16"/>
    <p:sldLayoutId id="2147483655" r:id="rId17"/>
    <p:sldLayoutId id="21474836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8A9AF32-462A-4241-8EBB-FB8CD9D21516}"/>
              </a:ext>
            </a:extLst>
          </p:cNvPr>
          <p:cNvSpPr txBox="1"/>
          <p:nvPr/>
        </p:nvSpPr>
        <p:spPr>
          <a:xfrm>
            <a:off x="544052" y="2176636"/>
            <a:ext cx="4351798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9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ommunication</a:t>
            </a:r>
            <a:endParaRPr lang="en-GB" sz="8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Approach to engagement and communications is inclusive and embedded.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Frequency, timing and methods of communications within the MDT are agreed up front.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Systematic approach adopted to continuous relationship building.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Shared vision and narrative being continuously implemented and reinforced is evident and supported.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Open, transparent and two-way engagement approaches embedded to build trust.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Engaging and communications driven leadership, capacity and expertise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developed.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  <a:tabLst>
                <a:tab pos="182563" algn="l"/>
                <a:tab pos="457200" algn="l"/>
              </a:tabLst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MDT approach, with use of patient stories, is well articulated to other teams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and organisations.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ECA18C-7E4C-4248-B01C-316725D9AD66}"/>
              </a:ext>
            </a:extLst>
          </p:cNvPr>
          <p:cNvSpPr/>
          <p:nvPr/>
        </p:nvSpPr>
        <p:spPr>
          <a:xfrm>
            <a:off x="518159" y="2336497"/>
            <a:ext cx="3946673" cy="1358979"/>
          </a:xfrm>
          <a:custGeom>
            <a:avLst/>
            <a:gdLst>
              <a:gd name="connsiteX0" fmla="*/ 0 w 4016692"/>
              <a:gd name="connsiteY0" fmla="*/ 0 h 1050930"/>
              <a:gd name="connsiteX1" fmla="*/ 4016692 w 4016692"/>
              <a:gd name="connsiteY1" fmla="*/ 0 h 1050930"/>
              <a:gd name="connsiteX2" fmla="*/ 4016692 w 4016692"/>
              <a:gd name="connsiteY2" fmla="*/ 1050930 h 1050930"/>
              <a:gd name="connsiteX3" fmla="*/ 0 w 4016692"/>
              <a:gd name="connsiteY3" fmla="*/ 1050930 h 1050930"/>
              <a:gd name="connsiteX4" fmla="*/ 0 w 4016692"/>
              <a:gd name="connsiteY4" fmla="*/ 0 h 1050930"/>
              <a:gd name="connsiteX0" fmla="*/ 4016692 w 4108132"/>
              <a:gd name="connsiteY0" fmla="*/ 0 h 1050930"/>
              <a:gd name="connsiteX1" fmla="*/ 4016692 w 4108132"/>
              <a:gd name="connsiteY1" fmla="*/ 1050930 h 1050930"/>
              <a:gd name="connsiteX2" fmla="*/ 0 w 4108132"/>
              <a:gd name="connsiteY2" fmla="*/ 1050930 h 1050930"/>
              <a:gd name="connsiteX3" fmla="*/ 0 w 4108132"/>
              <a:gd name="connsiteY3" fmla="*/ 0 h 1050930"/>
              <a:gd name="connsiteX4" fmla="*/ 4108132 w 4108132"/>
              <a:gd name="connsiteY4" fmla="*/ 91440 h 1050930"/>
              <a:gd name="connsiteX0" fmla="*/ 4016692 w 4016692"/>
              <a:gd name="connsiteY0" fmla="*/ 0 h 1050930"/>
              <a:gd name="connsiteX1" fmla="*/ 4016692 w 4016692"/>
              <a:gd name="connsiteY1" fmla="*/ 1050930 h 1050930"/>
              <a:gd name="connsiteX2" fmla="*/ 0 w 4016692"/>
              <a:gd name="connsiteY2" fmla="*/ 1050930 h 1050930"/>
              <a:gd name="connsiteX3" fmla="*/ 0 w 4016692"/>
              <a:gd name="connsiteY3" fmla="*/ 0 h 1050930"/>
              <a:gd name="connsiteX0" fmla="*/ 4016692 w 4016692"/>
              <a:gd name="connsiteY0" fmla="*/ 1050930 h 1050930"/>
              <a:gd name="connsiteX1" fmla="*/ 0 w 4016692"/>
              <a:gd name="connsiteY1" fmla="*/ 1050930 h 1050930"/>
              <a:gd name="connsiteX2" fmla="*/ 0 w 4016692"/>
              <a:gd name="connsiteY2" fmla="*/ 0 h 10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6692" h="1050930">
                <a:moveTo>
                  <a:pt x="4016692" y="1050930"/>
                </a:moveTo>
                <a:lnTo>
                  <a:pt x="0" y="10509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E006B-9D57-4659-BFB4-2B3A3CD5AA2B}"/>
              </a:ext>
            </a:extLst>
          </p:cNvPr>
          <p:cNvSpPr/>
          <p:nvPr/>
        </p:nvSpPr>
        <p:spPr>
          <a:xfrm>
            <a:off x="441063" y="1250466"/>
            <a:ext cx="6282465" cy="594056"/>
          </a:xfrm>
          <a:prstGeom prst="rect">
            <a:avLst/>
          </a:prstGeom>
          <a:solidFill>
            <a:srgbClr val="EE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52A33-54D4-44BE-B3B3-2038A048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Multidisciplinary Team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2914-0D14-4C77-892B-F7726086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" y="1296928"/>
            <a:ext cx="11327802" cy="4636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Six key enablers for successful MDT working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D619A-5A8B-43FD-A76F-8711BDF8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3BA4-6F5E-4A34-904D-5C451442218F}" type="slidenum">
              <a:rPr lang="en-GB" smtClean="0"/>
              <a:t>1</a:t>
            </a:fld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5A9551-B5F0-4646-8D1A-8C196DBCB2CD}"/>
              </a:ext>
            </a:extLst>
          </p:cNvPr>
          <p:cNvGrpSpPr/>
          <p:nvPr/>
        </p:nvGrpSpPr>
        <p:grpSpPr>
          <a:xfrm>
            <a:off x="441062" y="1708250"/>
            <a:ext cx="6282465" cy="431714"/>
            <a:chOff x="441062" y="4020980"/>
            <a:chExt cx="6282465" cy="522373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C2F9B26-F19B-4882-B21C-1FA5F98B0FF3}"/>
                </a:ext>
              </a:extLst>
            </p:cNvPr>
            <p:cNvSpPr/>
            <p:nvPr/>
          </p:nvSpPr>
          <p:spPr>
            <a:xfrm rot="10800000">
              <a:off x="779440" y="4343403"/>
              <a:ext cx="467653" cy="199950"/>
            </a:xfrm>
            <a:prstGeom prst="triangle">
              <a:avLst/>
            </a:prstGeom>
            <a:solidFill>
              <a:srgbClr val="05A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F907EC-E23F-4D78-AD1A-4260F12C3134}"/>
                </a:ext>
              </a:extLst>
            </p:cNvPr>
            <p:cNvGrpSpPr/>
            <p:nvPr/>
          </p:nvGrpSpPr>
          <p:grpSpPr>
            <a:xfrm>
              <a:off x="441062" y="4020980"/>
              <a:ext cx="6282465" cy="329878"/>
              <a:chOff x="0" y="5842164"/>
              <a:chExt cx="12192000" cy="329878"/>
            </a:xfrm>
          </p:grpSpPr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7EB4C3D7-F54A-4C9A-9706-83D79C507FF7}"/>
                  </a:ext>
                </a:extLst>
              </p:cNvPr>
              <p:cNvSpPr/>
              <p:nvPr/>
            </p:nvSpPr>
            <p:spPr>
              <a:xfrm>
                <a:off x="0" y="6007051"/>
                <a:ext cx="12192000" cy="164991"/>
              </a:xfrm>
              <a:custGeom>
                <a:avLst/>
                <a:gdLst/>
                <a:ahLst/>
                <a:cxnLst/>
                <a:rect l="l" t="t" r="r" b="b"/>
                <a:pathLst>
                  <a:path w="20104100" h="272415">
                    <a:moveTo>
                      <a:pt x="20104099" y="0"/>
                    </a:moveTo>
                    <a:lnTo>
                      <a:pt x="0" y="0"/>
                    </a:lnTo>
                    <a:lnTo>
                      <a:pt x="0" y="272243"/>
                    </a:lnTo>
                    <a:lnTo>
                      <a:pt x="20104099" y="272243"/>
                    </a:lnTo>
                    <a:lnTo>
                      <a:pt x="20104099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6478C3DE-B3FF-49D3-BEB4-5927725BEB90}"/>
                  </a:ext>
                </a:extLst>
              </p:cNvPr>
              <p:cNvSpPr/>
              <p:nvPr/>
            </p:nvSpPr>
            <p:spPr>
              <a:xfrm>
                <a:off x="0" y="5842164"/>
                <a:ext cx="12192000" cy="164991"/>
              </a:xfrm>
              <a:custGeom>
                <a:avLst/>
                <a:gdLst/>
                <a:ahLst/>
                <a:cxnLst/>
                <a:rect l="l" t="t" r="r" b="b"/>
                <a:pathLst>
                  <a:path w="20104100" h="272415">
                    <a:moveTo>
                      <a:pt x="20104099" y="0"/>
                    </a:moveTo>
                    <a:lnTo>
                      <a:pt x="0" y="0"/>
                    </a:lnTo>
                    <a:lnTo>
                      <a:pt x="0" y="272243"/>
                    </a:lnTo>
                    <a:lnTo>
                      <a:pt x="20104099" y="272243"/>
                    </a:lnTo>
                    <a:lnTo>
                      <a:pt x="20104099" y="0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F67B94-B82D-43EC-9F69-4C392D9F9667}"/>
              </a:ext>
            </a:extLst>
          </p:cNvPr>
          <p:cNvSpPr/>
          <p:nvPr/>
        </p:nvSpPr>
        <p:spPr>
          <a:xfrm>
            <a:off x="0" y="0"/>
            <a:ext cx="12192000" cy="46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utoShape 35">
            <a:extLst>
              <a:ext uri="{FF2B5EF4-FFF2-40B4-BE49-F238E27FC236}">
                <a16:creationId xmlns:a16="http://schemas.microsoft.com/office/drawing/2014/main" id="{8A643392-DE47-4D91-B30D-78006FF98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92" y="2208047"/>
            <a:ext cx="182296" cy="154270"/>
          </a:xfrm>
          <a:prstGeom prst="hexagon">
            <a:avLst>
              <a:gd name="adj" fmla="val 29546"/>
              <a:gd name="vf" fmla="val 115470"/>
            </a:avLst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CC392E-7346-4A6A-9DA6-51A268B95AD4}"/>
              </a:ext>
            </a:extLst>
          </p:cNvPr>
          <p:cNvSpPr txBox="1"/>
          <p:nvPr/>
        </p:nvSpPr>
        <p:spPr>
          <a:xfrm>
            <a:off x="544052" y="3826419"/>
            <a:ext cx="392078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across boundaries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Shared space or co-location is agreed and all physical and human factors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have been identified.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Leadership is committed to shared records.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Technology to support MDT is enabled, with efficient, effective data exchange.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Information governance is clear and well defined.</a:t>
            </a:r>
          </a:p>
        </p:txBody>
      </p:sp>
      <p:sp>
        <p:nvSpPr>
          <p:cNvPr id="33" name="AutoShape 35">
            <a:extLst>
              <a:ext uri="{FF2B5EF4-FFF2-40B4-BE49-F238E27FC236}">
                <a16:creationId xmlns:a16="http://schemas.microsoft.com/office/drawing/2014/main" id="{D671AAA3-CDD2-4A82-8B3F-5E23D185A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92" y="3857830"/>
            <a:ext cx="182296" cy="154270"/>
          </a:xfrm>
          <a:prstGeom prst="hexagon">
            <a:avLst>
              <a:gd name="adj" fmla="val 29546"/>
              <a:gd name="vf" fmla="val 115470"/>
            </a:avLst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0FCDC697-5AF0-4B95-8606-69E2480DCB93}"/>
              </a:ext>
            </a:extLst>
          </p:cNvPr>
          <p:cNvSpPr/>
          <p:nvPr/>
        </p:nvSpPr>
        <p:spPr>
          <a:xfrm>
            <a:off x="518159" y="3914732"/>
            <a:ext cx="3946673" cy="758073"/>
          </a:xfrm>
          <a:custGeom>
            <a:avLst/>
            <a:gdLst>
              <a:gd name="connsiteX0" fmla="*/ 0 w 4016692"/>
              <a:gd name="connsiteY0" fmla="*/ 0 h 1050930"/>
              <a:gd name="connsiteX1" fmla="*/ 4016692 w 4016692"/>
              <a:gd name="connsiteY1" fmla="*/ 0 h 1050930"/>
              <a:gd name="connsiteX2" fmla="*/ 4016692 w 4016692"/>
              <a:gd name="connsiteY2" fmla="*/ 1050930 h 1050930"/>
              <a:gd name="connsiteX3" fmla="*/ 0 w 4016692"/>
              <a:gd name="connsiteY3" fmla="*/ 1050930 h 1050930"/>
              <a:gd name="connsiteX4" fmla="*/ 0 w 4016692"/>
              <a:gd name="connsiteY4" fmla="*/ 0 h 1050930"/>
              <a:gd name="connsiteX0" fmla="*/ 4016692 w 4108132"/>
              <a:gd name="connsiteY0" fmla="*/ 0 h 1050930"/>
              <a:gd name="connsiteX1" fmla="*/ 4016692 w 4108132"/>
              <a:gd name="connsiteY1" fmla="*/ 1050930 h 1050930"/>
              <a:gd name="connsiteX2" fmla="*/ 0 w 4108132"/>
              <a:gd name="connsiteY2" fmla="*/ 1050930 h 1050930"/>
              <a:gd name="connsiteX3" fmla="*/ 0 w 4108132"/>
              <a:gd name="connsiteY3" fmla="*/ 0 h 1050930"/>
              <a:gd name="connsiteX4" fmla="*/ 4108132 w 4108132"/>
              <a:gd name="connsiteY4" fmla="*/ 91440 h 1050930"/>
              <a:gd name="connsiteX0" fmla="*/ 4016692 w 4016692"/>
              <a:gd name="connsiteY0" fmla="*/ 0 h 1050930"/>
              <a:gd name="connsiteX1" fmla="*/ 4016692 w 4016692"/>
              <a:gd name="connsiteY1" fmla="*/ 1050930 h 1050930"/>
              <a:gd name="connsiteX2" fmla="*/ 0 w 4016692"/>
              <a:gd name="connsiteY2" fmla="*/ 1050930 h 1050930"/>
              <a:gd name="connsiteX3" fmla="*/ 0 w 4016692"/>
              <a:gd name="connsiteY3" fmla="*/ 0 h 1050930"/>
              <a:gd name="connsiteX0" fmla="*/ 4016692 w 4016692"/>
              <a:gd name="connsiteY0" fmla="*/ 1050930 h 1050930"/>
              <a:gd name="connsiteX1" fmla="*/ 0 w 4016692"/>
              <a:gd name="connsiteY1" fmla="*/ 1050930 h 1050930"/>
              <a:gd name="connsiteX2" fmla="*/ 0 w 4016692"/>
              <a:gd name="connsiteY2" fmla="*/ 0 h 10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6692" h="1050930">
                <a:moveTo>
                  <a:pt x="4016692" y="1050930"/>
                </a:moveTo>
                <a:lnTo>
                  <a:pt x="0" y="10509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3781DB-D515-4492-B73E-D8EE4FF789C7}"/>
              </a:ext>
            </a:extLst>
          </p:cNvPr>
          <p:cNvSpPr txBox="1"/>
          <p:nvPr/>
        </p:nvSpPr>
        <p:spPr>
          <a:xfrm>
            <a:off x="544053" y="4935260"/>
            <a:ext cx="334466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hared goals </a:t>
            </a:r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</a:t>
            </a:r>
            <a:r>
              <a:rPr lang="en-GB" sz="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bjectives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Safe space created on a defined basis to discuss and agree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shared goals.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Commonalities are recognised, welcomed and recorded.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Shared goals and objectives are designed together, across professions and leadership.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Shared decision making, governance and accountability process are agreed.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Approach to evaluate the effectiveness of the MDT is agreed.</a:t>
            </a: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D692C3D9-87FB-4066-A844-8BF126103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92" y="4971224"/>
            <a:ext cx="182296" cy="154270"/>
          </a:xfrm>
          <a:prstGeom prst="hexagon">
            <a:avLst>
              <a:gd name="adj" fmla="val 29546"/>
              <a:gd name="vf" fmla="val 115470"/>
            </a:avLst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5F5A5E44-5094-4A82-967C-EEC202D80D4D}"/>
              </a:ext>
            </a:extLst>
          </p:cNvPr>
          <p:cNvSpPr/>
          <p:nvPr/>
        </p:nvSpPr>
        <p:spPr>
          <a:xfrm>
            <a:off x="518159" y="5028126"/>
            <a:ext cx="5341220" cy="1158815"/>
          </a:xfrm>
          <a:custGeom>
            <a:avLst/>
            <a:gdLst>
              <a:gd name="connsiteX0" fmla="*/ 0 w 4016692"/>
              <a:gd name="connsiteY0" fmla="*/ 0 h 1050930"/>
              <a:gd name="connsiteX1" fmla="*/ 4016692 w 4016692"/>
              <a:gd name="connsiteY1" fmla="*/ 0 h 1050930"/>
              <a:gd name="connsiteX2" fmla="*/ 4016692 w 4016692"/>
              <a:gd name="connsiteY2" fmla="*/ 1050930 h 1050930"/>
              <a:gd name="connsiteX3" fmla="*/ 0 w 4016692"/>
              <a:gd name="connsiteY3" fmla="*/ 1050930 h 1050930"/>
              <a:gd name="connsiteX4" fmla="*/ 0 w 4016692"/>
              <a:gd name="connsiteY4" fmla="*/ 0 h 1050930"/>
              <a:gd name="connsiteX0" fmla="*/ 4016692 w 4108132"/>
              <a:gd name="connsiteY0" fmla="*/ 0 h 1050930"/>
              <a:gd name="connsiteX1" fmla="*/ 4016692 w 4108132"/>
              <a:gd name="connsiteY1" fmla="*/ 1050930 h 1050930"/>
              <a:gd name="connsiteX2" fmla="*/ 0 w 4108132"/>
              <a:gd name="connsiteY2" fmla="*/ 1050930 h 1050930"/>
              <a:gd name="connsiteX3" fmla="*/ 0 w 4108132"/>
              <a:gd name="connsiteY3" fmla="*/ 0 h 1050930"/>
              <a:gd name="connsiteX4" fmla="*/ 4108132 w 4108132"/>
              <a:gd name="connsiteY4" fmla="*/ 91440 h 1050930"/>
              <a:gd name="connsiteX0" fmla="*/ 4016692 w 4016692"/>
              <a:gd name="connsiteY0" fmla="*/ 0 h 1050930"/>
              <a:gd name="connsiteX1" fmla="*/ 4016692 w 4016692"/>
              <a:gd name="connsiteY1" fmla="*/ 1050930 h 1050930"/>
              <a:gd name="connsiteX2" fmla="*/ 0 w 4016692"/>
              <a:gd name="connsiteY2" fmla="*/ 1050930 h 1050930"/>
              <a:gd name="connsiteX3" fmla="*/ 0 w 4016692"/>
              <a:gd name="connsiteY3" fmla="*/ 0 h 1050930"/>
              <a:gd name="connsiteX0" fmla="*/ 4016692 w 4016692"/>
              <a:gd name="connsiteY0" fmla="*/ 1050930 h 1050930"/>
              <a:gd name="connsiteX1" fmla="*/ 0 w 4016692"/>
              <a:gd name="connsiteY1" fmla="*/ 1050930 h 1050930"/>
              <a:gd name="connsiteX2" fmla="*/ 0 w 4016692"/>
              <a:gd name="connsiteY2" fmla="*/ 0 h 10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6692" h="1050930">
                <a:moveTo>
                  <a:pt x="4016692" y="1050930"/>
                </a:moveTo>
                <a:lnTo>
                  <a:pt x="0" y="10509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7568B5-AF03-40DB-870F-B555CA4A9AE5}"/>
              </a:ext>
            </a:extLst>
          </p:cNvPr>
          <p:cNvSpPr txBox="1"/>
          <p:nvPr/>
        </p:nvSpPr>
        <p:spPr>
          <a:xfrm>
            <a:off x="8098049" y="1911220"/>
            <a:ext cx="314605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0" algn="l"/>
              </a:tabLst>
            </a:pPr>
            <a:r>
              <a:rPr lang="en-GB" sz="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and design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of the team is based on population need.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HEE Star has been used as a methodology to plan workforce change.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 to risk stratification is agreed.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Personalised care plans are co-developed with patients/ service users.</a:t>
            </a:r>
          </a:p>
          <a:p>
            <a:pPr marL="342900" lvl="0" indent="-165100">
              <a:buFont typeface="Symbol" panose="05050102010706020507" pitchFamily="18" charset="2"/>
              <a:buChar char=""/>
            </a:pPr>
            <a:endParaRPr lang="en-GB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999F5C84-86DE-4F5E-BF04-E7CE9972606D}"/>
              </a:ext>
            </a:extLst>
          </p:cNvPr>
          <p:cNvSpPr/>
          <p:nvPr/>
        </p:nvSpPr>
        <p:spPr>
          <a:xfrm flipH="1">
            <a:off x="6526664" y="2082023"/>
            <a:ext cx="4982114" cy="824308"/>
          </a:xfrm>
          <a:custGeom>
            <a:avLst/>
            <a:gdLst>
              <a:gd name="connsiteX0" fmla="*/ 0 w 4016692"/>
              <a:gd name="connsiteY0" fmla="*/ 0 h 1050930"/>
              <a:gd name="connsiteX1" fmla="*/ 4016692 w 4016692"/>
              <a:gd name="connsiteY1" fmla="*/ 0 h 1050930"/>
              <a:gd name="connsiteX2" fmla="*/ 4016692 w 4016692"/>
              <a:gd name="connsiteY2" fmla="*/ 1050930 h 1050930"/>
              <a:gd name="connsiteX3" fmla="*/ 0 w 4016692"/>
              <a:gd name="connsiteY3" fmla="*/ 1050930 h 1050930"/>
              <a:gd name="connsiteX4" fmla="*/ 0 w 4016692"/>
              <a:gd name="connsiteY4" fmla="*/ 0 h 1050930"/>
              <a:gd name="connsiteX0" fmla="*/ 4016692 w 4108132"/>
              <a:gd name="connsiteY0" fmla="*/ 0 h 1050930"/>
              <a:gd name="connsiteX1" fmla="*/ 4016692 w 4108132"/>
              <a:gd name="connsiteY1" fmla="*/ 1050930 h 1050930"/>
              <a:gd name="connsiteX2" fmla="*/ 0 w 4108132"/>
              <a:gd name="connsiteY2" fmla="*/ 1050930 h 1050930"/>
              <a:gd name="connsiteX3" fmla="*/ 0 w 4108132"/>
              <a:gd name="connsiteY3" fmla="*/ 0 h 1050930"/>
              <a:gd name="connsiteX4" fmla="*/ 4108132 w 4108132"/>
              <a:gd name="connsiteY4" fmla="*/ 91440 h 1050930"/>
              <a:gd name="connsiteX0" fmla="*/ 4016692 w 4016692"/>
              <a:gd name="connsiteY0" fmla="*/ 0 h 1050930"/>
              <a:gd name="connsiteX1" fmla="*/ 4016692 w 4016692"/>
              <a:gd name="connsiteY1" fmla="*/ 1050930 h 1050930"/>
              <a:gd name="connsiteX2" fmla="*/ 0 w 4016692"/>
              <a:gd name="connsiteY2" fmla="*/ 1050930 h 1050930"/>
              <a:gd name="connsiteX3" fmla="*/ 0 w 4016692"/>
              <a:gd name="connsiteY3" fmla="*/ 0 h 1050930"/>
              <a:gd name="connsiteX0" fmla="*/ 4016692 w 4016692"/>
              <a:gd name="connsiteY0" fmla="*/ 1050930 h 1050930"/>
              <a:gd name="connsiteX1" fmla="*/ 0 w 4016692"/>
              <a:gd name="connsiteY1" fmla="*/ 1050930 h 1050930"/>
              <a:gd name="connsiteX2" fmla="*/ 0 w 4016692"/>
              <a:gd name="connsiteY2" fmla="*/ 0 h 10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6692" h="1050930">
                <a:moveTo>
                  <a:pt x="4016692" y="1050930"/>
                </a:moveTo>
                <a:lnTo>
                  <a:pt x="0" y="10509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utoShape 35">
            <a:extLst>
              <a:ext uri="{FF2B5EF4-FFF2-40B4-BE49-F238E27FC236}">
                <a16:creationId xmlns:a16="http://schemas.microsoft.com/office/drawing/2014/main" id="{0BAEEAC6-262E-45EC-9220-E47BB1D089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26832" y="1939608"/>
            <a:ext cx="182296" cy="154270"/>
          </a:xfrm>
          <a:prstGeom prst="hexagon">
            <a:avLst>
              <a:gd name="adj" fmla="val 29546"/>
              <a:gd name="vf" fmla="val 115470"/>
            </a:avLst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FECBEF-71DF-4358-8DF8-F606E51B8A5E}"/>
              </a:ext>
            </a:extLst>
          </p:cNvPr>
          <p:cNvSpPr txBox="1"/>
          <p:nvPr/>
        </p:nvSpPr>
        <p:spPr>
          <a:xfrm>
            <a:off x="8102691" y="3031208"/>
            <a:ext cx="342577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kill mix and learning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The team has the right skills and membership.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SMART development plans in place for individuals and </a:t>
            </a:r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the team.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Roles and professional. backgrounds are shared as part of a team development plan.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Clear understanding of how other services operate.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Mentoring is an active part of the MDT’s ways of working.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Organisation changes and developments are routinely shared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and discussed.</a:t>
            </a:r>
          </a:p>
          <a:p>
            <a:pPr marL="182563" lvl="0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Time is dedicated to allow MDT to learn together.</a:t>
            </a:r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1D5190D8-8CC5-44B8-979C-EA869EA385A1}"/>
              </a:ext>
            </a:extLst>
          </p:cNvPr>
          <p:cNvSpPr/>
          <p:nvPr/>
        </p:nvSpPr>
        <p:spPr>
          <a:xfrm flipH="1">
            <a:off x="7567226" y="3124722"/>
            <a:ext cx="3961240" cy="1245314"/>
          </a:xfrm>
          <a:custGeom>
            <a:avLst/>
            <a:gdLst>
              <a:gd name="connsiteX0" fmla="*/ 0 w 4016692"/>
              <a:gd name="connsiteY0" fmla="*/ 0 h 1050930"/>
              <a:gd name="connsiteX1" fmla="*/ 4016692 w 4016692"/>
              <a:gd name="connsiteY1" fmla="*/ 0 h 1050930"/>
              <a:gd name="connsiteX2" fmla="*/ 4016692 w 4016692"/>
              <a:gd name="connsiteY2" fmla="*/ 1050930 h 1050930"/>
              <a:gd name="connsiteX3" fmla="*/ 0 w 4016692"/>
              <a:gd name="connsiteY3" fmla="*/ 1050930 h 1050930"/>
              <a:gd name="connsiteX4" fmla="*/ 0 w 4016692"/>
              <a:gd name="connsiteY4" fmla="*/ 0 h 1050930"/>
              <a:gd name="connsiteX0" fmla="*/ 4016692 w 4108132"/>
              <a:gd name="connsiteY0" fmla="*/ 0 h 1050930"/>
              <a:gd name="connsiteX1" fmla="*/ 4016692 w 4108132"/>
              <a:gd name="connsiteY1" fmla="*/ 1050930 h 1050930"/>
              <a:gd name="connsiteX2" fmla="*/ 0 w 4108132"/>
              <a:gd name="connsiteY2" fmla="*/ 1050930 h 1050930"/>
              <a:gd name="connsiteX3" fmla="*/ 0 w 4108132"/>
              <a:gd name="connsiteY3" fmla="*/ 0 h 1050930"/>
              <a:gd name="connsiteX4" fmla="*/ 4108132 w 4108132"/>
              <a:gd name="connsiteY4" fmla="*/ 91440 h 1050930"/>
              <a:gd name="connsiteX0" fmla="*/ 4016692 w 4016692"/>
              <a:gd name="connsiteY0" fmla="*/ 0 h 1050930"/>
              <a:gd name="connsiteX1" fmla="*/ 4016692 w 4016692"/>
              <a:gd name="connsiteY1" fmla="*/ 1050930 h 1050930"/>
              <a:gd name="connsiteX2" fmla="*/ 0 w 4016692"/>
              <a:gd name="connsiteY2" fmla="*/ 1050930 h 1050930"/>
              <a:gd name="connsiteX3" fmla="*/ 0 w 4016692"/>
              <a:gd name="connsiteY3" fmla="*/ 0 h 1050930"/>
              <a:gd name="connsiteX0" fmla="*/ 4016692 w 4016692"/>
              <a:gd name="connsiteY0" fmla="*/ 1050930 h 1050930"/>
              <a:gd name="connsiteX1" fmla="*/ 0 w 4016692"/>
              <a:gd name="connsiteY1" fmla="*/ 1050930 h 1050930"/>
              <a:gd name="connsiteX2" fmla="*/ 0 w 4016692"/>
              <a:gd name="connsiteY2" fmla="*/ 0 h 10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6692" h="1050930">
                <a:moveTo>
                  <a:pt x="4016692" y="1050930"/>
                </a:moveTo>
                <a:lnTo>
                  <a:pt x="0" y="10509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utoShape 35">
            <a:extLst>
              <a:ext uri="{FF2B5EF4-FFF2-40B4-BE49-F238E27FC236}">
                <a16:creationId xmlns:a16="http://schemas.microsoft.com/office/drawing/2014/main" id="{DD23A7B5-0C0B-45CF-817D-03311C313A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35238" y="3092718"/>
            <a:ext cx="182296" cy="154270"/>
          </a:xfrm>
          <a:prstGeom prst="hexagon">
            <a:avLst>
              <a:gd name="adj" fmla="val 29546"/>
              <a:gd name="vf" fmla="val 115470"/>
            </a:avLst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B810F1-9485-48C0-B088-E8644A5BEC54}"/>
              </a:ext>
            </a:extLst>
          </p:cNvPr>
          <p:cNvSpPr txBox="1"/>
          <p:nvPr/>
        </p:nvSpPr>
        <p:spPr>
          <a:xfrm>
            <a:off x="8102691" y="4642291"/>
            <a:ext cx="3332547" cy="1201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9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Support from the organisation is evident and well documented.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Support, training and supervision for shared leadership is evident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and well documented.</a:t>
            </a:r>
          </a:p>
          <a:p>
            <a:pPr marL="182563" indent="-182563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Cross leadership and multi professional training takes place.</a:t>
            </a:r>
          </a:p>
          <a:p>
            <a:pPr marL="182563" indent="-182563"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Non-work (socialising) is included in development time to progress relationships.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92EB0C76-D4BB-4B54-9A6C-C4BD45A5D1E9}"/>
              </a:ext>
            </a:extLst>
          </p:cNvPr>
          <p:cNvSpPr/>
          <p:nvPr/>
        </p:nvSpPr>
        <p:spPr>
          <a:xfrm flipH="1">
            <a:off x="7670734" y="4793010"/>
            <a:ext cx="3857732" cy="818094"/>
          </a:xfrm>
          <a:custGeom>
            <a:avLst/>
            <a:gdLst>
              <a:gd name="connsiteX0" fmla="*/ 0 w 4016692"/>
              <a:gd name="connsiteY0" fmla="*/ 0 h 1050930"/>
              <a:gd name="connsiteX1" fmla="*/ 4016692 w 4016692"/>
              <a:gd name="connsiteY1" fmla="*/ 0 h 1050930"/>
              <a:gd name="connsiteX2" fmla="*/ 4016692 w 4016692"/>
              <a:gd name="connsiteY2" fmla="*/ 1050930 h 1050930"/>
              <a:gd name="connsiteX3" fmla="*/ 0 w 4016692"/>
              <a:gd name="connsiteY3" fmla="*/ 1050930 h 1050930"/>
              <a:gd name="connsiteX4" fmla="*/ 0 w 4016692"/>
              <a:gd name="connsiteY4" fmla="*/ 0 h 1050930"/>
              <a:gd name="connsiteX0" fmla="*/ 4016692 w 4108132"/>
              <a:gd name="connsiteY0" fmla="*/ 0 h 1050930"/>
              <a:gd name="connsiteX1" fmla="*/ 4016692 w 4108132"/>
              <a:gd name="connsiteY1" fmla="*/ 1050930 h 1050930"/>
              <a:gd name="connsiteX2" fmla="*/ 0 w 4108132"/>
              <a:gd name="connsiteY2" fmla="*/ 1050930 h 1050930"/>
              <a:gd name="connsiteX3" fmla="*/ 0 w 4108132"/>
              <a:gd name="connsiteY3" fmla="*/ 0 h 1050930"/>
              <a:gd name="connsiteX4" fmla="*/ 4108132 w 4108132"/>
              <a:gd name="connsiteY4" fmla="*/ 91440 h 1050930"/>
              <a:gd name="connsiteX0" fmla="*/ 4016692 w 4016692"/>
              <a:gd name="connsiteY0" fmla="*/ 0 h 1050930"/>
              <a:gd name="connsiteX1" fmla="*/ 4016692 w 4016692"/>
              <a:gd name="connsiteY1" fmla="*/ 1050930 h 1050930"/>
              <a:gd name="connsiteX2" fmla="*/ 0 w 4016692"/>
              <a:gd name="connsiteY2" fmla="*/ 1050930 h 1050930"/>
              <a:gd name="connsiteX3" fmla="*/ 0 w 4016692"/>
              <a:gd name="connsiteY3" fmla="*/ 0 h 1050930"/>
              <a:gd name="connsiteX0" fmla="*/ 4016692 w 4016692"/>
              <a:gd name="connsiteY0" fmla="*/ 1050930 h 1050930"/>
              <a:gd name="connsiteX1" fmla="*/ 0 w 4016692"/>
              <a:gd name="connsiteY1" fmla="*/ 1050930 h 1050930"/>
              <a:gd name="connsiteX2" fmla="*/ 0 w 4016692"/>
              <a:gd name="connsiteY2" fmla="*/ 0 h 10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6692" h="1050930">
                <a:moveTo>
                  <a:pt x="4016692" y="1050930"/>
                </a:moveTo>
                <a:lnTo>
                  <a:pt x="0" y="105093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utoShape 35">
            <a:extLst>
              <a:ext uri="{FF2B5EF4-FFF2-40B4-BE49-F238E27FC236}">
                <a16:creationId xmlns:a16="http://schemas.microsoft.com/office/drawing/2014/main" id="{0397F6B2-E417-42A6-B05E-CCCE4AC578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35238" y="4686332"/>
            <a:ext cx="182296" cy="154270"/>
          </a:xfrm>
          <a:prstGeom prst="hexagon">
            <a:avLst>
              <a:gd name="adj" fmla="val 29546"/>
              <a:gd name="vf" fmla="val 115470"/>
            </a:avLst>
          </a:prstGeom>
          <a:solidFill>
            <a:srgbClr val="9DC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" name="object 2" descr="NHS Health Education England Logo">
            <a:extLst>
              <a:ext uri="{FF2B5EF4-FFF2-40B4-BE49-F238E27FC236}">
                <a16:creationId xmlns:a16="http://schemas.microsoft.com/office/drawing/2014/main" id="{F0622C90-26CD-4726-B684-F561692C21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2436" y="608098"/>
            <a:ext cx="2493228" cy="540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D5C56F-D577-44DC-B4F6-2B7050471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851" y="2552167"/>
            <a:ext cx="3792408" cy="3888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iuHlIetg"/>
  <p:tag name="ARTICULATE_SLIDE_COUNT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37">
      <a:dk1>
        <a:sysClr val="windowText" lastClr="000000"/>
      </a:dk1>
      <a:lt1>
        <a:sysClr val="window" lastClr="FFFFFF"/>
      </a:lt1>
      <a:dk2>
        <a:srgbClr val="464749"/>
      </a:dk2>
      <a:lt2>
        <a:srgbClr val="EEEEEF"/>
      </a:lt2>
      <a:accent1>
        <a:srgbClr val="0072C6"/>
      </a:accent1>
      <a:accent2>
        <a:srgbClr val="E28C05"/>
      </a:accent2>
      <a:accent3>
        <a:srgbClr val="0091C9"/>
      </a:accent3>
      <a:accent4>
        <a:srgbClr val="A00054"/>
      </a:accent4>
      <a:accent5>
        <a:srgbClr val="05AAD7"/>
      </a:accent5>
      <a:accent6>
        <a:srgbClr val="2CBCED"/>
      </a:accent6>
      <a:hlink>
        <a:srgbClr val="E28C05"/>
      </a:hlink>
      <a:folHlink>
        <a:srgbClr val="A00054"/>
      </a:folHlink>
    </a:clrScheme>
    <a:fontScheme name="Custom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EDF926205F428B4AABA7A655632A" ma:contentTypeVersion="13" ma:contentTypeDescription="Create a new document." ma:contentTypeScope="" ma:versionID="309eb01bd0df7756d64f6c19b0db864c">
  <xsd:schema xmlns:xsd="http://www.w3.org/2001/XMLSchema" xmlns:xs="http://www.w3.org/2001/XMLSchema" xmlns:p="http://schemas.microsoft.com/office/2006/metadata/properties" xmlns:ns2="5aa42708-9fd6-492a-b8f9-4c262b326839" xmlns:ns3="d60079be-73e1-4fd7-a976-33eaa6fbbc69" targetNamespace="http://schemas.microsoft.com/office/2006/metadata/properties" ma:root="true" ma:fieldsID="86ea66855b96dab34adfc675069ef236" ns2:_="" ns3:_="">
    <xsd:import namespace="5aa42708-9fd6-492a-b8f9-4c262b326839"/>
    <xsd:import namespace="d60079be-73e1-4fd7-a976-33eaa6fbb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42708-9fd6-492a-b8f9-4c262b326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079be-73e1-4fd7-a976-33eaa6fbbc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551FC7-7CE5-4837-BCC5-49CCBA495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a42708-9fd6-492a-b8f9-4c262b326839"/>
    <ds:schemaRef ds:uri="d60079be-73e1-4fd7-a976-33eaa6fbb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89E9D5-B2A2-4E3C-8770-CAC851C5AA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512E1-AEB3-4A80-B75E-B86EA4195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392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 Theme</vt:lpstr>
      <vt:lpstr>Multidisciplinary Team Toolkit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Bryan</dc:creator>
  <cp:lastModifiedBy>Lucy Dodkin</cp:lastModifiedBy>
  <cp:revision>257</cp:revision>
  <dcterms:created xsi:type="dcterms:W3CDTF">2021-03-04T10:39:57Z</dcterms:created>
  <dcterms:modified xsi:type="dcterms:W3CDTF">2021-09-01T13:50:54Z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949C6EC8-0B3B-4150-B936-6BCD6DD45870</vt:lpwstr>
  </property>
  <property fmtid="{D5CDD505-2E9C-101B-9397-08002B2CF9AE}" pid="3" name="ArticulatePath">
    <vt:lpwstr>HEE NHS Star Training Session 2_CJB01</vt:lpwstr>
  </property>
  <property fmtid="{D5CDD505-2E9C-101B-9397-08002B2CF9AE}" pid="4" name="ContentTypeId">
    <vt:lpwstr>0x010100D708EDF926205F428B4AABA7A655632A</vt:lpwstr>
  </property>
</Properties>
</file>