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4" r:id="rId5"/>
  </p:sldMasterIdLst>
  <p:notesMasterIdLst>
    <p:notesMasterId r:id="rId29"/>
  </p:notesMasterIdLst>
  <p:handoutMasterIdLst>
    <p:handoutMasterId r:id="rId30"/>
  </p:handoutMasterIdLst>
  <p:sldIdLst>
    <p:sldId id="256" r:id="rId6"/>
    <p:sldId id="289" r:id="rId7"/>
    <p:sldId id="291" r:id="rId8"/>
    <p:sldId id="290" r:id="rId9"/>
    <p:sldId id="285" r:id="rId10"/>
    <p:sldId id="284" r:id="rId11"/>
    <p:sldId id="275" r:id="rId12"/>
    <p:sldId id="292" r:id="rId13"/>
    <p:sldId id="276" r:id="rId14"/>
    <p:sldId id="286" r:id="rId15"/>
    <p:sldId id="277" r:id="rId16"/>
    <p:sldId id="278" r:id="rId17"/>
    <p:sldId id="293" r:id="rId18"/>
    <p:sldId id="279" r:id="rId19"/>
    <p:sldId id="287" r:id="rId20"/>
    <p:sldId id="280" r:id="rId21"/>
    <p:sldId id="281" r:id="rId22"/>
    <p:sldId id="294" r:id="rId23"/>
    <p:sldId id="282" r:id="rId24"/>
    <p:sldId id="288" r:id="rId25"/>
    <p:sldId id="283" r:id="rId26"/>
    <p:sldId id="295" r:id="rId27"/>
    <p:sldId id="296" r:id="rId28"/>
  </p:sldIdLst>
  <p:sldSz cx="6858000" cy="51435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64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058C4-DF62-4931-BCD1-B305650D1935}" v="128" dt="2022-01-24T12:44:33.900"/>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89078" autoAdjust="0"/>
  </p:normalViewPr>
  <p:slideViewPr>
    <p:cSldViewPr snapToGrid="0">
      <p:cViewPr varScale="1">
        <p:scale>
          <a:sx n="100" d="100"/>
          <a:sy n="100" d="100"/>
        </p:scale>
        <p:origin x="1406" y="67"/>
      </p:cViewPr>
      <p:guideLst>
        <p:guide orient="horz" pos="1620"/>
        <p:guide pos="2160"/>
      </p:guideLst>
    </p:cSldViewPr>
  </p:slideViewPr>
  <p:outlineViewPr>
    <p:cViewPr>
      <p:scale>
        <a:sx n="33" d="100"/>
        <a:sy n="33" d="100"/>
      </p:scale>
      <p:origin x="0" y="-365"/>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3.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Foxcroft" userId="S::simon.foxcroft@hee.nhs.uk::abc41c99-ad44-40f0-924a-0f3abb451bc8" providerId="AD" clId="Web-{7224FBC2-A2F9-0131-7F85-C87AE7E9F6F5}"/>
    <pc:docChg chg="modSld">
      <pc:chgData name="Simon Foxcroft" userId="S::simon.foxcroft@hee.nhs.uk::abc41c99-ad44-40f0-924a-0f3abb451bc8" providerId="AD" clId="Web-{7224FBC2-A2F9-0131-7F85-C87AE7E9F6F5}" dt="2021-12-21T10:03:35.873" v="0" actId="20577"/>
      <pc:docMkLst>
        <pc:docMk/>
      </pc:docMkLst>
      <pc:sldChg chg="modSp">
        <pc:chgData name="Simon Foxcroft" userId="S::simon.foxcroft@hee.nhs.uk::abc41c99-ad44-40f0-924a-0f3abb451bc8" providerId="AD" clId="Web-{7224FBC2-A2F9-0131-7F85-C87AE7E9F6F5}" dt="2021-12-21T10:03:35.873" v="0" actId="20577"/>
        <pc:sldMkLst>
          <pc:docMk/>
          <pc:sldMk cId="318488676" sldId="295"/>
        </pc:sldMkLst>
        <pc:spChg chg="mod">
          <ac:chgData name="Simon Foxcroft" userId="S::simon.foxcroft@hee.nhs.uk::abc41c99-ad44-40f0-924a-0f3abb451bc8" providerId="AD" clId="Web-{7224FBC2-A2F9-0131-7F85-C87AE7E9F6F5}" dt="2021-12-21T10:03:35.873" v="0" actId="20577"/>
          <ac:spMkLst>
            <pc:docMk/>
            <pc:sldMk cId="318488676" sldId="295"/>
            <ac:spMk id="3" creationId="{7D91327C-7B79-418D-B119-886EE640A14D}"/>
          </ac:spMkLst>
        </pc:spChg>
      </pc:sldChg>
    </pc:docChg>
  </pc:docChgLst>
  <pc:docChgLst>
    <pc:chgData name="Millie McGrath" userId="S::millie.mcgrath@hee.nhs.uk::a07d2bf3-940a-4104-ae3d-e4bfe16d49ea" providerId="AD" clId="Web-{79B24F76-F2D3-B464-15FE-E21ABDABA20B}"/>
    <pc:docChg chg="modSld">
      <pc:chgData name="Millie McGrath" userId="S::millie.mcgrath@hee.nhs.uk::a07d2bf3-940a-4104-ae3d-e4bfe16d49ea" providerId="AD" clId="Web-{79B24F76-F2D3-B464-15FE-E21ABDABA20B}" dt="2021-12-15T09:42:38.109" v="5"/>
      <pc:docMkLst>
        <pc:docMk/>
      </pc:docMkLst>
      <pc:sldChg chg="addSp">
        <pc:chgData name="Millie McGrath" userId="S::millie.mcgrath@hee.nhs.uk::a07d2bf3-940a-4104-ae3d-e4bfe16d49ea" providerId="AD" clId="Web-{79B24F76-F2D3-B464-15FE-E21ABDABA20B}" dt="2021-12-15T09:42:38.109" v="5"/>
        <pc:sldMkLst>
          <pc:docMk/>
          <pc:sldMk cId="632424405" sldId="264"/>
        </pc:sldMkLst>
        <pc:spChg chg="add">
          <ac:chgData name="Millie McGrath" userId="S::millie.mcgrath@hee.nhs.uk::a07d2bf3-940a-4104-ae3d-e4bfe16d49ea" providerId="AD" clId="Web-{79B24F76-F2D3-B464-15FE-E21ABDABA20B}" dt="2021-12-15T09:41:08.041" v="0"/>
          <ac:spMkLst>
            <pc:docMk/>
            <pc:sldMk cId="632424405" sldId="264"/>
            <ac:spMk id="3" creationId="{9E87D05A-C32C-421E-9824-8E6C588BEE20}"/>
          </ac:spMkLst>
        </pc:spChg>
        <pc:spChg chg="add">
          <ac:chgData name="Millie McGrath" userId="S::millie.mcgrath@hee.nhs.uk::a07d2bf3-940a-4104-ae3d-e4bfe16d49ea" providerId="AD" clId="Web-{79B24F76-F2D3-B464-15FE-E21ABDABA20B}" dt="2021-12-15T09:42:05.904" v="1"/>
          <ac:spMkLst>
            <pc:docMk/>
            <pc:sldMk cId="632424405" sldId="264"/>
            <ac:spMk id="4" creationId="{247D04FB-4437-4A92-81B4-EF3389F87D3E}"/>
          </ac:spMkLst>
        </pc:spChg>
        <pc:spChg chg="add">
          <ac:chgData name="Millie McGrath" userId="S::millie.mcgrath@hee.nhs.uk::a07d2bf3-940a-4104-ae3d-e4bfe16d49ea" providerId="AD" clId="Web-{79B24F76-F2D3-B464-15FE-E21ABDABA20B}" dt="2021-12-15T09:42:08.732" v="2"/>
          <ac:spMkLst>
            <pc:docMk/>
            <pc:sldMk cId="632424405" sldId="264"/>
            <ac:spMk id="5" creationId="{497B22E6-67E3-4CD0-807A-79602F63758E}"/>
          </ac:spMkLst>
        </pc:spChg>
        <pc:spChg chg="add">
          <ac:chgData name="Millie McGrath" userId="S::millie.mcgrath@hee.nhs.uk::a07d2bf3-940a-4104-ae3d-e4bfe16d49ea" providerId="AD" clId="Web-{79B24F76-F2D3-B464-15FE-E21ABDABA20B}" dt="2021-12-15T09:42:23.343" v="3"/>
          <ac:spMkLst>
            <pc:docMk/>
            <pc:sldMk cId="632424405" sldId="264"/>
            <ac:spMk id="6" creationId="{DBBAC1A4-DCBF-4638-AD84-E3F45A9BBD04}"/>
          </ac:spMkLst>
        </pc:spChg>
        <pc:spChg chg="add">
          <ac:chgData name="Millie McGrath" userId="S::millie.mcgrath@hee.nhs.uk::a07d2bf3-940a-4104-ae3d-e4bfe16d49ea" providerId="AD" clId="Web-{79B24F76-F2D3-B464-15FE-E21ABDABA20B}" dt="2021-12-15T09:42:34.250" v="4"/>
          <ac:spMkLst>
            <pc:docMk/>
            <pc:sldMk cId="632424405" sldId="264"/>
            <ac:spMk id="7" creationId="{0F0E7A5E-8134-4E4C-B66D-41282DC41EFA}"/>
          </ac:spMkLst>
        </pc:spChg>
        <pc:spChg chg="add">
          <ac:chgData name="Millie McGrath" userId="S::millie.mcgrath@hee.nhs.uk::a07d2bf3-940a-4104-ae3d-e4bfe16d49ea" providerId="AD" clId="Web-{79B24F76-F2D3-B464-15FE-E21ABDABA20B}" dt="2021-12-15T09:42:38.109" v="5"/>
          <ac:spMkLst>
            <pc:docMk/>
            <pc:sldMk cId="632424405" sldId="264"/>
            <ac:spMk id="8" creationId="{2FD51303-CEC8-495C-8456-D7CBA02289FB}"/>
          </ac:spMkLst>
        </pc:spChg>
      </pc:sldChg>
    </pc:docChg>
  </pc:docChgLst>
  <pc:docChgLst>
    <pc:chgData name="Simon Foxcroft" userId="S::simon.foxcroft@hee.nhs.uk::abc41c99-ad44-40f0-924a-0f3abb451bc8" providerId="AD" clId="Web-{79B9D753-66CD-1E4D-D5DE-3BC827AC2A84}"/>
    <pc:docChg chg="modSld">
      <pc:chgData name="Simon Foxcroft" userId="S::simon.foxcroft@hee.nhs.uk::abc41c99-ad44-40f0-924a-0f3abb451bc8" providerId="AD" clId="Web-{79B9D753-66CD-1E4D-D5DE-3BC827AC2A84}" dt="2022-01-06T15:25:27.220" v="2" actId="20577"/>
      <pc:docMkLst>
        <pc:docMk/>
      </pc:docMkLst>
      <pc:sldChg chg="modSp">
        <pc:chgData name="Simon Foxcroft" userId="S::simon.foxcroft@hee.nhs.uk::abc41c99-ad44-40f0-924a-0f3abb451bc8" providerId="AD" clId="Web-{79B9D753-66CD-1E4D-D5DE-3BC827AC2A84}" dt="2022-01-06T15:25:27.220" v="2" actId="20577"/>
        <pc:sldMkLst>
          <pc:docMk/>
          <pc:sldMk cId="1414001064" sldId="296"/>
        </pc:sldMkLst>
        <pc:spChg chg="mod">
          <ac:chgData name="Simon Foxcroft" userId="S::simon.foxcroft@hee.nhs.uk::abc41c99-ad44-40f0-924a-0f3abb451bc8" providerId="AD" clId="Web-{79B9D753-66CD-1E4D-D5DE-3BC827AC2A84}" dt="2022-01-06T15:25:27.220" v="2" actId="20577"/>
          <ac:spMkLst>
            <pc:docMk/>
            <pc:sldMk cId="1414001064" sldId="296"/>
            <ac:spMk id="3" creationId="{7D91327C-7B79-418D-B119-886EE640A14D}"/>
          </ac:spMkLst>
        </pc:spChg>
      </pc:sldChg>
    </pc:docChg>
  </pc:docChgLst>
  <pc:docChgLst>
    <pc:chgData name="Simon Foxcroft" userId="S::simon.foxcroft@hee.nhs.uk::abc41c99-ad44-40f0-924a-0f3abb451bc8" providerId="AD" clId="Web-{EF234473-7A90-0728-67F0-0439B0A9EAFA}"/>
    <pc:docChg chg="modSld">
      <pc:chgData name="Simon Foxcroft" userId="S::simon.foxcroft@hee.nhs.uk::abc41c99-ad44-40f0-924a-0f3abb451bc8" providerId="AD" clId="Web-{EF234473-7A90-0728-67F0-0439B0A9EAFA}" dt="2021-12-17T13:53:17.126" v="41"/>
      <pc:docMkLst>
        <pc:docMk/>
      </pc:docMkLst>
      <pc:sldChg chg="modSp">
        <pc:chgData name="Simon Foxcroft" userId="S::simon.foxcroft@hee.nhs.uk::abc41c99-ad44-40f0-924a-0f3abb451bc8" providerId="AD" clId="Web-{EF234473-7A90-0728-67F0-0439B0A9EAFA}" dt="2021-12-17T13:52:46.343" v="31"/>
        <pc:sldMkLst>
          <pc:docMk/>
          <pc:sldMk cId="1954453894" sldId="286"/>
        </pc:sldMkLst>
        <pc:graphicFrameChg chg="mod modGraphic">
          <ac:chgData name="Simon Foxcroft" userId="S::simon.foxcroft@hee.nhs.uk::abc41c99-ad44-40f0-924a-0f3abb451bc8" providerId="AD" clId="Web-{EF234473-7A90-0728-67F0-0439B0A9EAFA}" dt="2021-12-17T13:52:46.343" v="31"/>
          <ac:graphicFrameMkLst>
            <pc:docMk/>
            <pc:sldMk cId="1954453894" sldId="286"/>
            <ac:graphicFrameMk id="6" creationId="{C80F5D78-5469-4687-9622-3C291924BCDF}"/>
          </ac:graphicFrameMkLst>
        </pc:graphicFrameChg>
      </pc:sldChg>
      <pc:sldChg chg="modSp">
        <pc:chgData name="Simon Foxcroft" userId="S::simon.foxcroft@hee.nhs.uk::abc41c99-ad44-40f0-924a-0f3abb451bc8" providerId="AD" clId="Web-{EF234473-7A90-0728-67F0-0439B0A9EAFA}" dt="2021-12-17T13:53:03.906" v="37"/>
        <pc:sldMkLst>
          <pc:docMk/>
          <pc:sldMk cId="819012878" sldId="287"/>
        </pc:sldMkLst>
        <pc:graphicFrameChg chg="mod modGraphic">
          <ac:chgData name="Simon Foxcroft" userId="S::simon.foxcroft@hee.nhs.uk::abc41c99-ad44-40f0-924a-0f3abb451bc8" providerId="AD" clId="Web-{EF234473-7A90-0728-67F0-0439B0A9EAFA}" dt="2021-12-17T13:53:03.906" v="37"/>
          <ac:graphicFrameMkLst>
            <pc:docMk/>
            <pc:sldMk cId="819012878" sldId="287"/>
            <ac:graphicFrameMk id="3" creationId="{331E9956-26E4-42F1-B095-83E028C38038}"/>
          </ac:graphicFrameMkLst>
        </pc:graphicFrameChg>
      </pc:sldChg>
      <pc:sldChg chg="modSp">
        <pc:chgData name="Simon Foxcroft" userId="S::simon.foxcroft@hee.nhs.uk::abc41c99-ad44-40f0-924a-0f3abb451bc8" providerId="AD" clId="Web-{EF234473-7A90-0728-67F0-0439B0A9EAFA}" dt="2021-12-17T13:53:17.126" v="41"/>
        <pc:sldMkLst>
          <pc:docMk/>
          <pc:sldMk cId="1810807679" sldId="288"/>
        </pc:sldMkLst>
        <pc:graphicFrameChg chg="mod modGraphic">
          <ac:chgData name="Simon Foxcroft" userId="S::simon.foxcroft@hee.nhs.uk::abc41c99-ad44-40f0-924a-0f3abb451bc8" providerId="AD" clId="Web-{EF234473-7A90-0728-67F0-0439B0A9EAFA}" dt="2021-12-17T13:53:17.126" v="41"/>
          <ac:graphicFrameMkLst>
            <pc:docMk/>
            <pc:sldMk cId="1810807679" sldId="288"/>
            <ac:graphicFrameMk id="2" creationId="{4DD135FC-3C8E-4133-AE19-4A6EF72E3906}"/>
          </ac:graphicFrameMkLst>
        </pc:graphicFrameChg>
      </pc:sldChg>
      <pc:sldChg chg="modSp">
        <pc:chgData name="Simon Foxcroft" userId="S::simon.foxcroft@hee.nhs.uk::abc41c99-ad44-40f0-924a-0f3abb451bc8" providerId="AD" clId="Web-{EF234473-7A90-0728-67F0-0439B0A9EAFA}" dt="2021-12-17T13:52:30.326" v="21"/>
        <pc:sldMkLst>
          <pc:docMk/>
          <pc:sldMk cId="4018414547" sldId="292"/>
        </pc:sldMkLst>
        <pc:graphicFrameChg chg="mod modGraphic">
          <ac:chgData name="Simon Foxcroft" userId="S::simon.foxcroft@hee.nhs.uk::abc41c99-ad44-40f0-924a-0f3abb451bc8" providerId="AD" clId="Web-{EF234473-7A90-0728-67F0-0439B0A9EAFA}" dt="2021-12-17T13:52:30.326" v="21"/>
          <ac:graphicFrameMkLst>
            <pc:docMk/>
            <pc:sldMk cId="4018414547" sldId="292"/>
            <ac:graphicFrameMk id="2" creationId="{C9197FE5-1C18-4CA4-9297-75700D490204}"/>
          </ac:graphicFrameMkLst>
        </pc:graphicFrameChg>
      </pc:sldChg>
      <pc:sldChg chg="modSp">
        <pc:chgData name="Simon Foxcroft" userId="S::simon.foxcroft@hee.nhs.uk::abc41c99-ad44-40f0-924a-0f3abb451bc8" providerId="AD" clId="Web-{EF234473-7A90-0728-67F0-0439B0A9EAFA}" dt="2021-12-17T13:52:56.828" v="33"/>
        <pc:sldMkLst>
          <pc:docMk/>
          <pc:sldMk cId="3373831732" sldId="293"/>
        </pc:sldMkLst>
        <pc:graphicFrameChg chg="mod modGraphic">
          <ac:chgData name="Simon Foxcroft" userId="S::simon.foxcroft@hee.nhs.uk::abc41c99-ad44-40f0-924a-0f3abb451bc8" providerId="AD" clId="Web-{EF234473-7A90-0728-67F0-0439B0A9EAFA}" dt="2021-12-17T13:52:56.828" v="33"/>
          <ac:graphicFrameMkLst>
            <pc:docMk/>
            <pc:sldMk cId="3373831732" sldId="293"/>
            <ac:graphicFrameMk id="2" creationId="{AEFF1CDF-53F1-44BD-97D4-1E35E354FD5B}"/>
          </ac:graphicFrameMkLst>
        </pc:graphicFrameChg>
      </pc:sldChg>
      <pc:sldChg chg="modSp">
        <pc:chgData name="Simon Foxcroft" userId="S::simon.foxcroft@hee.nhs.uk::abc41c99-ad44-40f0-924a-0f3abb451bc8" providerId="AD" clId="Web-{EF234473-7A90-0728-67F0-0439B0A9EAFA}" dt="2021-12-17T13:53:11.469" v="39"/>
        <pc:sldMkLst>
          <pc:docMk/>
          <pc:sldMk cId="2308704141" sldId="294"/>
        </pc:sldMkLst>
        <pc:graphicFrameChg chg="mod modGraphic">
          <ac:chgData name="Simon Foxcroft" userId="S::simon.foxcroft@hee.nhs.uk::abc41c99-ad44-40f0-924a-0f3abb451bc8" providerId="AD" clId="Web-{EF234473-7A90-0728-67F0-0439B0A9EAFA}" dt="2021-12-17T13:53:11.469" v="39"/>
          <ac:graphicFrameMkLst>
            <pc:docMk/>
            <pc:sldMk cId="2308704141" sldId="294"/>
            <ac:graphicFrameMk id="3" creationId="{CBC70645-7DFE-4D79-8434-6C3FE6BC08BC}"/>
          </ac:graphicFrameMkLst>
        </pc:graphicFrameChg>
      </pc:sldChg>
    </pc:docChg>
  </pc:docChgLst>
  <pc:docChgLst>
    <pc:chgData name="Simon Foxcroft" userId="S::simon.foxcroft@hee.nhs.uk::abc41c99-ad44-40f0-924a-0f3abb451bc8" providerId="AD" clId="Web-{455BDD76-640B-C764-21F4-007A5990E1E7}"/>
    <pc:docChg chg="addSld modSld">
      <pc:chgData name="Simon Foxcroft" userId="S::simon.foxcroft@hee.nhs.uk::abc41c99-ad44-40f0-924a-0f3abb451bc8" providerId="AD" clId="Web-{455BDD76-640B-C764-21F4-007A5990E1E7}" dt="2021-12-20T11:08:52.575" v="142" actId="20577"/>
      <pc:docMkLst>
        <pc:docMk/>
      </pc:docMkLst>
      <pc:sldChg chg="modSp">
        <pc:chgData name="Simon Foxcroft" userId="S::simon.foxcroft@hee.nhs.uk::abc41c99-ad44-40f0-924a-0f3abb451bc8" providerId="AD" clId="Web-{455BDD76-640B-C764-21F4-007A5990E1E7}" dt="2021-12-20T11:08:52.575" v="142" actId="20577"/>
        <pc:sldMkLst>
          <pc:docMk/>
          <pc:sldMk cId="3566108451" sldId="285"/>
        </pc:sldMkLst>
        <pc:spChg chg="mod">
          <ac:chgData name="Simon Foxcroft" userId="S::simon.foxcroft@hee.nhs.uk::abc41c99-ad44-40f0-924a-0f3abb451bc8" providerId="AD" clId="Web-{455BDD76-640B-C764-21F4-007A5990E1E7}" dt="2021-12-20T11:08:52.575" v="142" actId="20577"/>
          <ac:spMkLst>
            <pc:docMk/>
            <pc:sldMk cId="3566108451" sldId="285"/>
            <ac:spMk id="6" creationId="{0F6E4EFA-D913-48DA-AB28-76E7FFE8A111}"/>
          </ac:spMkLst>
        </pc:spChg>
      </pc:sldChg>
      <pc:sldChg chg="modSp new">
        <pc:chgData name="Simon Foxcroft" userId="S::simon.foxcroft@hee.nhs.uk::abc41c99-ad44-40f0-924a-0f3abb451bc8" providerId="AD" clId="Web-{455BDD76-640B-C764-21F4-007A5990E1E7}" dt="2021-12-20T11:07:47.354" v="140" actId="1076"/>
        <pc:sldMkLst>
          <pc:docMk/>
          <pc:sldMk cId="318488676" sldId="295"/>
        </pc:sldMkLst>
        <pc:spChg chg="mod">
          <ac:chgData name="Simon Foxcroft" userId="S::simon.foxcroft@hee.nhs.uk::abc41c99-ad44-40f0-924a-0f3abb451bc8" providerId="AD" clId="Web-{455BDD76-640B-C764-21F4-007A5990E1E7}" dt="2021-12-20T11:07:47.354" v="140" actId="1076"/>
          <ac:spMkLst>
            <pc:docMk/>
            <pc:sldMk cId="318488676" sldId="295"/>
            <ac:spMk id="2" creationId="{D9C1263B-02C1-445F-A0E5-BFCE2B0B338D}"/>
          </ac:spMkLst>
        </pc:spChg>
        <pc:spChg chg="mod">
          <ac:chgData name="Simon Foxcroft" userId="S::simon.foxcroft@hee.nhs.uk::abc41c99-ad44-40f0-924a-0f3abb451bc8" providerId="AD" clId="Web-{455BDD76-640B-C764-21F4-007A5990E1E7}" dt="2021-12-20T11:07:32.010" v="137" actId="20577"/>
          <ac:spMkLst>
            <pc:docMk/>
            <pc:sldMk cId="318488676" sldId="295"/>
            <ac:spMk id="3" creationId="{7D91327C-7B79-418D-B119-886EE640A14D}"/>
          </ac:spMkLst>
        </pc:spChg>
      </pc:sldChg>
    </pc:docChg>
  </pc:docChgLst>
  <pc:docChgLst>
    <pc:chgData name="Juliette Dack" userId="5cb710e7-7d28-404d-8879-fb1458fc6e47" providerId="ADAL" clId="{AF5944AD-FBA1-47DC-AE6F-8E2A51511148}"/>
    <pc:docChg chg="modSld">
      <pc:chgData name="Juliette Dack" userId="5cb710e7-7d28-404d-8879-fb1458fc6e47" providerId="ADAL" clId="{AF5944AD-FBA1-47DC-AE6F-8E2A51511148}" dt="2021-12-13T10:24:54.474" v="0" actId="6549"/>
      <pc:docMkLst>
        <pc:docMk/>
      </pc:docMkLst>
      <pc:sldChg chg="modSp mod">
        <pc:chgData name="Juliette Dack" userId="5cb710e7-7d28-404d-8879-fb1458fc6e47" providerId="ADAL" clId="{AF5944AD-FBA1-47DC-AE6F-8E2A51511148}" dt="2021-12-13T10:24:54.474" v="0" actId="6549"/>
        <pc:sldMkLst>
          <pc:docMk/>
          <pc:sldMk cId="321821527" sldId="274"/>
        </pc:sldMkLst>
        <pc:spChg chg="mod">
          <ac:chgData name="Juliette Dack" userId="5cb710e7-7d28-404d-8879-fb1458fc6e47" providerId="ADAL" clId="{AF5944AD-FBA1-47DC-AE6F-8E2A51511148}" dt="2021-12-13T10:24:54.474" v="0" actId="6549"/>
          <ac:spMkLst>
            <pc:docMk/>
            <pc:sldMk cId="321821527" sldId="274"/>
            <ac:spMk id="5" creationId="{556BE468-62B6-45B8-9C53-67007202533E}"/>
          </ac:spMkLst>
        </pc:spChg>
      </pc:sldChg>
    </pc:docChg>
  </pc:docChgLst>
  <pc:docChgLst>
    <pc:chgData name="Simon Foxcroft" userId="S::simon.foxcroft@hee.nhs.uk::abc41c99-ad44-40f0-924a-0f3abb451bc8" providerId="AD" clId="Web-{B41F509A-997E-EE61-A832-1F3762935C8E}"/>
    <pc:docChg chg="modSld">
      <pc:chgData name="Simon Foxcroft" userId="S::simon.foxcroft@hee.nhs.uk::abc41c99-ad44-40f0-924a-0f3abb451bc8" providerId="AD" clId="Web-{B41F509A-997E-EE61-A832-1F3762935C8E}" dt="2022-01-07T11:00:28.482" v="3" actId="20577"/>
      <pc:docMkLst>
        <pc:docMk/>
      </pc:docMkLst>
      <pc:sldChg chg="modSp">
        <pc:chgData name="Simon Foxcroft" userId="S::simon.foxcroft@hee.nhs.uk::abc41c99-ad44-40f0-924a-0f3abb451bc8" providerId="AD" clId="Web-{B41F509A-997E-EE61-A832-1F3762935C8E}" dt="2022-01-07T11:00:28.482" v="3" actId="20577"/>
        <pc:sldMkLst>
          <pc:docMk/>
          <pc:sldMk cId="1954453894" sldId="286"/>
        </pc:sldMkLst>
        <pc:spChg chg="mod">
          <ac:chgData name="Simon Foxcroft" userId="S::simon.foxcroft@hee.nhs.uk::abc41c99-ad44-40f0-924a-0f3abb451bc8" providerId="AD" clId="Web-{B41F509A-997E-EE61-A832-1F3762935C8E}" dt="2022-01-07T11:00:28.482" v="3" actId="20577"/>
          <ac:spMkLst>
            <pc:docMk/>
            <pc:sldMk cId="1954453894" sldId="286"/>
            <ac:spMk id="11" creationId="{132D0887-5439-4315-A41D-A463FDF61C83}"/>
          </ac:spMkLst>
        </pc:spChg>
      </pc:sldChg>
    </pc:docChg>
  </pc:docChgLst>
  <pc:docChgLst>
    <pc:chgData name="Simon Foxcroft" userId="S::simon.foxcroft@hee.nhs.uk::abc41c99-ad44-40f0-924a-0f3abb451bc8" providerId="AD" clId="Web-{0AB35537-BBFD-AB88-101B-D8F62C8AC5D4}"/>
    <pc:docChg chg="delSld modSld">
      <pc:chgData name="Simon Foxcroft" userId="S::simon.foxcroft@hee.nhs.uk::abc41c99-ad44-40f0-924a-0f3abb451bc8" providerId="AD" clId="Web-{0AB35537-BBFD-AB88-101B-D8F62C8AC5D4}" dt="2022-01-17T18:17:30.613" v="4"/>
      <pc:docMkLst>
        <pc:docMk/>
      </pc:docMkLst>
      <pc:sldChg chg="modSp">
        <pc:chgData name="Simon Foxcroft" userId="S::simon.foxcroft@hee.nhs.uk::abc41c99-ad44-40f0-924a-0f3abb451bc8" providerId="AD" clId="Web-{0AB35537-BBFD-AB88-101B-D8F62C8AC5D4}" dt="2022-01-17T18:17:27.191" v="3" actId="20577"/>
        <pc:sldMkLst>
          <pc:docMk/>
          <pc:sldMk cId="1414001064" sldId="296"/>
        </pc:sldMkLst>
        <pc:spChg chg="mod">
          <ac:chgData name="Simon Foxcroft" userId="S::simon.foxcroft@hee.nhs.uk::abc41c99-ad44-40f0-924a-0f3abb451bc8" providerId="AD" clId="Web-{0AB35537-BBFD-AB88-101B-D8F62C8AC5D4}" dt="2022-01-17T18:17:27.191" v="3" actId="20577"/>
          <ac:spMkLst>
            <pc:docMk/>
            <pc:sldMk cId="1414001064" sldId="296"/>
            <ac:spMk id="3" creationId="{7D91327C-7B79-418D-B119-886EE640A14D}"/>
          </ac:spMkLst>
        </pc:spChg>
      </pc:sldChg>
      <pc:sldChg chg="del">
        <pc:chgData name="Simon Foxcroft" userId="S::simon.foxcroft@hee.nhs.uk::abc41c99-ad44-40f0-924a-0f3abb451bc8" providerId="AD" clId="Web-{0AB35537-BBFD-AB88-101B-D8F62C8AC5D4}" dt="2022-01-17T18:17:30.613" v="4"/>
        <pc:sldMkLst>
          <pc:docMk/>
          <pc:sldMk cId="956473723" sldId="297"/>
        </pc:sldMkLst>
      </pc:sldChg>
    </pc:docChg>
  </pc:docChgLst>
  <pc:docChgLst>
    <pc:chgData name="Simon Foxcroft" userId="abc41c99-ad44-40f0-924a-0f3abb451bc8" providerId="ADAL" clId="{E25E7462-9A44-493E-B0BD-C8470CB34BE4}"/>
    <pc:docChg chg="undo custSel modSld">
      <pc:chgData name="Simon Foxcroft" userId="abc41c99-ad44-40f0-924a-0f3abb451bc8" providerId="ADAL" clId="{E25E7462-9A44-493E-B0BD-C8470CB34BE4}" dt="2022-01-19T11:46:43.520" v="896" actId="20577"/>
      <pc:docMkLst>
        <pc:docMk/>
      </pc:docMkLst>
      <pc:sldChg chg="modSp mod">
        <pc:chgData name="Simon Foxcroft" userId="abc41c99-ad44-40f0-924a-0f3abb451bc8" providerId="ADAL" clId="{E25E7462-9A44-493E-B0BD-C8470CB34BE4}" dt="2022-01-19T11:43:29.507" v="330" actId="962"/>
        <pc:sldMkLst>
          <pc:docMk/>
          <pc:sldMk cId="3288757669" sldId="256"/>
        </pc:sldMkLst>
        <pc:picChg chg="mod">
          <ac:chgData name="Simon Foxcroft" userId="abc41c99-ad44-40f0-924a-0f3abb451bc8" providerId="ADAL" clId="{E25E7462-9A44-493E-B0BD-C8470CB34BE4}" dt="2022-01-19T11:43:24.691" v="329" actId="962"/>
          <ac:picMkLst>
            <pc:docMk/>
            <pc:sldMk cId="3288757669" sldId="256"/>
            <ac:picMk id="4" creationId="{6185AAE9-01AA-4FDE-BF6A-E832071CA0A1}"/>
          </ac:picMkLst>
        </pc:picChg>
        <pc:picChg chg="mod">
          <ac:chgData name="Simon Foxcroft" userId="abc41c99-ad44-40f0-924a-0f3abb451bc8" providerId="ADAL" clId="{E25E7462-9A44-493E-B0BD-C8470CB34BE4}" dt="2022-01-19T11:43:29.507" v="330" actId="962"/>
          <ac:picMkLst>
            <pc:docMk/>
            <pc:sldMk cId="3288757669" sldId="256"/>
            <ac:picMk id="7" creationId="{00000000-0000-0000-0000-000000000000}"/>
          </ac:picMkLst>
        </pc:picChg>
        <pc:picChg chg="mod">
          <ac:chgData name="Simon Foxcroft" userId="abc41c99-ad44-40f0-924a-0f3abb451bc8" providerId="ADAL" clId="{E25E7462-9A44-493E-B0BD-C8470CB34BE4}" dt="2022-01-19T11:42:59.892" v="243" actId="962"/>
          <ac:picMkLst>
            <pc:docMk/>
            <pc:sldMk cId="3288757669" sldId="256"/>
            <ac:picMk id="14" creationId="{00000000-0000-0000-0000-000000000000}"/>
          </ac:picMkLst>
        </pc:picChg>
      </pc:sldChg>
      <pc:sldChg chg="modSp mod">
        <pc:chgData name="Simon Foxcroft" userId="abc41c99-ad44-40f0-924a-0f3abb451bc8" providerId="ADAL" clId="{E25E7462-9A44-493E-B0BD-C8470CB34BE4}" dt="2022-01-19T11:45:43.223" v="876" actId="962"/>
        <pc:sldMkLst>
          <pc:docMk/>
          <pc:sldMk cId="627514607" sldId="291"/>
        </pc:sldMkLst>
        <pc:picChg chg="mod">
          <ac:chgData name="Simon Foxcroft" userId="abc41c99-ad44-40f0-924a-0f3abb451bc8" providerId="ADAL" clId="{E25E7462-9A44-493E-B0BD-C8470CB34BE4}" dt="2022-01-19T11:45:43.223" v="876" actId="962"/>
          <ac:picMkLst>
            <pc:docMk/>
            <pc:sldMk cId="627514607" sldId="291"/>
            <ac:picMk id="7" creationId="{9E9C5EDF-A796-49B2-88AA-42630A3156A0}"/>
          </ac:picMkLst>
        </pc:picChg>
      </pc:sldChg>
      <pc:sldChg chg="modSp mod">
        <pc:chgData name="Simon Foxcroft" userId="abc41c99-ad44-40f0-924a-0f3abb451bc8" providerId="ADAL" clId="{E25E7462-9A44-493E-B0BD-C8470CB34BE4}" dt="2022-01-19T11:46:43.520" v="896" actId="20577"/>
        <pc:sldMkLst>
          <pc:docMk/>
          <pc:sldMk cId="1414001064" sldId="296"/>
        </pc:sldMkLst>
        <pc:spChg chg="mod">
          <ac:chgData name="Simon Foxcroft" userId="abc41c99-ad44-40f0-924a-0f3abb451bc8" providerId="ADAL" clId="{E25E7462-9A44-493E-B0BD-C8470CB34BE4}" dt="2022-01-19T11:46:43.520" v="896" actId="20577"/>
          <ac:spMkLst>
            <pc:docMk/>
            <pc:sldMk cId="1414001064" sldId="296"/>
            <ac:spMk id="3" creationId="{7D91327C-7B79-418D-B119-886EE640A14D}"/>
          </ac:spMkLst>
        </pc:spChg>
      </pc:sldChg>
    </pc:docChg>
  </pc:docChgLst>
  <pc:docChgLst>
    <pc:chgData name="Juliette Dack" userId="S::juliette.dack@hee.nhs.uk::5cb710e7-7d28-404d-8879-fb1458fc6e47" providerId="AD" clId="Web-{20E232AF-20B0-4C85-852D-06EFA78ED879}"/>
    <pc:docChg chg="modSld">
      <pc:chgData name="Juliette Dack" userId="S::juliette.dack@hee.nhs.uk::5cb710e7-7d28-404d-8879-fb1458fc6e47" providerId="AD" clId="Web-{20E232AF-20B0-4C85-852D-06EFA78ED879}" dt="2021-07-29T13:03:32.487" v="1" actId="20577"/>
      <pc:docMkLst>
        <pc:docMk/>
      </pc:docMkLst>
      <pc:sldChg chg="modSp">
        <pc:chgData name="Juliette Dack" userId="S::juliette.dack@hee.nhs.uk::5cb710e7-7d28-404d-8879-fb1458fc6e47" providerId="AD" clId="Web-{20E232AF-20B0-4C85-852D-06EFA78ED879}" dt="2021-07-29T13:03:32.487" v="1" actId="20577"/>
        <pc:sldMkLst>
          <pc:docMk/>
          <pc:sldMk cId="321821527" sldId="274"/>
        </pc:sldMkLst>
        <pc:spChg chg="mod">
          <ac:chgData name="Juliette Dack" userId="S::juliette.dack@hee.nhs.uk::5cb710e7-7d28-404d-8879-fb1458fc6e47" providerId="AD" clId="Web-{20E232AF-20B0-4C85-852D-06EFA78ED879}" dt="2021-07-29T13:03:32.487" v="1" actId="20577"/>
          <ac:spMkLst>
            <pc:docMk/>
            <pc:sldMk cId="321821527" sldId="274"/>
            <ac:spMk id="5" creationId="{556BE468-62B6-45B8-9C53-67007202533E}"/>
          </ac:spMkLst>
        </pc:spChg>
      </pc:sldChg>
    </pc:docChg>
  </pc:docChgLst>
  <pc:docChgLst>
    <pc:chgData name="Simon Foxcroft" userId="S::simon.foxcroft@hee.nhs.uk::abc41c99-ad44-40f0-924a-0f3abb451bc8" providerId="AD" clId="Web-{B5D0DE52-A15F-B52C-4232-C0C8D6BED20F}"/>
    <pc:docChg chg="modSld">
      <pc:chgData name="Simon Foxcroft" userId="S::simon.foxcroft@hee.nhs.uk::abc41c99-ad44-40f0-924a-0f3abb451bc8" providerId="AD" clId="Web-{B5D0DE52-A15F-B52C-4232-C0C8D6BED20F}" dt="2021-12-15T18:55:14.400" v="28" actId="20577"/>
      <pc:docMkLst>
        <pc:docMk/>
      </pc:docMkLst>
      <pc:sldChg chg="modSp">
        <pc:chgData name="Simon Foxcroft" userId="S::simon.foxcroft@hee.nhs.uk::abc41c99-ad44-40f0-924a-0f3abb451bc8" providerId="AD" clId="Web-{B5D0DE52-A15F-B52C-4232-C0C8D6BED20F}" dt="2021-12-15T18:55:14.400" v="28" actId="20577"/>
        <pc:sldMkLst>
          <pc:docMk/>
          <pc:sldMk cId="321821527" sldId="274"/>
        </pc:sldMkLst>
        <pc:spChg chg="mod">
          <ac:chgData name="Simon Foxcroft" userId="S::simon.foxcroft@hee.nhs.uk::abc41c99-ad44-40f0-924a-0f3abb451bc8" providerId="AD" clId="Web-{B5D0DE52-A15F-B52C-4232-C0C8D6BED20F}" dt="2021-12-15T18:55:14.400" v="28" actId="20577"/>
          <ac:spMkLst>
            <pc:docMk/>
            <pc:sldMk cId="321821527" sldId="274"/>
            <ac:spMk id="5" creationId="{556BE468-62B6-45B8-9C53-67007202533E}"/>
          </ac:spMkLst>
        </pc:spChg>
      </pc:sldChg>
    </pc:docChg>
  </pc:docChgLst>
  <pc:docChgLst>
    <pc:chgData name="Simon Foxcroft" userId="abc41c99-ad44-40f0-924a-0f3abb451bc8" providerId="ADAL" clId="{2C611464-2FDB-4C2B-B266-E93D903F6121}"/>
    <pc:docChg chg="undo redo custSel addSld delSld modSld sldOrd">
      <pc:chgData name="Simon Foxcroft" userId="abc41c99-ad44-40f0-924a-0f3abb451bc8" providerId="ADAL" clId="{2C611464-2FDB-4C2B-B266-E93D903F6121}" dt="2021-12-20T17:52:38.340" v="6346" actId="20577"/>
      <pc:docMkLst>
        <pc:docMk/>
      </pc:docMkLst>
      <pc:sldChg chg="modSp add mod">
        <pc:chgData name="Simon Foxcroft" userId="abc41c99-ad44-40f0-924a-0f3abb451bc8" providerId="ADAL" clId="{2C611464-2FDB-4C2B-B266-E93D903F6121}" dt="2021-12-17T13:48:57.495" v="5803" actId="20577"/>
        <pc:sldMkLst>
          <pc:docMk/>
          <pc:sldMk cId="3288757669" sldId="256"/>
        </pc:sldMkLst>
        <pc:spChg chg="mod">
          <ac:chgData name="Simon Foxcroft" userId="abc41c99-ad44-40f0-924a-0f3abb451bc8" providerId="ADAL" clId="{2C611464-2FDB-4C2B-B266-E93D903F6121}" dt="2021-12-17T13:48:57.495" v="5803" actId="20577"/>
          <ac:spMkLst>
            <pc:docMk/>
            <pc:sldMk cId="3288757669" sldId="256"/>
            <ac:spMk id="2" creationId="{00000000-0000-0000-0000-000000000000}"/>
          </ac:spMkLst>
        </pc:spChg>
        <pc:spChg chg="mod">
          <ac:chgData name="Simon Foxcroft" userId="abc41c99-ad44-40f0-924a-0f3abb451bc8" providerId="ADAL" clId="{2C611464-2FDB-4C2B-B266-E93D903F6121}" dt="2021-12-17T11:27:08.945" v="1306" actId="14100"/>
          <ac:spMkLst>
            <pc:docMk/>
            <pc:sldMk cId="3288757669" sldId="256"/>
            <ac:spMk id="8" creationId="{00000000-0000-0000-0000-000000000000}"/>
          </ac:spMkLst>
        </pc:spChg>
      </pc:sldChg>
      <pc:sldChg chg="del">
        <pc:chgData name="Simon Foxcroft" userId="abc41c99-ad44-40f0-924a-0f3abb451bc8" providerId="ADAL" clId="{2C611464-2FDB-4C2B-B266-E93D903F6121}" dt="2021-12-17T12:49:36.497" v="3622" actId="2696"/>
        <pc:sldMkLst>
          <pc:docMk/>
          <pc:sldMk cId="632424405" sldId="264"/>
        </pc:sldMkLst>
      </pc:sldChg>
      <pc:sldChg chg="del">
        <pc:chgData name="Simon Foxcroft" userId="abc41c99-ad44-40f0-924a-0f3abb451bc8" providerId="ADAL" clId="{2C611464-2FDB-4C2B-B266-E93D903F6121}" dt="2021-12-17T13:33:22.903" v="5577" actId="2696"/>
        <pc:sldMkLst>
          <pc:docMk/>
          <pc:sldMk cId="321821527" sldId="274"/>
        </pc:sldMkLst>
      </pc:sldChg>
      <pc:sldChg chg="addSp delSp modSp mod">
        <pc:chgData name="Simon Foxcroft" userId="abc41c99-ad44-40f0-924a-0f3abb451bc8" providerId="ADAL" clId="{2C611464-2FDB-4C2B-B266-E93D903F6121}" dt="2021-12-17T12:38:53.184" v="3512" actId="12789"/>
        <pc:sldMkLst>
          <pc:docMk/>
          <pc:sldMk cId="3431415188" sldId="275"/>
        </pc:sldMkLst>
        <pc:spChg chg="mod">
          <ac:chgData name="Simon Foxcroft" userId="abc41c99-ad44-40f0-924a-0f3abb451bc8" providerId="ADAL" clId="{2C611464-2FDB-4C2B-B266-E93D903F6121}" dt="2021-12-17T12:35:18.078" v="3466" actId="2710"/>
          <ac:spMkLst>
            <pc:docMk/>
            <pc:sldMk cId="3431415188" sldId="275"/>
            <ac:spMk id="4" creationId="{71B4134F-5A06-450D-A331-C9D82D1950CC}"/>
          </ac:spMkLst>
        </pc:spChg>
        <pc:spChg chg="del mod">
          <ac:chgData name="Simon Foxcroft" userId="abc41c99-ad44-40f0-924a-0f3abb451bc8" providerId="ADAL" clId="{2C611464-2FDB-4C2B-B266-E93D903F6121}" dt="2021-12-17T12:32:28.210" v="3421" actId="478"/>
          <ac:spMkLst>
            <pc:docMk/>
            <pc:sldMk cId="3431415188" sldId="275"/>
            <ac:spMk id="5" creationId="{A0A7FB4D-E477-4E1B-91B7-2A261E713550}"/>
          </ac:spMkLst>
        </pc:spChg>
        <pc:spChg chg="add del mod">
          <ac:chgData name="Simon Foxcroft" userId="abc41c99-ad44-40f0-924a-0f3abb451bc8" providerId="ADAL" clId="{2C611464-2FDB-4C2B-B266-E93D903F6121}" dt="2021-12-17T12:33:12.578" v="3447" actId="22"/>
          <ac:spMkLst>
            <pc:docMk/>
            <pc:sldMk cId="3431415188" sldId="275"/>
            <ac:spMk id="7" creationId="{E34CCEBF-FB53-4528-8A02-B895508CAA24}"/>
          </ac:spMkLst>
        </pc:spChg>
        <pc:spChg chg="add mod">
          <ac:chgData name="Simon Foxcroft" userId="abc41c99-ad44-40f0-924a-0f3abb451bc8" providerId="ADAL" clId="{2C611464-2FDB-4C2B-B266-E93D903F6121}" dt="2021-12-17T12:38:53.184" v="3512" actId="12789"/>
          <ac:spMkLst>
            <pc:docMk/>
            <pc:sldMk cId="3431415188" sldId="275"/>
            <ac:spMk id="9" creationId="{CF52FFD9-FB12-4EF2-8B4D-567BDABDB595}"/>
          </ac:spMkLst>
        </pc:spChg>
        <pc:spChg chg="del mod">
          <ac:chgData name="Simon Foxcroft" userId="abc41c99-ad44-40f0-924a-0f3abb451bc8" providerId="ADAL" clId="{2C611464-2FDB-4C2B-B266-E93D903F6121}" dt="2021-12-17T12:32:30.577" v="3422" actId="478"/>
          <ac:spMkLst>
            <pc:docMk/>
            <pc:sldMk cId="3431415188" sldId="275"/>
            <ac:spMk id="11" creationId="{132D0887-5439-4315-A41D-A463FDF61C83}"/>
          </ac:spMkLst>
        </pc:spChg>
        <pc:graphicFrameChg chg="add del mod modGraphic">
          <ac:chgData name="Simon Foxcroft" userId="abc41c99-ad44-40f0-924a-0f3abb451bc8" providerId="ADAL" clId="{2C611464-2FDB-4C2B-B266-E93D903F6121}" dt="2021-12-17T12:32:25.835" v="3420" actId="478"/>
          <ac:graphicFrameMkLst>
            <pc:docMk/>
            <pc:sldMk cId="3431415188" sldId="275"/>
            <ac:graphicFrameMk id="2" creationId="{C9197FE5-1C18-4CA4-9297-75700D490204}"/>
          </ac:graphicFrameMkLst>
        </pc:graphicFrameChg>
        <pc:graphicFrameChg chg="del">
          <ac:chgData name="Simon Foxcroft" userId="abc41c99-ad44-40f0-924a-0f3abb451bc8" providerId="ADAL" clId="{2C611464-2FDB-4C2B-B266-E93D903F6121}" dt="2021-12-16T20:15:10.399" v="103" actId="478"/>
          <ac:graphicFrameMkLst>
            <pc:docMk/>
            <pc:sldMk cId="3431415188" sldId="275"/>
            <ac:graphicFrameMk id="3" creationId="{7C74D1D0-62EE-4431-89C4-47BE48F5E5CA}"/>
          </ac:graphicFrameMkLst>
        </pc:graphicFrameChg>
      </pc:sldChg>
      <pc:sldChg chg="addSp delSp modSp mod">
        <pc:chgData name="Simon Foxcroft" userId="abc41c99-ad44-40f0-924a-0f3abb451bc8" providerId="ADAL" clId="{2C611464-2FDB-4C2B-B266-E93D903F6121}" dt="2021-12-17T13:36:30.592" v="5587" actId="20577"/>
        <pc:sldMkLst>
          <pc:docMk/>
          <pc:sldMk cId="3692950932" sldId="276"/>
        </pc:sldMkLst>
        <pc:spChg chg="del">
          <ac:chgData name="Simon Foxcroft" userId="abc41c99-ad44-40f0-924a-0f3abb451bc8" providerId="ADAL" clId="{2C611464-2FDB-4C2B-B266-E93D903F6121}" dt="2021-12-17T11:20:04.571" v="1167" actId="478"/>
          <ac:spMkLst>
            <pc:docMk/>
            <pc:sldMk cId="3692950932" sldId="276"/>
            <ac:spMk id="4" creationId="{71B4134F-5A06-450D-A331-C9D82D1950CC}"/>
          </ac:spMkLst>
        </pc:spChg>
        <pc:spChg chg="mod">
          <ac:chgData name="Simon Foxcroft" userId="abc41c99-ad44-40f0-924a-0f3abb451bc8" providerId="ADAL" clId="{2C611464-2FDB-4C2B-B266-E93D903F6121}" dt="2021-12-17T13:36:30.592" v="5587" actId="20577"/>
          <ac:spMkLst>
            <pc:docMk/>
            <pc:sldMk cId="3692950932" sldId="276"/>
            <ac:spMk id="5" creationId="{A0A7FB4D-E477-4E1B-91B7-2A261E713550}"/>
          </ac:spMkLst>
        </pc:spChg>
        <pc:spChg chg="add mod">
          <ac:chgData name="Simon Foxcroft" userId="abc41c99-ad44-40f0-924a-0f3abb451bc8" providerId="ADAL" clId="{2C611464-2FDB-4C2B-B266-E93D903F6121}" dt="2021-12-17T11:20:04.828" v="1168"/>
          <ac:spMkLst>
            <pc:docMk/>
            <pc:sldMk cId="3692950932" sldId="276"/>
            <ac:spMk id="6" creationId="{D9D1E9AC-24F2-4DC4-A668-4992B330FE70}"/>
          </ac:spMkLst>
        </pc:spChg>
        <pc:spChg chg="mod">
          <ac:chgData name="Simon Foxcroft" userId="abc41c99-ad44-40f0-924a-0f3abb451bc8" providerId="ADAL" clId="{2C611464-2FDB-4C2B-B266-E93D903F6121}" dt="2021-12-17T13:10:06.264" v="4454" actId="1076"/>
          <ac:spMkLst>
            <pc:docMk/>
            <pc:sldMk cId="3692950932" sldId="276"/>
            <ac:spMk id="11" creationId="{132D0887-5439-4315-A41D-A463FDF61C83}"/>
          </ac:spMkLst>
        </pc:spChg>
        <pc:graphicFrameChg chg="mod modGraphic">
          <ac:chgData name="Simon Foxcroft" userId="abc41c99-ad44-40f0-924a-0f3abb451bc8" providerId="ADAL" clId="{2C611464-2FDB-4C2B-B266-E93D903F6121}" dt="2021-12-17T09:22:56.771" v="301" actId="1076"/>
          <ac:graphicFrameMkLst>
            <pc:docMk/>
            <pc:sldMk cId="3692950932" sldId="276"/>
            <ac:graphicFrameMk id="2" creationId="{35197F3C-A0BD-49A5-8255-25B30EBD712B}"/>
          </ac:graphicFrameMkLst>
        </pc:graphicFrameChg>
      </pc:sldChg>
      <pc:sldChg chg="addSp delSp modSp mod">
        <pc:chgData name="Simon Foxcroft" userId="abc41c99-ad44-40f0-924a-0f3abb451bc8" providerId="ADAL" clId="{2C611464-2FDB-4C2B-B266-E93D903F6121}" dt="2021-12-17T13:39:27.999" v="5639" actId="20577"/>
        <pc:sldMkLst>
          <pc:docMk/>
          <pc:sldMk cId="2713674233" sldId="277"/>
        </pc:sldMkLst>
        <pc:spChg chg="del">
          <ac:chgData name="Simon Foxcroft" userId="abc41c99-ad44-40f0-924a-0f3abb451bc8" providerId="ADAL" clId="{2C611464-2FDB-4C2B-B266-E93D903F6121}" dt="2021-12-17T11:20:28.332" v="1200" actId="478"/>
          <ac:spMkLst>
            <pc:docMk/>
            <pc:sldMk cId="2713674233" sldId="277"/>
            <ac:spMk id="4" creationId="{71B4134F-5A06-450D-A331-C9D82D1950CC}"/>
          </ac:spMkLst>
        </pc:spChg>
        <pc:spChg chg="mod">
          <ac:chgData name="Simon Foxcroft" userId="abc41c99-ad44-40f0-924a-0f3abb451bc8" providerId="ADAL" clId="{2C611464-2FDB-4C2B-B266-E93D903F6121}" dt="2021-12-17T13:39:27.999" v="5639" actId="20577"/>
          <ac:spMkLst>
            <pc:docMk/>
            <pc:sldMk cId="2713674233" sldId="277"/>
            <ac:spMk id="5" creationId="{A0A7FB4D-E477-4E1B-91B7-2A261E713550}"/>
          </ac:spMkLst>
        </pc:spChg>
        <pc:spChg chg="add mod">
          <ac:chgData name="Simon Foxcroft" userId="abc41c99-ad44-40f0-924a-0f3abb451bc8" providerId="ADAL" clId="{2C611464-2FDB-4C2B-B266-E93D903F6121}" dt="2021-12-17T11:20:28.597" v="1201"/>
          <ac:spMkLst>
            <pc:docMk/>
            <pc:sldMk cId="2713674233" sldId="277"/>
            <ac:spMk id="7" creationId="{272FCA0F-7736-4356-A220-69AD45876963}"/>
          </ac:spMkLst>
        </pc:spChg>
        <pc:spChg chg="mod">
          <ac:chgData name="Simon Foxcroft" userId="abc41c99-ad44-40f0-924a-0f3abb451bc8" providerId="ADAL" clId="{2C611464-2FDB-4C2B-B266-E93D903F6121}" dt="2021-12-17T13:38:54.986" v="5620" actId="1076"/>
          <ac:spMkLst>
            <pc:docMk/>
            <pc:sldMk cId="2713674233" sldId="277"/>
            <ac:spMk id="11" creationId="{132D0887-5439-4315-A41D-A463FDF61C83}"/>
          </ac:spMkLst>
        </pc:spChg>
        <pc:graphicFrameChg chg="add mod modGraphic">
          <ac:chgData name="Simon Foxcroft" userId="abc41c99-ad44-40f0-924a-0f3abb451bc8" providerId="ADAL" clId="{2C611464-2FDB-4C2B-B266-E93D903F6121}" dt="2021-12-17T09:56:27.738" v="515" actId="12788"/>
          <ac:graphicFrameMkLst>
            <pc:docMk/>
            <pc:sldMk cId="2713674233" sldId="277"/>
            <ac:graphicFrameMk id="2" creationId="{FF68C24B-F991-463B-9816-43460916ECBC}"/>
          </ac:graphicFrameMkLst>
        </pc:graphicFrameChg>
        <pc:graphicFrameChg chg="del">
          <ac:chgData name="Simon Foxcroft" userId="abc41c99-ad44-40f0-924a-0f3abb451bc8" providerId="ADAL" clId="{2C611464-2FDB-4C2B-B266-E93D903F6121}" dt="2021-12-17T09:36:28.152" v="326" actId="478"/>
          <ac:graphicFrameMkLst>
            <pc:docMk/>
            <pc:sldMk cId="2713674233" sldId="277"/>
            <ac:graphicFrameMk id="8" creationId="{3E4E29FF-17A7-4F83-B0EA-585CBE0059D2}"/>
          </ac:graphicFrameMkLst>
        </pc:graphicFrameChg>
      </pc:sldChg>
      <pc:sldChg chg="addSp delSp modSp mod">
        <pc:chgData name="Simon Foxcroft" userId="abc41c99-ad44-40f0-924a-0f3abb451bc8" providerId="ADAL" clId="{2C611464-2FDB-4C2B-B266-E93D903F6121}" dt="2021-12-17T12:38:40.835" v="3510" actId="12789"/>
        <pc:sldMkLst>
          <pc:docMk/>
          <pc:sldMk cId="3042237102" sldId="278"/>
        </pc:sldMkLst>
        <pc:spChg chg="del">
          <ac:chgData name="Simon Foxcroft" userId="abc41c99-ad44-40f0-924a-0f3abb451bc8" providerId="ADAL" clId="{2C611464-2FDB-4C2B-B266-E93D903F6121}" dt="2021-12-17T11:20:56.531" v="1203" actId="478"/>
          <ac:spMkLst>
            <pc:docMk/>
            <pc:sldMk cId="3042237102" sldId="278"/>
            <ac:spMk id="4" creationId="{71B4134F-5A06-450D-A331-C9D82D1950CC}"/>
          </ac:spMkLst>
        </pc:spChg>
        <pc:spChg chg="del">
          <ac:chgData name="Simon Foxcroft" userId="abc41c99-ad44-40f0-924a-0f3abb451bc8" providerId="ADAL" clId="{2C611464-2FDB-4C2B-B266-E93D903F6121}" dt="2021-12-17T10:31:43.347" v="1009" actId="478"/>
          <ac:spMkLst>
            <pc:docMk/>
            <pc:sldMk cId="3042237102" sldId="278"/>
            <ac:spMk id="5" creationId="{A0A7FB4D-E477-4E1B-91B7-2A261E713550}"/>
          </ac:spMkLst>
        </pc:spChg>
        <pc:spChg chg="add del mod">
          <ac:chgData name="Simon Foxcroft" userId="abc41c99-ad44-40f0-924a-0f3abb451bc8" providerId="ADAL" clId="{2C611464-2FDB-4C2B-B266-E93D903F6121}" dt="2021-12-17T12:35:39.055" v="3469" actId="478"/>
          <ac:spMkLst>
            <pc:docMk/>
            <pc:sldMk cId="3042237102" sldId="278"/>
            <ac:spMk id="7" creationId="{F9C92257-2A15-4178-8765-EB404A7FFFA2}"/>
          </ac:spMkLst>
        </pc:spChg>
        <pc:spChg chg="add mod">
          <ac:chgData name="Simon Foxcroft" userId="abc41c99-ad44-40f0-924a-0f3abb451bc8" providerId="ADAL" clId="{2C611464-2FDB-4C2B-B266-E93D903F6121}" dt="2021-12-17T12:35:50.043" v="3486" actId="20577"/>
          <ac:spMkLst>
            <pc:docMk/>
            <pc:sldMk cId="3042237102" sldId="278"/>
            <ac:spMk id="8" creationId="{1A3C618D-E834-4A85-A20E-10CD8C4745CC}"/>
          </ac:spMkLst>
        </pc:spChg>
        <pc:spChg chg="add mod">
          <ac:chgData name="Simon Foxcroft" userId="abc41c99-ad44-40f0-924a-0f3abb451bc8" providerId="ADAL" clId="{2C611464-2FDB-4C2B-B266-E93D903F6121}" dt="2021-12-17T12:38:40.835" v="3510" actId="12789"/>
          <ac:spMkLst>
            <pc:docMk/>
            <pc:sldMk cId="3042237102" sldId="278"/>
            <ac:spMk id="10" creationId="{D31C8353-8D4C-411C-96A6-3EE288FC9CAA}"/>
          </ac:spMkLst>
        </pc:spChg>
        <pc:spChg chg="del mod">
          <ac:chgData name="Simon Foxcroft" userId="abc41c99-ad44-40f0-924a-0f3abb451bc8" providerId="ADAL" clId="{2C611464-2FDB-4C2B-B266-E93D903F6121}" dt="2021-12-17T12:35:44.002" v="3470" actId="478"/>
          <ac:spMkLst>
            <pc:docMk/>
            <pc:sldMk cId="3042237102" sldId="278"/>
            <ac:spMk id="11" creationId="{132D0887-5439-4315-A41D-A463FDF61C83}"/>
          </ac:spMkLst>
        </pc:spChg>
        <pc:graphicFrameChg chg="add del mod modGraphic">
          <ac:chgData name="Simon Foxcroft" userId="abc41c99-ad44-40f0-924a-0f3abb451bc8" providerId="ADAL" clId="{2C611464-2FDB-4C2B-B266-E93D903F6121}" dt="2021-12-17T12:35:36.924" v="3468" actId="478"/>
          <ac:graphicFrameMkLst>
            <pc:docMk/>
            <pc:sldMk cId="3042237102" sldId="278"/>
            <ac:graphicFrameMk id="2" creationId="{AEFF1CDF-53F1-44BD-97D4-1E35E354FD5B}"/>
          </ac:graphicFrameMkLst>
        </pc:graphicFrameChg>
        <pc:graphicFrameChg chg="del">
          <ac:chgData name="Simon Foxcroft" userId="abc41c99-ad44-40f0-924a-0f3abb451bc8" providerId="ADAL" clId="{2C611464-2FDB-4C2B-B266-E93D903F6121}" dt="2021-12-17T09:48:07.757" v="433" actId="478"/>
          <ac:graphicFrameMkLst>
            <pc:docMk/>
            <pc:sldMk cId="3042237102" sldId="278"/>
            <ac:graphicFrameMk id="3" creationId="{7C74D1D0-62EE-4431-89C4-47BE48F5E5CA}"/>
          </ac:graphicFrameMkLst>
        </pc:graphicFrameChg>
      </pc:sldChg>
      <pc:sldChg chg="addSp delSp modSp mod">
        <pc:chgData name="Simon Foxcroft" userId="abc41c99-ad44-40f0-924a-0f3abb451bc8" providerId="ADAL" clId="{2C611464-2FDB-4C2B-B266-E93D903F6121}" dt="2021-12-17T13:40:11.785" v="5651" actId="20577"/>
        <pc:sldMkLst>
          <pc:docMk/>
          <pc:sldMk cId="109530804" sldId="279"/>
        </pc:sldMkLst>
        <pc:spChg chg="del">
          <ac:chgData name="Simon Foxcroft" userId="abc41c99-ad44-40f0-924a-0f3abb451bc8" providerId="ADAL" clId="{2C611464-2FDB-4C2B-B266-E93D903F6121}" dt="2021-12-17T11:21:45.837" v="1241" actId="478"/>
          <ac:spMkLst>
            <pc:docMk/>
            <pc:sldMk cId="109530804" sldId="279"/>
            <ac:spMk id="4" creationId="{71B4134F-5A06-450D-A331-C9D82D1950CC}"/>
          </ac:spMkLst>
        </pc:spChg>
        <pc:spChg chg="del">
          <ac:chgData name="Simon Foxcroft" userId="abc41c99-ad44-40f0-924a-0f3abb451bc8" providerId="ADAL" clId="{2C611464-2FDB-4C2B-B266-E93D903F6121}" dt="2021-12-17T10:32:54.697" v="1018" actId="478"/>
          <ac:spMkLst>
            <pc:docMk/>
            <pc:sldMk cId="109530804" sldId="279"/>
            <ac:spMk id="5" creationId="{A0A7FB4D-E477-4E1B-91B7-2A261E713550}"/>
          </ac:spMkLst>
        </pc:spChg>
        <pc:spChg chg="add mod">
          <ac:chgData name="Simon Foxcroft" userId="abc41c99-ad44-40f0-924a-0f3abb451bc8" providerId="ADAL" clId="{2C611464-2FDB-4C2B-B266-E93D903F6121}" dt="2021-12-17T13:40:11.785" v="5651" actId="20577"/>
          <ac:spMkLst>
            <pc:docMk/>
            <pc:sldMk cId="109530804" sldId="279"/>
            <ac:spMk id="7" creationId="{8AD34A90-035E-4768-95C5-3B1B0525166D}"/>
          </ac:spMkLst>
        </pc:spChg>
        <pc:spChg chg="add mod">
          <ac:chgData name="Simon Foxcroft" userId="abc41c99-ad44-40f0-924a-0f3abb451bc8" providerId="ADAL" clId="{2C611464-2FDB-4C2B-B266-E93D903F6121}" dt="2021-12-17T11:21:46.086" v="1242"/>
          <ac:spMkLst>
            <pc:docMk/>
            <pc:sldMk cId="109530804" sldId="279"/>
            <ac:spMk id="8" creationId="{6021C29F-1935-4E7D-A988-7F92E1F558FD}"/>
          </ac:spMkLst>
        </pc:spChg>
        <pc:spChg chg="mod">
          <ac:chgData name="Simon Foxcroft" userId="abc41c99-ad44-40f0-924a-0f3abb451bc8" providerId="ADAL" clId="{2C611464-2FDB-4C2B-B266-E93D903F6121}" dt="2021-12-17T13:25:11.459" v="5080" actId="20577"/>
          <ac:spMkLst>
            <pc:docMk/>
            <pc:sldMk cId="109530804" sldId="279"/>
            <ac:spMk id="11" creationId="{132D0887-5439-4315-A41D-A463FDF61C83}"/>
          </ac:spMkLst>
        </pc:spChg>
        <pc:graphicFrameChg chg="add mod modGraphic">
          <ac:chgData name="Simon Foxcroft" userId="abc41c99-ad44-40f0-924a-0f3abb451bc8" providerId="ADAL" clId="{2C611464-2FDB-4C2B-B266-E93D903F6121}" dt="2021-12-17T13:24:39.415" v="5074" actId="1076"/>
          <ac:graphicFrameMkLst>
            <pc:docMk/>
            <pc:sldMk cId="109530804" sldId="279"/>
            <ac:graphicFrameMk id="2" creationId="{F2EB3EEA-59EA-448F-A627-31C4969B1950}"/>
          </ac:graphicFrameMkLst>
        </pc:graphicFrameChg>
        <pc:graphicFrameChg chg="add del">
          <ac:chgData name="Simon Foxcroft" userId="abc41c99-ad44-40f0-924a-0f3abb451bc8" providerId="ADAL" clId="{2C611464-2FDB-4C2B-B266-E93D903F6121}" dt="2021-12-17T09:49:37.396" v="452" actId="478"/>
          <ac:graphicFrameMkLst>
            <pc:docMk/>
            <pc:sldMk cId="109530804" sldId="279"/>
            <ac:graphicFrameMk id="3" creationId="{8D0396E9-1439-4903-8AD5-B849A336C82C}"/>
          </ac:graphicFrameMkLst>
        </pc:graphicFrameChg>
      </pc:sldChg>
      <pc:sldChg chg="addSp delSp modSp mod">
        <pc:chgData name="Simon Foxcroft" userId="abc41c99-ad44-40f0-924a-0f3abb451bc8" providerId="ADAL" clId="{2C611464-2FDB-4C2B-B266-E93D903F6121}" dt="2021-12-17T13:41:54.788" v="5710" actId="20577"/>
        <pc:sldMkLst>
          <pc:docMk/>
          <pc:sldMk cId="4068141906" sldId="280"/>
        </pc:sldMkLst>
        <pc:spChg chg="del">
          <ac:chgData name="Simon Foxcroft" userId="abc41c99-ad44-40f0-924a-0f3abb451bc8" providerId="ADAL" clId="{2C611464-2FDB-4C2B-B266-E93D903F6121}" dt="2021-12-17T11:22:56.492" v="1271" actId="478"/>
          <ac:spMkLst>
            <pc:docMk/>
            <pc:sldMk cId="4068141906" sldId="280"/>
            <ac:spMk id="4" creationId="{71B4134F-5A06-450D-A331-C9D82D1950CC}"/>
          </ac:spMkLst>
        </pc:spChg>
        <pc:spChg chg="del">
          <ac:chgData name="Simon Foxcroft" userId="abc41c99-ad44-40f0-924a-0f3abb451bc8" providerId="ADAL" clId="{2C611464-2FDB-4C2B-B266-E93D903F6121}" dt="2021-12-17T10:36:14.214" v="1054" actId="478"/>
          <ac:spMkLst>
            <pc:docMk/>
            <pc:sldMk cId="4068141906" sldId="280"/>
            <ac:spMk id="5" creationId="{A0A7FB4D-E477-4E1B-91B7-2A261E713550}"/>
          </ac:spMkLst>
        </pc:spChg>
        <pc:spChg chg="add mod">
          <ac:chgData name="Simon Foxcroft" userId="abc41c99-ad44-40f0-924a-0f3abb451bc8" providerId="ADAL" clId="{2C611464-2FDB-4C2B-B266-E93D903F6121}" dt="2021-12-17T13:41:54.788" v="5710" actId="20577"/>
          <ac:spMkLst>
            <pc:docMk/>
            <pc:sldMk cId="4068141906" sldId="280"/>
            <ac:spMk id="7" creationId="{C38B8589-FBD1-4C7E-BD5D-3B91EFC15F5E}"/>
          </ac:spMkLst>
        </pc:spChg>
        <pc:spChg chg="add del mod">
          <ac:chgData name="Simon Foxcroft" userId="abc41c99-ad44-40f0-924a-0f3abb451bc8" providerId="ADAL" clId="{2C611464-2FDB-4C2B-B266-E93D903F6121}" dt="2021-12-17T11:23:09.311" v="1274" actId="478"/>
          <ac:spMkLst>
            <pc:docMk/>
            <pc:sldMk cId="4068141906" sldId="280"/>
            <ac:spMk id="8" creationId="{D37B26F0-2CAA-479D-B272-1C26603D7019}"/>
          </ac:spMkLst>
        </pc:spChg>
        <pc:spChg chg="add mod">
          <ac:chgData name="Simon Foxcroft" userId="abc41c99-ad44-40f0-924a-0f3abb451bc8" providerId="ADAL" clId="{2C611464-2FDB-4C2B-B266-E93D903F6121}" dt="2021-12-17T11:23:09.730" v="1275"/>
          <ac:spMkLst>
            <pc:docMk/>
            <pc:sldMk cId="4068141906" sldId="280"/>
            <ac:spMk id="9" creationId="{FA151838-1784-4BF4-A4D7-50F94A55C21A}"/>
          </ac:spMkLst>
        </pc:spChg>
        <pc:spChg chg="mod">
          <ac:chgData name="Simon Foxcroft" userId="abc41c99-ad44-40f0-924a-0f3abb451bc8" providerId="ADAL" clId="{2C611464-2FDB-4C2B-B266-E93D903F6121}" dt="2021-12-17T13:28:29.205" v="5253" actId="1076"/>
          <ac:spMkLst>
            <pc:docMk/>
            <pc:sldMk cId="4068141906" sldId="280"/>
            <ac:spMk id="11" creationId="{132D0887-5439-4315-A41D-A463FDF61C83}"/>
          </ac:spMkLst>
        </pc:spChg>
        <pc:graphicFrameChg chg="del">
          <ac:chgData name="Simon Foxcroft" userId="abc41c99-ad44-40f0-924a-0f3abb451bc8" providerId="ADAL" clId="{2C611464-2FDB-4C2B-B266-E93D903F6121}" dt="2021-12-17T09:53:55.840" v="496" actId="478"/>
          <ac:graphicFrameMkLst>
            <pc:docMk/>
            <pc:sldMk cId="4068141906" sldId="280"/>
            <ac:graphicFrameMk id="2" creationId="{5B26A22B-C4C2-47DD-B2DA-BADD857C7AAB}"/>
          </ac:graphicFrameMkLst>
        </pc:graphicFrameChg>
        <pc:graphicFrameChg chg="add mod modGraphic">
          <ac:chgData name="Simon Foxcroft" userId="abc41c99-ad44-40f0-924a-0f3abb451bc8" providerId="ADAL" clId="{2C611464-2FDB-4C2B-B266-E93D903F6121}" dt="2021-12-17T13:28:11.313" v="5249" actId="14100"/>
          <ac:graphicFrameMkLst>
            <pc:docMk/>
            <pc:sldMk cId="4068141906" sldId="280"/>
            <ac:graphicFrameMk id="3" creationId="{3C64A019-7D50-4613-9BE3-062E0338ABFA}"/>
          </ac:graphicFrameMkLst>
        </pc:graphicFrameChg>
      </pc:sldChg>
      <pc:sldChg chg="addSp delSp modSp mod">
        <pc:chgData name="Simon Foxcroft" userId="abc41c99-ad44-40f0-924a-0f3abb451bc8" providerId="ADAL" clId="{2C611464-2FDB-4C2B-B266-E93D903F6121}" dt="2021-12-17T12:38:25.381" v="3508" actId="12789"/>
        <pc:sldMkLst>
          <pc:docMk/>
          <pc:sldMk cId="2635529585" sldId="281"/>
        </pc:sldMkLst>
        <pc:spChg chg="del">
          <ac:chgData name="Simon Foxcroft" userId="abc41c99-ad44-40f0-924a-0f3abb451bc8" providerId="ADAL" clId="{2C611464-2FDB-4C2B-B266-E93D903F6121}" dt="2021-12-17T11:23:29.337" v="1276" actId="478"/>
          <ac:spMkLst>
            <pc:docMk/>
            <pc:sldMk cId="2635529585" sldId="281"/>
            <ac:spMk id="4" creationId="{71B4134F-5A06-450D-A331-C9D82D1950CC}"/>
          </ac:spMkLst>
        </pc:spChg>
        <pc:spChg chg="del">
          <ac:chgData name="Simon Foxcroft" userId="abc41c99-ad44-40f0-924a-0f3abb451bc8" providerId="ADAL" clId="{2C611464-2FDB-4C2B-B266-E93D903F6121}" dt="2021-12-17T10:37:06.898" v="1063" actId="478"/>
          <ac:spMkLst>
            <pc:docMk/>
            <pc:sldMk cId="2635529585" sldId="281"/>
            <ac:spMk id="5" creationId="{A0A7FB4D-E477-4E1B-91B7-2A261E713550}"/>
          </ac:spMkLst>
        </pc:spChg>
        <pc:spChg chg="add del mod">
          <ac:chgData name="Simon Foxcroft" userId="abc41c99-ad44-40f0-924a-0f3abb451bc8" providerId="ADAL" clId="{2C611464-2FDB-4C2B-B266-E93D903F6121}" dt="2021-12-17T12:37:23.212" v="3496" actId="478"/>
          <ac:spMkLst>
            <pc:docMk/>
            <pc:sldMk cId="2635529585" sldId="281"/>
            <ac:spMk id="7" creationId="{65F6FDEC-79A8-429A-A6F5-B7564FA8C549}"/>
          </ac:spMkLst>
        </pc:spChg>
        <pc:spChg chg="add mod">
          <ac:chgData name="Simon Foxcroft" userId="abc41c99-ad44-40f0-924a-0f3abb451bc8" providerId="ADAL" clId="{2C611464-2FDB-4C2B-B266-E93D903F6121}" dt="2021-12-17T11:23:31.507" v="1279" actId="20577"/>
          <ac:spMkLst>
            <pc:docMk/>
            <pc:sldMk cId="2635529585" sldId="281"/>
            <ac:spMk id="8" creationId="{77BF209B-6797-475B-B62E-12398060DF1E}"/>
          </ac:spMkLst>
        </pc:spChg>
        <pc:spChg chg="add mod">
          <ac:chgData name="Simon Foxcroft" userId="abc41c99-ad44-40f0-924a-0f3abb451bc8" providerId="ADAL" clId="{2C611464-2FDB-4C2B-B266-E93D903F6121}" dt="2021-12-17T12:38:25.381" v="3508" actId="12789"/>
          <ac:spMkLst>
            <pc:docMk/>
            <pc:sldMk cId="2635529585" sldId="281"/>
            <ac:spMk id="10" creationId="{1B3E4EDF-11D0-4F65-BAA6-C9EAF550C97C}"/>
          </ac:spMkLst>
        </pc:spChg>
        <pc:spChg chg="del mod">
          <ac:chgData name="Simon Foxcroft" userId="abc41c99-ad44-40f0-924a-0f3abb451bc8" providerId="ADAL" clId="{2C611464-2FDB-4C2B-B266-E93D903F6121}" dt="2021-12-17T12:37:29.992" v="3498" actId="478"/>
          <ac:spMkLst>
            <pc:docMk/>
            <pc:sldMk cId="2635529585" sldId="281"/>
            <ac:spMk id="11" creationId="{132D0887-5439-4315-A41D-A463FDF61C83}"/>
          </ac:spMkLst>
        </pc:spChg>
        <pc:graphicFrameChg chg="del">
          <ac:chgData name="Simon Foxcroft" userId="abc41c99-ad44-40f0-924a-0f3abb451bc8" providerId="ADAL" clId="{2C611464-2FDB-4C2B-B266-E93D903F6121}" dt="2021-12-17T09:57:23.233" v="517" actId="478"/>
          <ac:graphicFrameMkLst>
            <pc:docMk/>
            <pc:sldMk cId="2635529585" sldId="281"/>
            <ac:graphicFrameMk id="2" creationId="{3BADE36D-7151-4F5B-80C3-92332A99B090}"/>
          </ac:graphicFrameMkLst>
        </pc:graphicFrameChg>
        <pc:graphicFrameChg chg="add del mod modGraphic">
          <ac:chgData name="Simon Foxcroft" userId="abc41c99-ad44-40f0-924a-0f3abb451bc8" providerId="ADAL" clId="{2C611464-2FDB-4C2B-B266-E93D903F6121}" dt="2021-12-17T12:37:26.468" v="3497" actId="478"/>
          <ac:graphicFrameMkLst>
            <pc:docMk/>
            <pc:sldMk cId="2635529585" sldId="281"/>
            <ac:graphicFrameMk id="3" creationId="{CBC70645-7DFE-4D79-8434-6C3FE6BC08BC}"/>
          </ac:graphicFrameMkLst>
        </pc:graphicFrameChg>
      </pc:sldChg>
      <pc:sldChg chg="addSp delSp modSp mod">
        <pc:chgData name="Simon Foxcroft" userId="abc41c99-ad44-40f0-924a-0f3abb451bc8" providerId="ADAL" clId="{2C611464-2FDB-4C2B-B266-E93D903F6121}" dt="2021-12-17T13:44:03.433" v="5737" actId="20577"/>
        <pc:sldMkLst>
          <pc:docMk/>
          <pc:sldMk cId="338325373" sldId="282"/>
        </pc:sldMkLst>
        <pc:spChg chg="del">
          <ac:chgData name="Simon Foxcroft" userId="abc41c99-ad44-40f0-924a-0f3abb451bc8" providerId="ADAL" clId="{2C611464-2FDB-4C2B-B266-E93D903F6121}" dt="2021-12-17T11:23:47.970" v="1282" actId="478"/>
          <ac:spMkLst>
            <pc:docMk/>
            <pc:sldMk cId="338325373" sldId="282"/>
            <ac:spMk id="4" creationId="{71B4134F-5A06-450D-A331-C9D82D1950CC}"/>
          </ac:spMkLst>
        </pc:spChg>
        <pc:spChg chg="del">
          <ac:chgData name="Simon Foxcroft" userId="abc41c99-ad44-40f0-924a-0f3abb451bc8" providerId="ADAL" clId="{2C611464-2FDB-4C2B-B266-E93D903F6121}" dt="2021-12-17T10:37:46.597" v="1074" actId="478"/>
          <ac:spMkLst>
            <pc:docMk/>
            <pc:sldMk cId="338325373" sldId="282"/>
            <ac:spMk id="5" creationId="{A0A7FB4D-E477-4E1B-91B7-2A261E713550}"/>
          </ac:spMkLst>
        </pc:spChg>
        <pc:spChg chg="add mod">
          <ac:chgData name="Simon Foxcroft" userId="abc41c99-ad44-40f0-924a-0f3abb451bc8" providerId="ADAL" clId="{2C611464-2FDB-4C2B-B266-E93D903F6121}" dt="2021-12-17T13:44:03.433" v="5737" actId="20577"/>
          <ac:spMkLst>
            <pc:docMk/>
            <pc:sldMk cId="338325373" sldId="282"/>
            <ac:spMk id="7" creationId="{8FD88045-18F2-4B85-BA77-84FFCC77CC72}"/>
          </ac:spMkLst>
        </pc:spChg>
        <pc:spChg chg="add mod">
          <ac:chgData name="Simon Foxcroft" userId="abc41c99-ad44-40f0-924a-0f3abb451bc8" providerId="ADAL" clId="{2C611464-2FDB-4C2B-B266-E93D903F6121}" dt="2021-12-17T11:23:54.172" v="1285" actId="20577"/>
          <ac:spMkLst>
            <pc:docMk/>
            <pc:sldMk cId="338325373" sldId="282"/>
            <ac:spMk id="8" creationId="{E3FFB6B6-9242-4A6D-84AA-105FC4D35A30}"/>
          </ac:spMkLst>
        </pc:spChg>
        <pc:spChg chg="mod">
          <ac:chgData name="Simon Foxcroft" userId="abc41c99-ad44-40f0-924a-0f3abb451bc8" providerId="ADAL" clId="{2C611464-2FDB-4C2B-B266-E93D903F6121}" dt="2021-12-17T13:31:34.216" v="5442" actId="1076"/>
          <ac:spMkLst>
            <pc:docMk/>
            <pc:sldMk cId="338325373" sldId="282"/>
            <ac:spMk id="11" creationId="{132D0887-5439-4315-A41D-A463FDF61C83}"/>
          </ac:spMkLst>
        </pc:spChg>
        <pc:graphicFrameChg chg="add mod modGraphic">
          <ac:chgData name="Simon Foxcroft" userId="abc41c99-ad44-40f0-924a-0f3abb451bc8" providerId="ADAL" clId="{2C611464-2FDB-4C2B-B266-E93D903F6121}" dt="2021-12-17T10:03:08.052" v="564" actId="1076"/>
          <ac:graphicFrameMkLst>
            <pc:docMk/>
            <pc:sldMk cId="338325373" sldId="282"/>
            <ac:graphicFrameMk id="2" creationId="{266F4695-F170-434B-A703-88454D1DE9CC}"/>
          </ac:graphicFrameMkLst>
        </pc:graphicFrameChg>
        <pc:graphicFrameChg chg="del">
          <ac:chgData name="Simon Foxcroft" userId="abc41c99-ad44-40f0-924a-0f3abb451bc8" providerId="ADAL" clId="{2C611464-2FDB-4C2B-B266-E93D903F6121}" dt="2021-12-17T09:57:29.123" v="518" actId="478"/>
          <ac:graphicFrameMkLst>
            <pc:docMk/>
            <pc:sldMk cId="338325373" sldId="282"/>
            <ac:graphicFrameMk id="3" creationId="{257B5D6D-1A97-4E22-90C1-FD4C2076EBD1}"/>
          </ac:graphicFrameMkLst>
        </pc:graphicFrameChg>
      </pc:sldChg>
      <pc:sldChg chg="addSp delSp modSp mod">
        <pc:chgData name="Simon Foxcroft" userId="abc41c99-ad44-40f0-924a-0f3abb451bc8" providerId="ADAL" clId="{2C611464-2FDB-4C2B-B266-E93D903F6121}" dt="2021-12-17T13:45:01.138" v="5775" actId="20577"/>
        <pc:sldMkLst>
          <pc:docMk/>
          <pc:sldMk cId="621147909" sldId="283"/>
        </pc:sldMkLst>
        <pc:spChg chg="del">
          <ac:chgData name="Simon Foxcroft" userId="abc41c99-ad44-40f0-924a-0f3abb451bc8" providerId="ADAL" clId="{2C611464-2FDB-4C2B-B266-E93D903F6121}" dt="2021-12-17T11:24:40.617" v="1292" actId="478"/>
          <ac:spMkLst>
            <pc:docMk/>
            <pc:sldMk cId="621147909" sldId="283"/>
            <ac:spMk id="4" creationId="{71B4134F-5A06-450D-A331-C9D82D1950CC}"/>
          </ac:spMkLst>
        </pc:spChg>
        <pc:spChg chg="del">
          <ac:chgData name="Simon Foxcroft" userId="abc41c99-ad44-40f0-924a-0f3abb451bc8" providerId="ADAL" clId="{2C611464-2FDB-4C2B-B266-E93D903F6121}" dt="2021-12-17T10:38:52.183" v="1090" actId="478"/>
          <ac:spMkLst>
            <pc:docMk/>
            <pc:sldMk cId="621147909" sldId="283"/>
            <ac:spMk id="5" creationId="{A0A7FB4D-E477-4E1B-91B7-2A261E713550}"/>
          </ac:spMkLst>
        </pc:spChg>
        <pc:spChg chg="add mod">
          <ac:chgData name="Simon Foxcroft" userId="abc41c99-ad44-40f0-924a-0f3abb451bc8" providerId="ADAL" clId="{2C611464-2FDB-4C2B-B266-E93D903F6121}" dt="2021-12-17T13:45:01.138" v="5775" actId="20577"/>
          <ac:spMkLst>
            <pc:docMk/>
            <pc:sldMk cId="621147909" sldId="283"/>
            <ac:spMk id="7" creationId="{7786A5EC-E536-4ED9-BB14-764FDDC1CBC8}"/>
          </ac:spMkLst>
        </pc:spChg>
        <pc:spChg chg="add mod">
          <ac:chgData name="Simon Foxcroft" userId="abc41c99-ad44-40f0-924a-0f3abb451bc8" providerId="ADAL" clId="{2C611464-2FDB-4C2B-B266-E93D903F6121}" dt="2021-12-17T11:24:40.859" v="1293"/>
          <ac:spMkLst>
            <pc:docMk/>
            <pc:sldMk cId="621147909" sldId="283"/>
            <ac:spMk id="8" creationId="{E0F028D4-D2AC-499A-A9C0-E4FE2D303734}"/>
          </ac:spMkLst>
        </pc:spChg>
        <pc:spChg chg="mod">
          <ac:chgData name="Simon Foxcroft" userId="abc41c99-ad44-40f0-924a-0f3abb451bc8" providerId="ADAL" clId="{2C611464-2FDB-4C2B-B266-E93D903F6121}" dt="2021-12-17T13:33:12.740" v="5576" actId="20577"/>
          <ac:spMkLst>
            <pc:docMk/>
            <pc:sldMk cId="621147909" sldId="283"/>
            <ac:spMk id="11" creationId="{132D0887-5439-4315-A41D-A463FDF61C83}"/>
          </ac:spMkLst>
        </pc:spChg>
        <pc:graphicFrameChg chg="del">
          <ac:chgData name="Simon Foxcroft" userId="abc41c99-ad44-40f0-924a-0f3abb451bc8" providerId="ADAL" clId="{2C611464-2FDB-4C2B-B266-E93D903F6121}" dt="2021-12-17T09:57:39.068" v="520" actId="478"/>
          <ac:graphicFrameMkLst>
            <pc:docMk/>
            <pc:sldMk cId="621147909" sldId="283"/>
            <ac:graphicFrameMk id="2" creationId="{57D87217-6DA6-4A79-A48F-63D97F0A9BC8}"/>
          </ac:graphicFrameMkLst>
        </pc:graphicFrameChg>
        <pc:graphicFrameChg chg="add mod modGraphic">
          <ac:chgData name="Simon Foxcroft" userId="abc41c99-ad44-40f0-924a-0f3abb451bc8" providerId="ADAL" clId="{2C611464-2FDB-4C2B-B266-E93D903F6121}" dt="2021-12-17T10:06:43.641" v="602" actId="1076"/>
          <ac:graphicFrameMkLst>
            <pc:docMk/>
            <pc:sldMk cId="621147909" sldId="283"/>
            <ac:graphicFrameMk id="3" creationId="{75159E2D-101D-4AF1-A0B6-A633AF0F094C}"/>
          </ac:graphicFrameMkLst>
        </pc:graphicFrameChg>
      </pc:sldChg>
      <pc:sldChg chg="modSp mod ord">
        <pc:chgData name="Simon Foxcroft" userId="abc41c99-ad44-40f0-924a-0f3abb451bc8" providerId="ADAL" clId="{2C611464-2FDB-4C2B-B266-E93D903F6121}" dt="2021-12-17T12:42:12.973" v="3595"/>
        <pc:sldMkLst>
          <pc:docMk/>
          <pc:sldMk cId="1561069204" sldId="284"/>
        </pc:sldMkLst>
        <pc:graphicFrameChg chg="mod modGraphic">
          <ac:chgData name="Simon Foxcroft" userId="abc41c99-ad44-40f0-924a-0f3abb451bc8" providerId="ADAL" clId="{2C611464-2FDB-4C2B-B266-E93D903F6121}" dt="2021-12-17T10:39:38.145" v="1098" actId="1076"/>
          <ac:graphicFrameMkLst>
            <pc:docMk/>
            <pc:sldMk cId="1561069204" sldId="284"/>
            <ac:graphicFrameMk id="5" creationId="{3C58C371-1A36-48E8-B432-EB26CEC4A38A}"/>
          </ac:graphicFrameMkLst>
        </pc:graphicFrameChg>
      </pc:sldChg>
      <pc:sldChg chg="addSp delSp modSp new mod">
        <pc:chgData name="Simon Foxcroft" userId="abc41c99-ad44-40f0-924a-0f3abb451bc8" providerId="ADAL" clId="{2C611464-2FDB-4C2B-B266-E93D903F6121}" dt="2021-12-20T17:52:38.340" v="6346" actId="20577"/>
        <pc:sldMkLst>
          <pc:docMk/>
          <pc:sldMk cId="3566108451" sldId="285"/>
        </pc:sldMkLst>
        <pc:spChg chg="del">
          <ac:chgData name="Simon Foxcroft" userId="abc41c99-ad44-40f0-924a-0f3abb451bc8" providerId="ADAL" clId="{2C611464-2FDB-4C2B-B266-E93D903F6121}" dt="2021-12-16T20:06:17.484" v="1" actId="478"/>
          <ac:spMkLst>
            <pc:docMk/>
            <pc:sldMk cId="3566108451" sldId="285"/>
            <ac:spMk id="2" creationId="{2DBEFF75-3395-4AC3-AAED-6EE783C2C620}"/>
          </ac:spMkLst>
        </pc:spChg>
        <pc:spChg chg="del">
          <ac:chgData name="Simon Foxcroft" userId="abc41c99-ad44-40f0-924a-0f3abb451bc8" providerId="ADAL" clId="{2C611464-2FDB-4C2B-B266-E93D903F6121}" dt="2021-12-16T20:06:19.417" v="2" actId="478"/>
          <ac:spMkLst>
            <pc:docMk/>
            <pc:sldMk cId="3566108451" sldId="285"/>
            <ac:spMk id="3" creationId="{9A642B3E-6851-4749-9DD4-063209C87F50}"/>
          </ac:spMkLst>
        </pc:spChg>
        <pc:spChg chg="add mod">
          <ac:chgData name="Simon Foxcroft" userId="abc41c99-ad44-40f0-924a-0f3abb451bc8" providerId="ADAL" clId="{2C611464-2FDB-4C2B-B266-E93D903F6121}" dt="2021-12-16T20:09:52.378" v="42" actId="14100"/>
          <ac:spMkLst>
            <pc:docMk/>
            <pc:sldMk cId="3566108451" sldId="285"/>
            <ac:spMk id="5" creationId="{3EF09F49-2316-4949-9279-D5F5E3571009}"/>
          </ac:spMkLst>
        </pc:spChg>
        <pc:spChg chg="add mod">
          <ac:chgData name="Simon Foxcroft" userId="abc41c99-ad44-40f0-924a-0f3abb451bc8" providerId="ADAL" clId="{2C611464-2FDB-4C2B-B266-E93D903F6121}" dt="2021-12-20T17:52:38.340" v="6346" actId="20577"/>
          <ac:spMkLst>
            <pc:docMk/>
            <pc:sldMk cId="3566108451" sldId="285"/>
            <ac:spMk id="6" creationId="{0F6E4EFA-D913-48DA-AB28-76E7FFE8A111}"/>
          </ac:spMkLst>
        </pc:spChg>
        <pc:spChg chg="add mod">
          <ac:chgData name="Simon Foxcroft" userId="abc41c99-ad44-40f0-924a-0f3abb451bc8" providerId="ADAL" clId="{2C611464-2FDB-4C2B-B266-E93D903F6121}" dt="2021-12-17T12:58:44.891" v="4028" actId="1076"/>
          <ac:spMkLst>
            <pc:docMk/>
            <pc:sldMk cId="3566108451" sldId="285"/>
            <ac:spMk id="7" creationId="{50D3F4BA-8638-42F0-A152-09DC94C97FB0}"/>
          </ac:spMkLst>
        </pc:spChg>
        <pc:graphicFrameChg chg="add mod modGraphic">
          <ac:chgData name="Simon Foxcroft" userId="abc41c99-ad44-40f0-924a-0f3abb451bc8" providerId="ADAL" clId="{2C611464-2FDB-4C2B-B266-E93D903F6121}" dt="2021-12-17T12:58:42.685" v="4027" actId="1076"/>
          <ac:graphicFrameMkLst>
            <pc:docMk/>
            <pc:sldMk cId="3566108451" sldId="285"/>
            <ac:graphicFrameMk id="4" creationId="{5FAB2DFF-2C5E-4082-8B4C-F095DA5D5854}"/>
          </ac:graphicFrameMkLst>
        </pc:graphicFrameChg>
        <pc:graphicFrameChg chg="add del mod">
          <ac:chgData name="Simon Foxcroft" userId="abc41c99-ad44-40f0-924a-0f3abb451bc8" providerId="ADAL" clId="{2C611464-2FDB-4C2B-B266-E93D903F6121}" dt="2021-12-16T20:14:17.862" v="70"/>
          <ac:graphicFrameMkLst>
            <pc:docMk/>
            <pc:sldMk cId="3566108451" sldId="285"/>
            <ac:graphicFrameMk id="7" creationId="{53EB2236-3031-4FAB-8970-40ACBEEAD495}"/>
          </ac:graphicFrameMkLst>
        </pc:graphicFrameChg>
      </pc:sldChg>
      <pc:sldChg chg="addSp delSp modSp add mod ord">
        <pc:chgData name="Simon Foxcroft" userId="abc41c99-ad44-40f0-924a-0f3abb451bc8" providerId="ADAL" clId="{2C611464-2FDB-4C2B-B266-E93D903F6121}" dt="2021-12-17T13:37:47.612" v="5594" actId="20577"/>
        <pc:sldMkLst>
          <pc:docMk/>
          <pc:sldMk cId="1954453894" sldId="286"/>
        </pc:sldMkLst>
        <pc:spChg chg="del">
          <ac:chgData name="Simon Foxcroft" userId="abc41c99-ad44-40f0-924a-0f3abb451bc8" providerId="ADAL" clId="{2C611464-2FDB-4C2B-B266-E93D903F6121}" dt="2021-12-17T11:20:11.203" v="1169" actId="478"/>
          <ac:spMkLst>
            <pc:docMk/>
            <pc:sldMk cId="1954453894" sldId="286"/>
            <ac:spMk id="4" creationId="{71B4134F-5A06-450D-A331-C9D82D1950CC}"/>
          </ac:spMkLst>
        </pc:spChg>
        <pc:spChg chg="mod">
          <ac:chgData name="Simon Foxcroft" userId="abc41c99-ad44-40f0-924a-0f3abb451bc8" providerId="ADAL" clId="{2C611464-2FDB-4C2B-B266-E93D903F6121}" dt="2021-12-17T13:37:47.612" v="5594" actId="20577"/>
          <ac:spMkLst>
            <pc:docMk/>
            <pc:sldMk cId="1954453894" sldId="286"/>
            <ac:spMk id="5" creationId="{A0A7FB4D-E477-4E1B-91B7-2A261E713550}"/>
          </ac:spMkLst>
        </pc:spChg>
        <pc:spChg chg="add mod">
          <ac:chgData name="Simon Foxcroft" userId="abc41c99-ad44-40f0-924a-0f3abb451bc8" providerId="ADAL" clId="{2C611464-2FDB-4C2B-B266-E93D903F6121}" dt="2021-12-17T13:10:14.304" v="4456" actId="1076"/>
          <ac:spMkLst>
            <pc:docMk/>
            <pc:sldMk cId="1954453894" sldId="286"/>
            <ac:spMk id="8" creationId="{251E67F5-7C60-46CC-BE30-EA178BE38619}"/>
          </ac:spMkLst>
        </pc:spChg>
        <pc:spChg chg="mod">
          <ac:chgData name="Simon Foxcroft" userId="abc41c99-ad44-40f0-924a-0f3abb451bc8" providerId="ADAL" clId="{2C611464-2FDB-4C2B-B266-E93D903F6121}" dt="2021-12-17T13:37:08.383" v="5588" actId="114"/>
          <ac:spMkLst>
            <pc:docMk/>
            <pc:sldMk cId="1954453894" sldId="286"/>
            <ac:spMk id="11" creationId="{132D0887-5439-4315-A41D-A463FDF61C83}"/>
          </ac:spMkLst>
        </pc:spChg>
        <pc:graphicFrameChg chg="add del mod modGraphic">
          <ac:chgData name="Simon Foxcroft" userId="abc41c99-ad44-40f0-924a-0f3abb451bc8" providerId="ADAL" clId="{2C611464-2FDB-4C2B-B266-E93D903F6121}" dt="2021-12-17T09:33:58.260" v="307" actId="478"/>
          <ac:graphicFrameMkLst>
            <pc:docMk/>
            <pc:sldMk cId="1954453894" sldId="286"/>
            <ac:graphicFrameMk id="2" creationId="{4C849EF9-6FFA-47F3-8217-6E4A574FA75A}"/>
          </ac:graphicFrameMkLst>
        </pc:graphicFrameChg>
        <pc:graphicFrameChg chg="del mod">
          <ac:chgData name="Simon Foxcroft" userId="abc41c99-ad44-40f0-924a-0f3abb451bc8" providerId="ADAL" clId="{2C611464-2FDB-4C2B-B266-E93D903F6121}" dt="2021-12-16T20:25:58.814" v="214" actId="478"/>
          <ac:graphicFrameMkLst>
            <pc:docMk/>
            <pc:sldMk cId="1954453894" sldId="286"/>
            <ac:graphicFrameMk id="2" creationId="{C9197FE5-1C18-4CA4-9297-75700D490204}"/>
          </ac:graphicFrameMkLst>
        </pc:graphicFrameChg>
        <pc:graphicFrameChg chg="add del mod modGraphic">
          <ac:chgData name="Simon Foxcroft" userId="abc41c99-ad44-40f0-924a-0f3abb451bc8" providerId="ADAL" clId="{2C611464-2FDB-4C2B-B266-E93D903F6121}" dt="2021-12-17T09:31:34.645" v="304" actId="478"/>
          <ac:graphicFrameMkLst>
            <pc:docMk/>
            <pc:sldMk cId="1954453894" sldId="286"/>
            <ac:graphicFrameMk id="3" creationId="{1229516E-74FA-4D59-A917-955761067DDB}"/>
          </ac:graphicFrameMkLst>
        </pc:graphicFrameChg>
        <pc:graphicFrameChg chg="add mod modGraphic">
          <ac:chgData name="Simon Foxcroft" userId="abc41c99-ad44-40f0-924a-0f3abb451bc8" providerId="ADAL" clId="{2C611464-2FDB-4C2B-B266-E93D903F6121}" dt="2021-12-17T13:18:34.124" v="4957" actId="1076"/>
          <ac:graphicFrameMkLst>
            <pc:docMk/>
            <pc:sldMk cId="1954453894" sldId="286"/>
            <ac:graphicFrameMk id="6" creationId="{C80F5D78-5469-4687-9622-3C291924BCDF}"/>
          </ac:graphicFrameMkLst>
        </pc:graphicFrameChg>
      </pc:sldChg>
      <pc:sldChg chg="addSp delSp modSp add mod">
        <pc:chgData name="Simon Foxcroft" userId="abc41c99-ad44-40f0-924a-0f3abb451bc8" providerId="ADAL" clId="{2C611464-2FDB-4C2B-B266-E93D903F6121}" dt="2021-12-17T13:41:24.328" v="5678" actId="20577"/>
        <pc:sldMkLst>
          <pc:docMk/>
          <pc:sldMk cId="819012878" sldId="287"/>
        </pc:sldMkLst>
        <pc:spChg chg="del">
          <ac:chgData name="Simon Foxcroft" userId="abc41c99-ad44-40f0-924a-0f3abb451bc8" providerId="ADAL" clId="{2C611464-2FDB-4C2B-B266-E93D903F6121}" dt="2021-12-17T11:22:03.641" v="1244" actId="478"/>
          <ac:spMkLst>
            <pc:docMk/>
            <pc:sldMk cId="819012878" sldId="287"/>
            <ac:spMk id="4" creationId="{71B4134F-5A06-450D-A331-C9D82D1950CC}"/>
          </ac:spMkLst>
        </pc:spChg>
        <pc:spChg chg="del">
          <ac:chgData name="Simon Foxcroft" userId="abc41c99-ad44-40f0-924a-0f3abb451bc8" providerId="ADAL" clId="{2C611464-2FDB-4C2B-B266-E93D903F6121}" dt="2021-12-17T10:35:42.151" v="1049" actId="478"/>
          <ac:spMkLst>
            <pc:docMk/>
            <pc:sldMk cId="819012878" sldId="287"/>
            <ac:spMk id="5" creationId="{A0A7FB4D-E477-4E1B-91B7-2A261E713550}"/>
          </ac:spMkLst>
        </pc:spChg>
        <pc:spChg chg="add mod">
          <ac:chgData name="Simon Foxcroft" userId="abc41c99-ad44-40f0-924a-0f3abb451bc8" providerId="ADAL" clId="{2C611464-2FDB-4C2B-B266-E93D903F6121}" dt="2021-12-17T13:41:24.328" v="5678" actId="20577"/>
          <ac:spMkLst>
            <pc:docMk/>
            <pc:sldMk cId="819012878" sldId="287"/>
            <ac:spMk id="7" creationId="{D7A64538-9120-49EB-81A4-6AFBC0220104}"/>
          </ac:spMkLst>
        </pc:spChg>
        <pc:spChg chg="add mod">
          <ac:chgData name="Simon Foxcroft" userId="abc41c99-ad44-40f0-924a-0f3abb451bc8" providerId="ADAL" clId="{2C611464-2FDB-4C2B-B266-E93D903F6121}" dt="2021-12-17T11:22:15.323" v="1269" actId="20577"/>
          <ac:spMkLst>
            <pc:docMk/>
            <pc:sldMk cId="819012878" sldId="287"/>
            <ac:spMk id="8" creationId="{F835AD43-9453-45C2-9380-D70240C5583D}"/>
          </ac:spMkLst>
        </pc:spChg>
        <pc:spChg chg="mod">
          <ac:chgData name="Simon Foxcroft" userId="abc41c99-ad44-40f0-924a-0f3abb451bc8" providerId="ADAL" clId="{2C611464-2FDB-4C2B-B266-E93D903F6121}" dt="2021-12-17T13:27:41.646" v="5238" actId="20577"/>
          <ac:spMkLst>
            <pc:docMk/>
            <pc:sldMk cId="819012878" sldId="287"/>
            <ac:spMk id="11" creationId="{132D0887-5439-4315-A41D-A463FDF61C83}"/>
          </ac:spMkLst>
        </pc:spChg>
        <pc:graphicFrameChg chg="del">
          <ac:chgData name="Simon Foxcroft" userId="abc41c99-ad44-40f0-924a-0f3abb451bc8" providerId="ADAL" clId="{2C611464-2FDB-4C2B-B266-E93D903F6121}" dt="2021-12-17T09:52:29.638" v="477" actId="478"/>
          <ac:graphicFrameMkLst>
            <pc:docMk/>
            <pc:sldMk cId="819012878" sldId="287"/>
            <ac:graphicFrameMk id="2" creationId="{F2EB3EEA-59EA-448F-A627-31C4969B1950}"/>
          </ac:graphicFrameMkLst>
        </pc:graphicFrameChg>
        <pc:graphicFrameChg chg="add mod modGraphic">
          <ac:chgData name="Simon Foxcroft" userId="abc41c99-ad44-40f0-924a-0f3abb451bc8" providerId="ADAL" clId="{2C611464-2FDB-4C2B-B266-E93D903F6121}" dt="2021-12-17T09:53:51.699" v="495" actId="1076"/>
          <ac:graphicFrameMkLst>
            <pc:docMk/>
            <pc:sldMk cId="819012878" sldId="287"/>
            <ac:graphicFrameMk id="3" creationId="{331E9956-26E4-42F1-B095-83E028C38038}"/>
          </ac:graphicFrameMkLst>
        </pc:graphicFrameChg>
      </pc:sldChg>
      <pc:sldChg chg="new del">
        <pc:chgData name="Simon Foxcroft" userId="abc41c99-ad44-40f0-924a-0f3abb451bc8" providerId="ADAL" clId="{2C611464-2FDB-4C2B-B266-E93D903F6121}" dt="2021-12-17T09:52:22.681" v="475" actId="47"/>
        <pc:sldMkLst>
          <pc:docMk/>
          <pc:sldMk cId="3493065197" sldId="287"/>
        </pc:sldMkLst>
      </pc:sldChg>
      <pc:sldChg chg="addSp delSp modSp add mod">
        <pc:chgData name="Simon Foxcroft" userId="abc41c99-ad44-40f0-924a-0f3abb451bc8" providerId="ADAL" clId="{2C611464-2FDB-4C2B-B266-E93D903F6121}" dt="2021-12-17T13:44:38.634" v="5743" actId="20577"/>
        <pc:sldMkLst>
          <pc:docMk/>
          <pc:sldMk cId="1810807679" sldId="288"/>
        </pc:sldMkLst>
        <pc:spChg chg="del">
          <ac:chgData name="Simon Foxcroft" userId="abc41c99-ad44-40f0-924a-0f3abb451bc8" providerId="ADAL" clId="{2C611464-2FDB-4C2B-B266-E93D903F6121}" dt="2021-12-17T11:24:28.919" v="1287" actId="478"/>
          <ac:spMkLst>
            <pc:docMk/>
            <pc:sldMk cId="1810807679" sldId="288"/>
            <ac:spMk id="4" creationId="{71B4134F-5A06-450D-A331-C9D82D1950CC}"/>
          </ac:spMkLst>
        </pc:spChg>
        <pc:spChg chg="del">
          <ac:chgData name="Simon Foxcroft" userId="abc41c99-ad44-40f0-924a-0f3abb451bc8" providerId="ADAL" clId="{2C611464-2FDB-4C2B-B266-E93D903F6121}" dt="2021-12-17T10:38:26.400" v="1082" actId="478"/>
          <ac:spMkLst>
            <pc:docMk/>
            <pc:sldMk cId="1810807679" sldId="288"/>
            <ac:spMk id="5" creationId="{A0A7FB4D-E477-4E1B-91B7-2A261E713550}"/>
          </ac:spMkLst>
        </pc:spChg>
        <pc:spChg chg="add mod">
          <ac:chgData name="Simon Foxcroft" userId="abc41c99-ad44-40f0-924a-0f3abb451bc8" providerId="ADAL" clId="{2C611464-2FDB-4C2B-B266-E93D903F6121}" dt="2021-12-17T13:44:38.634" v="5743" actId="20577"/>
          <ac:spMkLst>
            <pc:docMk/>
            <pc:sldMk cId="1810807679" sldId="288"/>
            <ac:spMk id="7" creationId="{B774ADC4-4895-4712-9ED7-412E9C369D8B}"/>
          </ac:spMkLst>
        </pc:spChg>
        <pc:spChg chg="add mod">
          <ac:chgData name="Simon Foxcroft" userId="abc41c99-ad44-40f0-924a-0f3abb451bc8" providerId="ADAL" clId="{2C611464-2FDB-4C2B-B266-E93D903F6121}" dt="2021-12-17T11:24:31.617" v="1290" actId="20577"/>
          <ac:spMkLst>
            <pc:docMk/>
            <pc:sldMk cId="1810807679" sldId="288"/>
            <ac:spMk id="8" creationId="{C6B98ECB-A4B8-479D-9872-719729BE26F5}"/>
          </ac:spMkLst>
        </pc:spChg>
        <pc:spChg chg="mod">
          <ac:chgData name="Simon Foxcroft" userId="abc41c99-ad44-40f0-924a-0f3abb451bc8" providerId="ADAL" clId="{2C611464-2FDB-4C2B-B266-E93D903F6121}" dt="2021-12-17T13:44:12.751" v="5738" actId="20577"/>
          <ac:spMkLst>
            <pc:docMk/>
            <pc:sldMk cId="1810807679" sldId="288"/>
            <ac:spMk id="11" creationId="{132D0887-5439-4315-A41D-A463FDF61C83}"/>
          </ac:spMkLst>
        </pc:spChg>
        <pc:graphicFrameChg chg="add mod modGraphic">
          <ac:chgData name="Simon Foxcroft" userId="abc41c99-ad44-40f0-924a-0f3abb451bc8" providerId="ADAL" clId="{2C611464-2FDB-4C2B-B266-E93D903F6121}" dt="2021-12-17T10:04:26.191" v="580" actId="1076"/>
          <ac:graphicFrameMkLst>
            <pc:docMk/>
            <pc:sldMk cId="1810807679" sldId="288"/>
            <ac:graphicFrameMk id="2" creationId="{4DD135FC-3C8E-4133-AE19-4A6EF72E3906}"/>
          </ac:graphicFrameMkLst>
        </pc:graphicFrameChg>
        <pc:graphicFrameChg chg="del">
          <ac:chgData name="Simon Foxcroft" userId="abc41c99-ad44-40f0-924a-0f3abb451bc8" providerId="ADAL" clId="{2C611464-2FDB-4C2B-B266-E93D903F6121}" dt="2021-12-17T09:57:34.979" v="519" actId="478"/>
          <ac:graphicFrameMkLst>
            <pc:docMk/>
            <pc:sldMk cId="1810807679" sldId="288"/>
            <ac:graphicFrameMk id="3" creationId="{257B5D6D-1A97-4E22-90C1-FD4C2076EBD1}"/>
          </ac:graphicFrameMkLst>
        </pc:graphicFrameChg>
      </pc:sldChg>
      <pc:sldChg chg="addSp delSp modSp new mod">
        <pc:chgData name="Simon Foxcroft" userId="abc41c99-ad44-40f0-924a-0f3abb451bc8" providerId="ADAL" clId="{2C611464-2FDB-4C2B-B266-E93D903F6121}" dt="2021-12-17T13:48:35.224" v="5792" actId="2711"/>
        <pc:sldMkLst>
          <pc:docMk/>
          <pc:sldMk cId="186801773" sldId="289"/>
        </pc:sldMkLst>
        <pc:spChg chg="del">
          <ac:chgData name="Simon Foxcroft" userId="abc41c99-ad44-40f0-924a-0f3abb451bc8" providerId="ADAL" clId="{2C611464-2FDB-4C2B-B266-E93D903F6121}" dt="2021-12-17T11:33:31.529" v="1330" actId="478"/>
          <ac:spMkLst>
            <pc:docMk/>
            <pc:sldMk cId="186801773" sldId="289"/>
            <ac:spMk id="2" creationId="{D32660B9-E877-4A5E-A71D-3DBE8005165B}"/>
          </ac:spMkLst>
        </pc:spChg>
        <pc:spChg chg="del">
          <ac:chgData name="Simon Foxcroft" userId="abc41c99-ad44-40f0-924a-0f3abb451bc8" providerId="ADAL" clId="{2C611464-2FDB-4C2B-B266-E93D903F6121}" dt="2021-12-17T11:33:28.967" v="1329" actId="478"/>
          <ac:spMkLst>
            <pc:docMk/>
            <pc:sldMk cId="186801773" sldId="289"/>
            <ac:spMk id="3" creationId="{6D3CFF82-8591-4933-9EF0-569820F7C9D8}"/>
          </ac:spMkLst>
        </pc:spChg>
        <pc:spChg chg="add mod">
          <ac:chgData name="Simon Foxcroft" userId="abc41c99-ad44-40f0-924a-0f3abb451bc8" providerId="ADAL" clId="{2C611464-2FDB-4C2B-B266-E93D903F6121}" dt="2021-12-17T11:35:24.968" v="1351" actId="20577"/>
          <ac:spMkLst>
            <pc:docMk/>
            <pc:sldMk cId="186801773" sldId="289"/>
            <ac:spMk id="4" creationId="{D0E406D2-A51E-4124-BBE3-FBB92704032F}"/>
          </ac:spMkLst>
        </pc:spChg>
        <pc:spChg chg="add mod">
          <ac:chgData name="Simon Foxcroft" userId="abc41c99-ad44-40f0-924a-0f3abb451bc8" providerId="ADAL" clId="{2C611464-2FDB-4C2B-B266-E93D903F6121}" dt="2021-12-17T13:48:35.224" v="5792" actId="2711"/>
          <ac:spMkLst>
            <pc:docMk/>
            <pc:sldMk cId="186801773" sldId="289"/>
            <ac:spMk id="5" creationId="{077AC91F-3E71-4B67-8BB4-F21A86719263}"/>
          </ac:spMkLst>
        </pc:spChg>
      </pc:sldChg>
      <pc:sldChg chg="addSp delSp modSp new mod">
        <pc:chgData name="Simon Foxcroft" userId="abc41c99-ad44-40f0-924a-0f3abb451bc8" providerId="ADAL" clId="{2C611464-2FDB-4C2B-B266-E93D903F6121}" dt="2021-12-17T13:48:04.791" v="5789" actId="2711"/>
        <pc:sldMkLst>
          <pc:docMk/>
          <pc:sldMk cId="2945984201" sldId="290"/>
        </pc:sldMkLst>
        <pc:spChg chg="del">
          <ac:chgData name="Simon Foxcroft" userId="abc41c99-ad44-40f0-924a-0f3abb451bc8" providerId="ADAL" clId="{2C611464-2FDB-4C2B-B266-E93D903F6121}" dt="2021-12-17T11:39:09.251" v="1383" actId="478"/>
          <ac:spMkLst>
            <pc:docMk/>
            <pc:sldMk cId="2945984201" sldId="290"/>
            <ac:spMk id="2" creationId="{B37BFEBE-CCA4-4BBF-B02E-1B64E5561485}"/>
          </ac:spMkLst>
        </pc:spChg>
        <pc:spChg chg="del">
          <ac:chgData name="Simon Foxcroft" userId="abc41c99-ad44-40f0-924a-0f3abb451bc8" providerId="ADAL" clId="{2C611464-2FDB-4C2B-B266-E93D903F6121}" dt="2021-12-17T11:39:11.408" v="1384" actId="478"/>
          <ac:spMkLst>
            <pc:docMk/>
            <pc:sldMk cId="2945984201" sldId="290"/>
            <ac:spMk id="3" creationId="{43680C50-C144-4786-8711-C427C49E7C80}"/>
          </ac:spMkLst>
        </pc:spChg>
        <pc:spChg chg="add mod">
          <ac:chgData name="Simon Foxcroft" userId="abc41c99-ad44-40f0-924a-0f3abb451bc8" providerId="ADAL" clId="{2C611464-2FDB-4C2B-B266-E93D903F6121}" dt="2021-12-17T12:42:46.411" v="3603" actId="20577"/>
          <ac:spMkLst>
            <pc:docMk/>
            <pc:sldMk cId="2945984201" sldId="290"/>
            <ac:spMk id="4" creationId="{097D29DE-623D-469B-9FA3-33FE96EA80BE}"/>
          </ac:spMkLst>
        </pc:spChg>
        <pc:spChg chg="add mod">
          <ac:chgData name="Simon Foxcroft" userId="abc41c99-ad44-40f0-924a-0f3abb451bc8" providerId="ADAL" clId="{2C611464-2FDB-4C2B-B266-E93D903F6121}" dt="2021-12-17T13:48:04.791" v="5789" actId="2711"/>
          <ac:spMkLst>
            <pc:docMk/>
            <pc:sldMk cId="2945984201" sldId="290"/>
            <ac:spMk id="5" creationId="{62AAB813-8717-4DA9-BA2F-AFE88054D2AD}"/>
          </ac:spMkLst>
        </pc:spChg>
        <pc:graphicFrameChg chg="add del modGraphic">
          <ac:chgData name="Simon Foxcroft" userId="abc41c99-ad44-40f0-924a-0f3abb451bc8" providerId="ADAL" clId="{2C611464-2FDB-4C2B-B266-E93D903F6121}" dt="2021-12-17T12:47:19.502" v="3620" actId="478"/>
          <ac:graphicFrameMkLst>
            <pc:docMk/>
            <pc:sldMk cId="2945984201" sldId="290"/>
            <ac:graphicFrameMk id="7" creationId="{09F373F5-4199-45CF-AB06-43C669AB29FF}"/>
          </ac:graphicFrameMkLst>
        </pc:graphicFrameChg>
      </pc:sldChg>
      <pc:sldChg chg="addSp delSp modSp new mod">
        <pc:chgData name="Simon Foxcroft" userId="abc41c99-ad44-40f0-924a-0f3abb451bc8" providerId="ADAL" clId="{2C611464-2FDB-4C2B-B266-E93D903F6121}" dt="2021-12-17T13:48:19.125" v="5791" actId="2711"/>
        <pc:sldMkLst>
          <pc:docMk/>
          <pc:sldMk cId="627514607" sldId="291"/>
        </pc:sldMkLst>
        <pc:spChg chg="del">
          <ac:chgData name="Simon Foxcroft" userId="abc41c99-ad44-40f0-924a-0f3abb451bc8" providerId="ADAL" clId="{2C611464-2FDB-4C2B-B266-E93D903F6121}" dt="2021-12-17T12:23:34.512" v="3318" actId="478"/>
          <ac:spMkLst>
            <pc:docMk/>
            <pc:sldMk cId="627514607" sldId="291"/>
            <ac:spMk id="2" creationId="{9EB4E0B4-3E21-49B8-9125-D01ACB8EE331}"/>
          </ac:spMkLst>
        </pc:spChg>
        <pc:spChg chg="del">
          <ac:chgData name="Simon Foxcroft" userId="abc41c99-ad44-40f0-924a-0f3abb451bc8" providerId="ADAL" clId="{2C611464-2FDB-4C2B-B266-E93D903F6121}" dt="2021-12-17T12:23:36.011" v="3319" actId="478"/>
          <ac:spMkLst>
            <pc:docMk/>
            <pc:sldMk cId="627514607" sldId="291"/>
            <ac:spMk id="3" creationId="{2ABA306C-A7F3-42BF-979B-5DABC375B6E1}"/>
          </ac:spMkLst>
        </pc:spChg>
        <pc:spChg chg="add mod">
          <ac:chgData name="Simon Foxcroft" userId="abc41c99-ad44-40f0-924a-0f3abb451bc8" providerId="ADAL" clId="{2C611464-2FDB-4C2B-B266-E93D903F6121}" dt="2021-12-17T12:23:32.682" v="3317"/>
          <ac:spMkLst>
            <pc:docMk/>
            <pc:sldMk cId="627514607" sldId="291"/>
            <ac:spMk id="4" creationId="{EF43BFC5-7737-44CC-B647-84BAB2A1D345}"/>
          </ac:spMkLst>
        </pc:spChg>
        <pc:spChg chg="add mod ord">
          <ac:chgData name="Simon Foxcroft" userId="abc41c99-ad44-40f0-924a-0f3abb451bc8" providerId="ADAL" clId="{2C611464-2FDB-4C2B-B266-E93D903F6121}" dt="2021-12-17T13:48:19.125" v="5791" actId="2711"/>
          <ac:spMkLst>
            <pc:docMk/>
            <pc:sldMk cId="627514607" sldId="291"/>
            <ac:spMk id="5" creationId="{656BA608-D0A6-475C-A728-2877D9F6B7BB}"/>
          </ac:spMkLst>
        </pc:spChg>
        <pc:picChg chg="add mod">
          <ac:chgData name="Simon Foxcroft" userId="abc41c99-ad44-40f0-924a-0f3abb451bc8" providerId="ADAL" clId="{2C611464-2FDB-4C2B-B266-E93D903F6121}" dt="2021-12-17T12:29:09.996" v="3403" actId="1076"/>
          <ac:picMkLst>
            <pc:docMk/>
            <pc:sldMk cId="627514607" sldId="291"/>
            <ac:picMk id="7" creationId="{9E9C5EDF-A796-49B2-88AA-42630A3156A0}"/>
          </ac:picMkLst>
        </pc:picChg>
      </pc:sldChg>
      <pc:sldChg chg="modSp add mod">
        <pc:chgData name="Simon Foxcroft" userId="abc41c99-ad44-40f0-924a-0f3abb451bc8" providerId="ADAL" clId="{2C611464-2FDB-4C2B-B266-E93D903F6121}" dt="2021-12-17T13:38:32.191" v="5618" actId="20577"/>
        <pc:sldMkLst>
          <pc:docMk/>
          <pc:sldMk cId="4018414547" sldId="292"/>
        </pc:sldMkLst>
        <pc:spChg chg="mod">
          <ac:chgData name="Simon Foxcroft" userId="abc41c99-ad44-40f0-924a-0f3abb451bc8" providerId="ADAL" clId="{2C611464-2FDB-4C2B-B266-E93D903F6121}" dt="2021-12-17T13:38:32.191" v="5618" actId="20577"/>
          <ac:spMkLst>
            <pc:docMk/>
            <pc:sldMk cId="4018414547" sldId="292"/>
            <ac:spMk id="5" creationId="{A0A7FB4D-E477-4E1B-91B7-2A261E713550}"/>
          </ac:spMkLst>
        </pc:spChg>
        <pc:spChg chg="mod">
          <ac:chgData name="Simon Foxcroft" userId="abc41c99-ad44-40f0-924a-0f3abb451bc8" providerId="ADAL" clId="{2C611464-2FDB-4C2B-B266-E93D903F6121}" dt="2021-12-17T13:22:32.871" v="5030" actId="20577"/>
          <ac:spMkLst>
            <pc:docMk/>
            <pc:sldMk cId="4018414547" sldId="292"/>
            <ac:spMk id="11" creationId="{132D0887-5439-4315-A41D-A463FDF61C83}"/>
          </ac:spMkLst>
        </pc:spChg>
      </pc:sldChg>
      <pc:sldChg chg="modSp add mod">
        <pc:chgData name="Simon Foxcroft" userId="abc41c99-ad44-40f0-924a-0f3abb451bc8" providerId="ADAL" clId="{2C611464-2FDB-4C2B-B266-E93D903F6121}" dt="2021-12-17T13:40:23.055" v="5673" actId="20577"/>
        <pc:sldMkLst>
          <pc:docMk/>
          <pc:sldMk cId="3373831732" sldId="293"/>
        </pc:sldMkLst>
        <pc:spChg chg="mod">
          <ac:chgData name="Simon Foxcroft" userId="abc41c99-ad44-40f0-924a-0f3abb451bc8" providerId="ADAL" clId="{2C611464-2FDB-4C2B-B266-E93D903F6121}" dt="2021-12-17T13:40:23.055" v="5673" actId="20577"/>
          <ac:spMkLst>
            <pc:docMk/>
            <pc:sldMk cId="3373831732" sldId="293"/>
            <ac:spMk id="7" creationId="{F9C92257-2A15-4178-8765-EB404A7FFFA2}"/>
          </ac:spMkLst>
        </pc:spChg>
        <pc:spChg chg="mod">
          <ac:chgData name="Simon Foxcroft" userId="abc41c99-ad44-40f0-924a-0f3abb451bc8" providerId="ADAL" clId="{2C611464-2FDB-4C2B-B266-E93D903F6121}" dt="2021-12-17T13:23:45.750" v="5067" actId="20577"/>
          <ac:spMkLst>
            <pc:docMk/>
            <pc:sldMk cId="3373831732" sldId="293"/>
            <ac:spMk id="11" creationId="{132D0887-5439-4315-A41D-A463FDF61C83}"/>
          </ac:spMkLst>
        </pc:spChg>
        <pc:graphicFrameChg chg="mod">
          <ac:chgData name="Simon Foxcroft" userId="abc41c99-ad44-40f0-924a-0f3abb451bc8" providerId="ADAL" clId="{2C611464-2FDB-4C2B-B266-E93D903F6121}" dt="2021-12-17T13:21:28.262" v="5018" actId="1076"/>
          <ac:graphicFrameMkLst>
            <pc:docMk/>
            <pc:sldMk cId="3373831732" sldId="293"/>
            <ac:graphicFrameMk id="2" creationId="{AEFF1CDF-53F1-44BD-97D4-1E35E354FD5B}"/>
          </ac:graphicFrameMkLst>
        </pc:graphicFrameChg>
      </pc:sldChg>
      <pc:sldChg chg="modSp add mod">
        <pc:chgData name="Simon Foxcroft" userId="abc41c99-ad44-40f0-924a-0f3abb451bc8" providerId="ADAL" clId="{2C611464-2FDB-4C2B-B266-E93D903F6121}" dt="2021-12-17T13:43:07.052" v="5732" actId="20577"/>
        <pc:sldMkLst>
          <pc:docMk/>
          <pc:sldMk cId="2308704141" sldId="294"/>
        </pc:sldMkLst>
        <pc:spChg chg="mod">
          <ac:chgData name="Simon Foxcroft" userId="abc41c99-ad44-40f0-924a-0f3abb451bc8" providerId="ADAL" clId="{2C611464-2FDB-4C2B-B266-E93D903F6121}" dt="2021-12-17T13:43:07.052" v="5732" actId="20577"/>
          <ac:spMkLst>
            <pc:docMk/>
            <pc:sldMk cId="2308704141" sldId="294"/>
            <ac:spMk id="7" creationId="{65F6FDEC-79A8-429A-A6F5-B7564FA8C549}"/>
          </ac:spMkLst>
        </pc:spChg>
        <pc:spChg chg="mod">
          <ac:chgData name="Simon Foxcroft" userId="abc41c99-ad44-40f0-924a-0f3abb451bc8" providerId="ADAL" clId="{2C611464-2FDB-4C2B-B266-E93D903F6121}" dt="2021-12-17T13:31:50.651" v="5447" actId="20577"/>
          <ac:spMkLst>
            <pc:docMk/>
            <pc:sldMk cId="2308704141" sldId="294"/>
            <ac:spMk id="11" creationId="{132D0887-5439-4315-A41D-A463FDF61C83}"/>
          </ac:spMkLst>
        </pc:spChg>
        <pc:graphicFrameChg chg="mod modGraphic">
          <ac:chgData name="Simon Foxcroft" userId="abc41c99-ad44-40f0-924a-0f3abb451bc8" providerId="ADAL" clId="{2C611464-2FDB-4C2B-B266-E93D903F6121}" dt="2021-12-17T13:30:54.894" v="5439" actId="1076"/>
          <ac:graphicFrameMkLst>
            <pc:docMk/>
            <pc:sldMk cId="2308704141" sldId="294"/>
            <ac:graphicFrameMk id="3" creationId="{CBC70645-7DFE-4D79-8434-6C3FE6BC08BC}"/>
          </ac:graphicFrameMkLst>
        </pc:graphicFrameChg>
      </pc:sldChg>
      <pc:sldChg chg="addSp delSp modSp mod">
        <pc:chgData name="Simon Foxcroft" userId="abc41c99-ad44-40f0-924a-0f3abb451bc8" providerId="ADAL" clId="{2C611464-2FDB-4C2B-B266-E93D903F6121}" dt="2021-12-20T17:51:47.654" v="6341" actId="207"/>
        <pc:sldMkLst>
          <pc:docMk/>
          <pc:sldMk cId="318488676" sldId="295"/>
        </pc:sldMkLst>
        <pc:spChg chg="del">
          <ac:chgData name="Simon Foxcroft" userId="abc41c99-ad44-40f0-924a-0f3abb451bc8" providerId="ADAL" clId="{2C611464-2FDB-4C2B-B266-E93D903F6121}" dt="2021-12-20T17:01:16.695" v="5804" actId="478"/>
          <ac:spMkLst>
            <pc:docMk/>
            <pc:sldMk cId="318488676" sldId="295"/>
            <ac:spMk id="2" creationId="{D9C1263B-02C1-445F-A0E5-BFCE2B0B338D}"/>
          </ac:spMkLst>
        </pc:spChg>
        <pc:spChg chg="mod">
          <ac:chgData name="Simon Foxcroft" userId="abc41c99-ad44-40f0-924a-0f3abb451bc8" providerId="ADAL" clId="{2C611464-2FDB-4C2B-B266-E93D903F6121}" dt="2021-12-20T17:51:47.654" v="6341" actId="207"/>
          <ac:spMkLst>
            <pc:docMk/>
            <pc:sldMk cId="318488676" sldId="295"/>
            <ac:spMk id="3" creationId="{7D91327C-7B79-418D-B119-886EE640A14D}"/>
          </ac:spMkLst>
        </pc:spChg>
        <pc:spChg chg="add mod">
          <ac:chgData name="Simon Foxcroft" userId="abc41c99-ad44-40f0-924a-0f3abb451bc8" providerId="ADAL" clId="{2C611464-2FDB-4C2B-B266-E93D903F6121}" dt="2021-12-20T17:01:21.611" v="5815" actId="20577"/>
          <ac:spMkLst>
            <pc:docMk/>
            <pc:sldMk cId="318488676" sldId="295"/>
            <ac:spMk id="4" creationId="{FE0FE85A-A31B-4A64-91EB-93F1F6639428}"/>
          </ac:spMkLst>
        </pc:spChg>
      </pc:sldChg>
      <pc:sldChg chg="modSp add mod">
        <pc:chgData name="Simon Foxcroft" userId="abc41c99-ad44-40f0-924a-0f3abb451bc8" providerId="ADAL" clId="{2C611464-2FDB-4C2B-B266-E93D903F6121}" dt="2021-12-20T17:51:35.052" v="6340" actId="207"/>
        <pc:sldMkLst>
          <pc:docMk/>
          <pc:sldMk cId="1414001064" sldId="296"/>
        </pc:sldMkLst>
        <pc:spChg chg="mod">
          <ac:chgData name="Simon Foxcroft" userId="abc41c99-ad44-40f0-924a-0f3abb451bc8" providerId="ADAL" clId="{2C611464-2FDB-4C2B-B266-E93D903F6121}" dt="2021-12-20T17:51:35.052" v="6340" actId="207"/>
          <ac:spMkLst>
            <pc:docMk/>
            <pc:sldMk cId="1414001064" sldId="296"/>
            <ac:spMk id="3" creationId="{7D91327C-7B79-418D-B119-886EE640A14D}"/>
          </ac:spMkLst>
        </pc:spChg>
        <pc:spChg chg="mod">
          <ac:chgData name="Simon Foxcroft" userId="abc41c99-ad44-40f0-924a-0f3abb451bc8" providerId="ADAL" clId="{2C611464-2FDB-4C2B-B266-E93D903F6121}" dt="2021-12-20T17:41:18.351" v="5910" actId="20577"/>
          <ac:spMkLst>
            <pc:docMk/>
            <pc:sldMk cId="1414001064" sldId="296"/>
            <ac:spMk id="4" creationId="{FE0FE85A-A31B-4A64-91EB-93F1F6639428}"/>
          </ac:spMkLst>
        </pc:spChg>
      </pc:sldChg>
      <pc:sldChg chg="modSp add mod">
        <pc:chgData name="Simon Foxcroft" userId="abc41c99-ad44-40f0-924a-0f3abb451bc8" providerId="ADAL" clId="{2C611464-2FDB-4C2B-B266-E93D903F6121}" dt="2021-12-20T17:51:17.464" v="6339" actId="20577"/>
        <pc:sldMkLst>
          <pc:docMk/>
          <pc:sldMk cId="956473723" sldId="297"/>
        </pc:sldMkLst>
        <pc:spChg chg="mod">
          <ac:chgData name="Simon Foxcroft" userId="abc41c99-ad44-40f0-924a-0f3abb451bc8" providerId="ADAL" clId="{2C611464-2FDB-4C2B-B266-E93D903F6121}" dt="2021-12-20T17:51:17.464" v="6339" actId="20577"/>
          <ac:spMkLst>
            <pc:docMk/>
            <pc:sldMk cId="956473723" sldId="297"/>
            <ac:spMk id="3" creationId="{7D91327C-7B79-418D-B119-886EE640A14D}"/>
          </ac:spMkLst>
        </pc:spChg>
        <pc:spChg chg="mod">
          <ac:chgData name="Simon Foxcroft" userId="abc41c99-ad44-40f0-924a-0f3abb451bc8" providerId="ADAL" clId="{2C611464-2FDB-4C2B-B266-E93D903F6121}" dt="2021-12-20T17:45:40.044" v="6085" actId="20577"/>
          <ac:spMkLst>
            <pc:docMk/>
            <pc:sldMk cId="956473723" sldId="297"/>
            <ac:spMk id="4" creationId="{FE0FE85A-A31B-4A64-91EB-93F1F6639428}"/>
          </ac:spMkLst>
        </pc:spChg>
      </pc:sldChg>
    </pc:docChg>
  </pc:docChgLst>
  <pc:docChgLst>
    <pc:chgData name="Sally Ashton-May" userId="S::sally.ashton-may@hee.nhs.uk::edeaed27-8f42-4f97-9286-c8de1a561a9f" providerId="AD" clId="Web-{D32081EA-0148-8B7F-AEFA-510439ECC7BF}"/>
    <pc:docChg chg="modSld">
      <pc:chgData name="Sally Ashton-May" userId="S::sally.ashton-may@hee.nhs.uk::edeaed27-8f42-4f97-9286-c8de1a561a9f" providerId="AD" clId="Web-{D32081EA-0148-8B7F-AEFA-510439ECC7BF}" dt="2021-12-21T10:09:02.740" v="83" actId="20577"/>
      <pc:docMkLst>
        <pc:docMk/>
      </pc:docMkLst>
      <pc:sldChg chg="modSp">
        <pc:chgData name="Sally Ashton-May" userId="S::sally.ashton-may@hee.nhs.uk::edeaed27-8f42-4f97-9286-c8de1a561a9f" providerId="AD" clId="Web-{D32081EA-0148-8B7F-AEFA-510439ECC7BF}" dt="2021-12-21T10:09:02.740" v="83" actId="20577"/>
        <pc:sldMkLst>
          <pc:docMk/>
          <pc:sldMk cId="318488676" sldId="295"/>
        </pc:sldMkLst>
        <pc:spChg chg="mod">
          <ac:chgData name="Sally Ashton-May" userId="S::sally.ashton-may@hee.nhs.uk::edeaed27-8f42-4f97-9286-c8de1a561a9f" providerId="AD" clId="Web-{D32081EA-0148-8B7F-AEFA-510439ECC7BF}" dt="2021-12-21T10:09:02.740" v="83" actId="20577"/>
          <ac:spMkLst>
            <pc:docMk/>
            <pc:sldMk cId="318488676" sldId="295"/>
            <ac:spMk id="3" creationId="{7D91327C-7B79-418D-B119-886EE640A14D}"/>
          </ac:spMkLst>
        </pc:spChg>
      </pc:sldChg>
    </pc:docChg>
  </pc:docChgLst>
  <pc:docChgLst>
    <pc:chgData name="Simon Foxcroft" userId="abc41c99-ad44-40f0-924a-0f3abb451bc8" providerId="ADAL" clId="{21C058C4-DF62-4931-BCD1-B305650D1935}"/>
    <pc:docChg chg="undo redo custSel modSld">
      <pc:chgData name="Simon Foxcroft" userId="abc41c99-ad44-40f0-924a-0f3abb451bc8" providerId="ADAL" clId="{21C058C4-DF62-4931-BCD1-B305650D1935}" dt="2022-01-24T18:01:19.017" v="1049" actId="13926"/>
      <pc:docMkLst>
        <pc:docMk/>
      </pc:docMkLst>
      <pc:sldChg chg="modSp mod">
        <pc:chgData name="Simon Foxcroft" userId="abc41c99-ad44-40f0-924a-0f3abb451bc8" providerId="ADAL" clId="{21C058C4-DF62-4931-BCD1-B305650D1935}" dt="2022-01-24T12:43:52.795" v="988" actId="13244"/>
        <pc:sldMkLst>
          <pc:docMk/>
          <pc:sldMk cId="3288757669" sldId="256"/>
        </pc:sldMkLst>
        <pc:spChg chg="mod">
          <ac:chgData name="Simon Foxcroft" userId="abc41c99-ad44-40f0-924a-0f3abb451bc8" providerId="ADAL" clId="{21C058C4-DF62-4931-BCD1-B305650D1935}" dt="2022-01-24T12:36:47.566" v="943" actId="13244"/>
          <ac:spMkLst>
            <pc:docMk/>
            <pc:sldMk cId="3288757669" sldId="256"/>
            <ac:spMk id="2" creationId="{00000000-0000-0000-0000-000000000000}"/>
          </ac:spMkLst>
        </pc:spChg>
        <pc:spChg chg="mod">
          <ac:chgData name="Simon Foxcroft" userId="abc41c99-ad44-40f0-924a-0f3abb451bc8" providerId="ADAL" clId="{21C058C4-DF62-4931-BCD1-B305650D1935}" dt="2022-01-24T12:36:49.370" v="944" actId="13244"/>
          <ac:spMkLst>
            <pc:docMk/>
            <pc:sldMk cId="3288757669" sldId="256"/>
            <ac:spMk id="8" creationId="{00000000-0000-0000-0000-000000000000}"/>
          </ac:spMkLst>
        </pc:spChg>
        <pc:picChg chg="mod">
          <ac:chgData name="Simon Foxcroft" userId="abc41c99-ad44-40f0-924a-0f3abb451bc8" providerId="ADAL" clId="{21C058C4-DF62-4931-BCD1-B305650D1935}" dt="2022-01-24T12:43:45.375" v="984" actId="13244"/>
          <ac:picMkLst>
            <pc:docMk/>
            <pc:sldMk cId="3288757669" sldId="256"/>
            <ac:picMk id="4" creationId="{6185AAE9-01AA-4FDE-BF6A-E832071CA0A1}"/>
          </ac:picMkLst>
        </pc:picChg>
        <pc:picChg chg="mod">
          <ac:chgData name="Simon Foxcroft" userId="abc41c99-ad44-40f0-924a-0f3abb451bc8" providerId="ADAL" clId="{21C058C4-DF62-4931-BCD1-B305650D1935}" dt="2022-01-24T12:43:52.795" v="988" actId="13244"/>
          <ac:picMkLst>
            <pc:docMk/>
            <pc:sldMk cId="3288757669" sldId="256"/>
            <ac:picMk id="7" creationId="{00000000-0000-0000-0000-000000000000}"/>
          </ac:picMkLst>
        </pc:picChg>
      </pc:sldChg>
      <pc:sldChg chg="modSp mod">
        <pc:chgData name="Simon Foxcroft" userId="abc41c99-ad44-40f0-924a-0f3abb451bc8" providerId="ADAL" clId="{21C058C4-DF62-4931-BCD1-B305650D1935}" dt="2022-01-24T12:20:43.963" v="909" actId="2711"/>
        <pc:sldMkLst>
          <pc:docMk/>
          <pc:sldMk cId="3431415188" sldId="275"/>
        </pc:sldMkLst>
        <pc:spChg chg="mod">
          <ac:chgData name="Simon Foxcroft" userId="abc41c99-ad44-40f0-924a-0f3abb451bc8" providerId="ADAL" clId="{21C058C4-DF62-4931-BCD1-B305650D1935}" dt="2022-01-24T12:20:43.963" v="909" actId="2711"/>
          <ac:spMkLst>
            <pc:docMk/>
            <pc:sldMk cId="3431415188" sldId="275"/>
            <ac:spMk id="4" creationId="{71B4134F-5A06-450D-A331-C9D82D1950CC}"/>
          </ac:spMkLst>
        </pc:spChg>
      </pc:sldChg>
      <pc:sldChg chg="modSp mod">
        <pc:chgData name="Simon Foxcroft" userId="abc41c99-ad44-40f0-924a-0f3abb451bc8" providerId="ADAL" clId="{21C058C4-DF62-4931-BCD1-B305650D1935}" dt="2022-01-24T12:46:13.960" v="1003" actId="20577"/>
        <pc:sldMkLst>
          <pc:docMk/>
          <pc:sldMk cId="3692950932" sldId="276"/>
        </pc:sldMkLst>
        <pc:spChg chg="mod">
          <ac:chgData name="Simon Foxcroft" userId="abc41c99-ad44-40f0-924a-0f3abb451bc8" providerId="ADAL" clId="{21C058C4-DF62-4931-BCD1-B305650D1935}" dt="2022-01-24T12:46:13.960" v="1003" actId="20577"/>
          <ac:spMkLst>
            <pc:docMk/>
            <pc:sldMk cId="3692950932" sldId="276"/>
            <ac:spMk id="6" creationId="{D9D1E9AC-24F2-4DC4-A668-4992B330FE70}"/>
          </ac:spMkLst>
        </pc:spChg>
        <pc:spChg chg="mod">
          <ac:chgData name="Simon Foxcroft" userId="abc41c99-ad44-40f0-924a-0f3abb451bc8" providerId="ADAL" clId="{21C058C4-DF62-4931-BCD1-B305650D1935}" dt="2022-01-24T12:23:16.040" v="927" actId="2711"/>
          <ac:spMkLst>
            <pc:docMk/>
            <pc:sldMk cId="3692950932" sldId="276"/>
            <ac:spMk id="11" creationId="{132D0887-5439-4315-A41D-A463FDF61C83}"/>
          </ac:spMkLst>
        </pc:spChg>
        <pc:graphicFrameChg chg="mod">
          <ac:chgData name="Simon Foxcroft" userId="abc41c99-ad44-40f0-924a-0f3abb451bc8" providerId="ADAL" clId="{21C058C4-DF62-4931-BCD1-B305650D1935}" dt="2022-01-24T12:26:47.208" v="940" actId="207"/>
          <ac:graphicFrameMkLst>
            <pc:docMk/>
            <pc:sldMk cId="3692950932" sldId="276"/>
            <ac:graphicFrameMk id="2" creationId="{35197F3C-A0BD-49A5-8255-25B30EBD712B}"/>
          </ac:graphicFrameMkLst>
        </pc:graphicFrameChg>
      </pc:sldChg>
      <pc:sldChg chg="modSp mod">
        <pc:chgData name="Simon Foxcroft" userId="abc41c99-ad44-40f0-924a-0f3abb451bc8" providerId="ADAL" clId="{21C058C4-DF62-4931-BCD1-B305650D1935}" dt="2022-01-24T12:46:23.366" v="1013" actId="20577"/>
        <pc:sldMkLst>
          <pc:docMk/>
          <pc:sldMk cId="2713674233" sldId="277"/>
        </pc:sldMkLst>
        <pc:spChg chg="mod">
          <ac:chgData name="Simon Foxcroft" userId="abc41c99-ad44-40f0-924a-0f3abb451bc8" providerId="ADAL" clId="{21C058C4-DF62-4931-BCD1-B305650D1935}" dt="2022-01-24T12:46:23.366" v="1013" actId="20577"/>
          <ac:spMkLst>
            <pc:docMk/>
            <pc:sldMk cId="2713674233" sldId="277"/>
            <ac:spMk id="7" creationId="{272FCA0F-7736-4356-A220-69AD45876963}"/>
          </ac:spMkLst>
        </pc:spChg>
        <pc:spChg chg="mod">
          <ac:chgData name="Simon Foxcroft" userId="abc41c99-ad44-40f0-924a-0f3abb451bc8" providerId="ADAL" clId="{21C058C4-DF62-4931-BCD1-B305650D1935}" dt="2022-01-24T12:23:31.536" v="929" actId="2711"/>
          <ac:spMkLst>
            <pc:docMk/>
            <pc:sldMk cId="2713674233" sldId="277"/>
            <ac:spMk id="11" creationId="{132D0887-5439-4315-A41D-A463FDF61C83}"/>
          </ac:spMkLst>
        </pc:spChg>
        <pc:graphicFrameChg chg="mod">
          <ac:chgData name="Simon Foxcroft" userId="abc41c99-ad44-40f0-924a-0f3abb451bc8" providerId="ADAL" clId="{21C058C4-DF62-4931-BCD1-B305650D1935}" dt="2022-01-24T12:26:56.749" v="942" actId="207"/>
          <ac:graphicFrameMkLst>
            <pc:docMk/>
            <pc:sldMk cId="2713674233" sldId="277"/>
            <ac:graphicFrameMk id="2" creationId="{FF68C24B-F991-463B-9816-43460916ECBC}"/>
          </ac:graphicFrameMkLst>
        </pc:graphicFrameChg>
      </pc:sldChg>
      <pc:sldChg chg="modSp mod">
        <pc:chgData name="Simon Foxcroft" userId="abc41c99-ad44-40f0-924a-0f3abb451bc8" providerId="ADAL" clId="{21C058C4-DF62-4931-BCD1-B305650D1935}" dt="2022-01-24T12:21:15.733" v="914" actId="2711"/>
        <pc:sldMkLst>
          <pc:docMk/>
          <pc:sldMk cId="3042237102" sldId="278"/>
        </pc:sldMkLst>
        <pc:spChg chg="mod">
          <ac:chgData name="Simon Foxcroft" userId="abc41c99-ad44-40f0-924a-0f3abb451bc8" providerId="ADAL" clId="{21C058C4-DF62-4931-BCD1-B305650D1935}" dt="2022-01-24T12:21:15.733" v="914" actId="2711"/>
          <ac:spMkLst>
            <pc:docMk/>
            <pc:sldMk cId="3042237102" sldId="278"/>
            <ac:spMk id="8" creationId="{1A3C618D-E834-4A85-A20E-10CD8C4745CC}"/>
          </ac:spMkLst>
        </pc:spChg>
        <pc:spChg chg="mod">
          <ac:chgData name="Simon Foxcroft" userId="abc41c99-ad44-40f0-924a-0f3abb451bc8" providerId="ADAL" clId="{21C058C4-DF62-4931-BCD1-B305650D1935}" dt="2022-01-24T12:13:14.373" v="803"/>
          <ac:spMkLst>
            <pc:docMk/>
            <pc:sldMk cId="3042237102" sldId="278"/>
            <ac:spMk id="10" creationId="{D31C8353-8D4C-411C-96A6-3EE288FC9CAA}"/>
          </ac:spMkLst>
        </pc:spChg>
      </pc:sldChg>
      <pc:sldChg chg="modSp mod">
        <pc:chgData name="Simon Foxcroft" userId="abc41c99-ad44-40f0-924a-0f3abb451bc8" providerId="ADAL" clId="{21C058C4-DF62-4931-BCD1-B305650D1935}" dt="2022-01-24T12:46:32.116" v="1019" actId="20577"/>
        <pc:sldMkLst>
          <pc:docMk/>
          <pc:sldMk cId="109530804" sldId="279"/>
        </pc:sldMkLst>
        <pc:spChg chg="mod">
          <ac:chgData name="Simon Foxcroft" userId="abc41c99-ad44-40f0-924a-0f3abb451bc8" providerId="ADAL" clId="{21C058C4-DF62-4931-BCD1-B305650D1935}" dt="2022-01-24T12:46:32.116" v="1019" actId="20577"/>
          <ac:spMkLst>
            <pc:docMk/>
            <pc:sldMk cId="109530804" sldId="279"/>
            <ac:spMk id="8" creationId="{6021C29F-1935-4E7D-A988-7F92E1F558FD}"/>
          </ac:spMkLst>
        </pc:spChg>
        <pc:spChg chg="mod">
          <ac:chgData name="Simon Foxcroft" userId="abc41c99-ad44-40f0-924a-0f3abb451bc8" providerId="ADAL" clId="{21C058C4-DF62-4931-BCD1-B305650D1935}" dt="2022-01-24T12:23:45.195" v="931" actId="2711"/>
          <ac:spMkLst>
            <pc:docMk/>
            <pc:sldMk cId="109530804" sldId="279"/>
            <ac:spMk id="11" creationId="{132D0887-5439-4315-A41D-A463FDF61C83}"/>
          </ac:spMkLst>
        </pc:spChg>
        <pc:graphicFrameChg chg="mod">
          <ac:chgData name="Simon Foxcroft" userId="abc41c99-ad44-40f0-924a-0f3abb451bc8" providerId="ADAL" clId="{21C058C4-DF62-4931-BCD1-B305650D1935}" dt="2022-01-24T12:41:26.591" v="967" actId="13244"/>
          <ac:graphicFrameMkLst>
            <pc:docMk/>
            <pc:sldMk cId="109530804" sldId="279"/>
            <ac:graphicFrameMk id="2" creationId="{F2EB3EEA-59EA-448F-A627-31C4969B1950}"/>
          </ac:graphicFrameMkLst>
        </pc:graphicFrameChg>
      </pc:sldChg>
      <pc:sldChg chg="modSp mod">
        <pc:chgData name="Simon Foxcroft" userId="abc41c99-ad44-40f0-924a-0f3abb451bc8" providerId="ADAL" clId="{21C058C4-DF62-4931-BCD1-B305650D1935}" dt="2022-01-24T12:46:39.294" v="1025" actId="20577"/>
        <pc:sldMkLst>
          <pc:docMk/>
          <pc:sldMk cId="4068141906" sldId="280"/>
        </pc:sldMkLst>
        <pc:spChg chg="mod">
          <ac:chgData name="Simon Foxcroft" userId="abc41c99-ad44-40f0-924a-0f3abb451bc8" providerId="ADAL" clId="{21C058C4-DF62-4931-BCD1-B305650D1935}" dt="2022-01-24T12:46:39.294" v="1025" actId="20577"/>
          <ac:spMkLst>
            <pc:docMk/>
            <pc:sldMk cId="4068141906" sldId="280"/>
            <ac:spMk id="9" creationId="{FA151838-1784-4BF4-A4D7-50F94A55C21A}"/>
          </ac:spMkLst>
        </pc:spChg>
        <pc:spChg chg="mod">
          <ac:chgData name="Simon Foxcroft" userId="abc41c99-ad44-40f0-924a-0f3abb451bc8" providerId="ADAL" clId="{21C058C4-DF62-4931-BCD1-B305650D1935}" dt="2022-01-24T12:23:57.132" v="933" actId="2711"/>
          <ac:spMkLst>
            <pc:docMk/>
            <pc:sldMk cId="4068141906" sldId="280"/>
            <ac:spMk id="11" creationId="{132D0887-5439-4315-A41D-A463FDF61C83}"/>
          </ac:spMkLst>
        </pc:spChg>
        <pc:graphicFrameChg chg="mod modGraphic">
          <ac:chgData name="Simon Foxcroft" userId="abc41c99-ad44-40f0-924a-0f3abb451bc8" providerId="ADAL" clId="{21C058C4-DF62-4931-BCD1-B305650D1935}" dt="2022-01-24T12:41:51.995" v="971" actId="13244"/>
          <ac:graphicFrameMkLst>
            <pc:docMk/>
            <pc:sldMk cId="4068141906" sldId="280"/>
            <ac:graphicFrameMk id="3" creationId="{3C64A019-7D50-4613-9BE3-062E0338ABFA}"/>
          </ac:graphicFrameMkLst>
        </pc:graphicFrameChg>
      </pc:sldChg>
      <pc:sldChg chg="modSp mod">
        <pc:chgData name="Simon Foxcroft" userId="abc41c99-ad44-40f0-924a-0f3abb451bc8" providerId="ADAL" clId="{21C058C4-DF62-4931-BCD1-B305650D1935}" dt="2022-01-24T12:21:40.779" v="919" actId="2711"/>
        <pc:sldMkLst>
          <pc:docMk/>
          <pc:sldMk cId="2635529585" sldId="281"/>
        </pc:sldMkLst>
        <pc:spChg chg="mod">
          <ac:chgData name="Simon Foxcroft" userId="abc41c99-ad44-40f0-924a-0f3abb451bc8" providerId="ADAL" clId="{21C058C4-DF62-4931-BCD1-B305650D1935}" dt="2022-01-24T12:21:40.779" v="919" actId="2711"/>
          <ac:spMkLst>
            <pc:docMk/>
            <pc:sldMk cId="2635529585" sldId="281"/>
            <ac:spMk id="8" creationId="{77BF209B-6797-475B-B62E-12398060DF1E}"/>
          </ac:spMkLst>
        </pc:spChg>
      </pc:sldChg>
      <pc:sldChg chg="modSp mod">
        <pc:chgData name="Simon Foxcroft" userId="abc41c99-ad44-40f0-924a-0f3abb451bc8" providerId="ADAL" clId="{21C058C4-DF62-4931-BCD1-B305650D1935}" dt="2022-01-24T12:46:46.965" v="1031" actId="20577"/>
        <pc:sldMkLst>
          <pc:docMk/>
          <pc:sldMk cId="338325373" sldId="282"/>
        </pc:sldMkLst>
        <pc:spChg chg="mod">
          <ac:chgData name="Simon Foxcroft" userId="abc41c99-ad44-40f0-924a-0f3abb451bc8" providerId="ADAL" clId="{21C058C4-DF62-4931-BCD1-B305650D1935}" dt="2022-01-24T12:46:46.965" v="1031" actId="20577"/>
          <ac:spMkLst>
            <pc:docMk/>
            <pc:sldMk cId="338325373" sldId="282"/>
            <ac:spMk id="8" creationId="{E3FFB6B6-9242-4A6D-84AA-105FC4D35A30}"/>
          </ac:spMkLst>
        </pc:spChg>
        <pc:spChg chg="mod">
          <ac:chgData name="Simon Foxcroft" userId="abc41c99-ad44-40f0-924a-0f3abb451bc8" providerId="ADAL" clId="{21C058C4-DF62-4931-BCD1-B305650D1935}" dt="2022-01-24T12:24:10.284" v="935" actId="2711"/>
          <ac:spMkLst>
            <pc:docMk/>
            <pc:sldMk cId="338325373" sldId="282"/>
            <ac:spMk id="11" creationId="{132D0887-5439-4315-A41D-A463FDF61C83}"/>
          </ac:spMkLst>
        </pc:spChg>
        <pc:graphicFrameChg chg="mod modGraphic">
          <ac:chgData name="Simon Foxcroft" userId="abc41c99-ad44-40f0-924a-0f3abb451bc8" providerId="ADAL" clId="{21C058C4-DF62-4931-BCD1-B305650D1935}" dt="2022-01-24T12:42:19.699" v="975" actId="13244"/>
          <ac:graphicFrameMkLst>
            <pc:docMk/>
            <pc:sldMk cId="338325373" sldId="282"/>
            <ac:graphicFrameMk id="2" creationId="{266F4695-F170-434B-A703-88454D1DE9CC}"/>
          </ac:graphicFrameMkLst>
        </pc:graphicFrameChg>
      </pc:sldChg>
      <pc:sldChg chg="modSp mod">
        <pc:chgData name="Simon Foxcroft" userId="abc41c99-ad44-40f0-924a-0f3abb451bc8" providerId="ADAL" clId="{21C058C4-DF62-4931-BCD1-B305650D1935}" dt="2022-01-24T12:46:54.232" v="1037" actId="20577"/>
        <pc:sldMkLst>
          <pc:docMk/>
          <pc:sldMk cId="621147909" sldId="283"/>
        </pc:sldMkLst>
        <pc:spChg chg="mod">
          <ac:chgData name="Simon Foxcroft" userId="abc41c99-ad44-40f0-924a-0f3abb451bc8" providerId="ADAL" clId="{21C058C4-DF62-4931-BCD1-B305650D1935}" dt="2022-01-24T12:46:54.232" v="1037" actId="20577"/>
          <ac:spMkLst>
            <pc:docMk/>
            <pc:sldMk cId="621147909" sldId="283"/>
            <ac:spMk id="8" creationId="{E0F028D4-D2AC-499A-A9C0-E4FE2D303734}"/>
          </ac:spMkLst>
        </pc:spChg>
        <pc:spChg chg="mod">
          <ac:chgData name="Simon Foxcroft" userId="abc41c99-ad44-40f0-924a-0f3abb451bc8" providerId="ADAL" clId="{21C058C4-DF62-4931-BCD1-B305650D1935}" dt="2022-01-24T12:24:22.768" v="937" actId="2711"/>
          <ac:spMkLst>
            <pc:docMk/>
            <pc:sldMk cId="621147909" sldId="283"/>
            <ac:spMk id="11" creationId="{132D0887-5439-4315-A41D-A463FDF61C83}"/>
          </ac:spMkLst>
        </pc:spChg>
        <pc:graphicFrameChg chg="mod">
          <ac:chgData name="Simon Foxcroft" userId="abc41c99-ad44-40f0-924a-0f3abb451bc8" providerId="ADAL" clId="{21C058C4-DF62-4931-BCD1-B305650D1935}" dt="2022-01-24T12:42:41.003" v="979" actId="13244"/>
          <ac:graphicFrameMkLst>
            <pc:docMk/>
            <pc:sldMk cId="621147909" sldId="283"/>
            <ac:graphicFrameMk id="3" creationId="{75159E2D-101D-4AF1-A0B6-A633AF0F094C}"/>
          </ac:graphicFrameMkLst>
        </pc:graphicFrameChg>
      </pc:sldChg>
      <pc:sldChg chg="modSp mod">
        <pc:chgData name="Simon Foxcroft" userId="abc41c99-ad44-40f0-924a-0f3abb451bc8" providerId="ADAL" clId="{21C058C4-DF62-4931-BCD1-B305650D1935}" dt="2022-01-24T12:20:32.682" v="908" actId="2711"/>
        <pc:sldMkLst>
          <pc:docMk/>
          <pc:sldMk cId="1561069204" sldId="284"/>
        </pc:sldMkLst>
        <pc:spChg chg="mod">
          <ac:chgData name="Simon Foxcroft" userId="abc41c99-ad44-40f0-924a-0f3abb451bc8" providerId="ADAL" clId="{21C058C4-DF62-4931-BCD1-B305650D1935}" dt="2022-01-24T12:20:32.682" v="908" actId="2711"/>
          <ac:spMkLst>
            <pc:docMk/>
            <pc:sldMk cId="1561069204" sldId="284"/>
            <ac:spMk id="4" creationId="{81C91FE7-A47E-442D-BE19-46066E44FB1A}"/>
          </ac:spMkLst>
        </pc:spChg>
        <pc:graphicFrameChg chg="mod modGraphic">
          <ac:chgData name="Simon Foxcroft" userId="abc41c99-ad44-40f0-924a-0f3abb451bc8" providerId="ADAL" clId="{21C058C4-DF62-4931-BCD1-B305650D1935}" dt="2022-01-24T12:16:16.635" v="877" actId="14100"/>
          <ac:graphicFrameMkLst>
            <pc:docMk/>
            <pc:sldMk cId="1561069204" sldId="284"/>
            <ac:graphicFrameMk id="5" creationId="{3C58C371-1A36-48E8-B432-EB26CEC4A38A}"/>
          </ac:graphicFrameMkLst>
        </pc:graphicFrameChg>
      </pc:sldChg>
      <pc:sldChg chg="modSp mod">
        <pc:chgData name="Simon Foxcroft" userId="abc41c99-ad44-40f0-924a-0f3abb451bc8" providerId="ADAL" clId="{21C058C4-DF62-4931-BCD1-B305650D1935}" dt="2022-01-24T18:01:12.064" v="1048" actId="20577"/>
        <pc:sldMkLst>
          <pc:docMk/>
          <pc:sldMk cId="3566108451" sldId="285"/>
        </pc:sldMkLst>
        <pc:spChg chg="mod">
          <ac:chgData name="Simon Foxcroft" userId="abc41c99-ad44-40f0-924a-0f3abb451bc8" providerId="ADAL" clId="{21C058C4-DF62-4931-BCD1-B305650D1935}" dt="2022-01-24T12:37:28.937" v="949" actId="13244"/>
          <ac:spMkLst>
            <pc:docMk/>
            <pc:sldMk cId="3566108451" sldId="285"/>
            <ac:spMk id="5" creationId="{3EF09F49-2316-4949-9279-D5F5E3571009}"/>
          </ac:spMkLst>
        </pc:spChg>
        <pc:spChg chg="mod">
          <ac:chgData name="Simon Foxcroft" userId="abc41c99-ad44-40f0-924a-0f3abb451bc8" providerId="ADAL" clId="{21C058C4-DF62-4931-BCD1-B305650D1935}" dt="2022-01-24T18:01:12.064" v="1048" actId="20577"/>
          <ac:spMkLst>
            <pc:docMk/>
            <pc:sldMk cId="3566108451" sldId="285"/>
            <ac:spMk id="6" creationId="{0F6E4EFA-D913-48DA-AB28-76E7FFE8A111}"/>
          </ac:spMkLst>
        </pc:spChg>
        <pc:spChg chg="mod">
          <ac:chgData name="Simon Foxcroft" userId="abc41c99-ad44-40f0-924a-0f3abb451bc8" providerId="ADAL" clId="{21C058C4-DF62-4931-BCD1-B305650D1935}" dt="2022-01-24T12:37:37.645" v="951" actId="13244"/>
          <ac:spMkLst>
            <pc:docMk/>
            <pc:sldMk cId="3566108451" sldId="285"/>
            <ac:spMk id="7" creationId="{50D3F4BA-8638-42F0-A152-09DC94C97FB0}"/>
          </ac:spMkLst>
        </pc:spChg>
        <pc:graphicFrameChg chg="mod modGraphic">
          <ac:chgData name="Simon Foxcroft" userId="abc41c99-ad44-40f0-924a-0f3abb451bc8" providerId="ADAL" clId="{21C058C4-DF62-4931-BCD1-B305650D1935}" dt="2022-01-21T19:06:21.965" v="759"/>
          <ac:graphicFrameMkLst>
            <pc:docMk/>
            <pc:sldMk cId="3566108451" sldId="285"/>
            <ac:graphicFrameMk id="4" creationId="{5FAB2DFF-2C5E-4082-8B4C-F095DA5D5854}"/>
          </ac:graphicFrameMkLst>
        </pc:graphicFrameChg>
      </pc:sldChg>
      <pc:sldChg chg="modSp mod">
        <pc:chgData name="Simon Foxcroft" userId="abc41c99-ad44-40f0-924a-0f3abb451bc8" providerId="ADAL" clId="{21C058C4-DF62-4931-BCD1-B305650D1935}" dt="2022-01-24T18:01:19.017" v="1049" actId="13926"/>
        <pc:sldMkLst>
          <pc:docMk/>
          <pc:sldMk cId="1954453894" sldId="286"/>
        </pc:sldMkLst>
        <pc:spChg chg="mod">
          <ac:chgData name="Simon Foxcroft" userId="abc41c99-ad44-40f0-924a-0f3abb451bc8" providerId="ADAL" clId="{21C058C4-DF62-4931-BCD1-B305650D1935}" dt="2022-01-24T12:40:47.403" v="962" actId="13244"/>
          <ac:spMkLst>
            <pc:docMk/>
            <pc:sldMk cId="1954453894" sldId="286"/>
            <ac:spMk id="8" creationId="{251E67F5-7C60-46CC-BE30-EA178BE38619}"/>
          </ac:spMkLst>
        </pc:spChg>
        <pc:spChg chg="mod">
          <ac:chgData name="Simon Foxcroft" userId="abc41c99-ad44-40f0-924a-0f3abb451bc8" providerId="ADAL" clId="{21C058C4-DF62-4931-BCD1-B305650D1935}" dt="2022-01-24T18:01:19.017" v="1049" actId="13926"/>
          <ac:spMkLst>
            <pc:docMk/>
            <pc:sldMk cId="1954453894" sldId="286"/>
            <ac:spMk id="11" creationId="{132D0887-5439-4315-A41D-A463FDF61C83}"/>
          </ac:spMkLst>
        </pc:spChg>
        <pc:graphicFrameChg chg="mod modGraphic">
          <ac:chgData name="Simon Foxcroft" userId="abc41c99-ad44-40f0-924a-0f3abb451bc8" providerId="ADAL" clId="{21C058C4-DF62-4931-BCD1-B305650D1935}" dt="2022-01-24T12:26:51.295" v="941" actId="207"/>
          <ac:graphicFrameMkLst>
            <pc:docMk/>
            <pc:sldMk cId="1954453894" sldId="286"/>
            <ac:graphicFrameMk id="6" creationId="{C80F5D78-5469-4687-9622-3C291924BCDF}"/>
          </ac:graphicFrameMkLst>
        </pc:graphicFrameChg>
      </pc:sldChg>
      <pc:sldChg chg="addSp delSp modSp mod">
        <pc:chgData name="Simon Foxcroft" userId="abc41c99-ad44-40f0-924a-0f3abb451bc8" providerId="ADAL" clId="{21C058C4-DF62-4931-BCD1-B305650D1935}" dt="2022-01-24T12:41:38.686" v="969" actId="13244"/>
        <pc:sldMkLst>
          <pc:docMk/>
          <pc:sldMk cId="819012878" sldId="287"/>
        </pc:sldMkLst>
        <pc:spChg chg="mod">
          <ac:chgData name="Simon Foxcroft" userId="abc41c99-ad44-40f0-924a-0f3abb451bc8" providerId="ADAL" clId="{21C058C4-DF62-4931-BCD1-B305650D1935}" dt="2022-01-24T12:41:34.761" v="968" actId="13244"/>
          <ac:spMkLst>
            <pc:docMk/>
            <pc:sldMk cId="819012878" sldId="287"/>
            <ac:spMk id="8" creationId="{F835AD43-9453-45C2-9380-D70240C5583D}"/>
          </ac:spMkLst>
        </pc:spChg>
        <pc:spChg chg="mod">
          <ac:chgData name="Simon Foxcroft" userId="abc41c99-ad44-40f0-924a-0f3abb451bc8" providerId="ADAL" clId="{21C058C4-DF62-4931-BCD1-B305650D1935}" dt="2022-01-24T12:23:52.134" v="932" actId="2711"/>
          <ac:spMkLst>
            <pc:docMk/>
            <pc:sldMk cId="819012878" sldId="287"/>
            <ac:spMk id="11" creationId="{132D0887-5439-4315-A41D-A463FDF61C83}"/>
          </ac:spMkLst>
        </pc:spChg>
        <pc:graphicFrameChg chg="add del mod modGraphic">
          <ac:chgData name="Simon Foxcroft" userId="abc41c99-ad44-40f0-924a-0f3abb451bc8" providerId="ADAL" clId="{21C058C4-DF62-4931-BCD1-B305650D1935}" dt="2022-01-24T12:41:38.686" v="969" actId="13244"/>
          <ac:graphicFrameMkLst>
            <pc:docMk/>
            <pc:sldMk cId="819012878" sldId="287"/>
            <ac:graphicFrameMk id="3" creationId="{331E9956-26E4-42F1-B095-83E028C38038}"/>
          </ac:graphicFrameMkLst>
        </pc:graphicFrameChg>
      </pc:sldChg>
      <pc:sldChg chg="modSp mod">
        <pc:chgData name="Simon Foxcroft" userId="abc41c99-ad44-40f0-924a-0f3abb451bc8" providerId="ADAL" clId="{21C058C4-DF62-4931-BCD1-B305650D1935}" dt="2022-01-24T12:42:33.086" v="977" actId="13244"/>
        <pc:sldMkLst>
          <pc:docMk/>
          <pc:sldMk cId="1810807679" sldId="288"/>
        </pc:sldMkLst>
        <pc:spChg chg="mod">
          <ac:chgData name="Simon Foxcroft" userId="abc41c99-ad44-40f0-924a-0f3abb451bc8" providerId="ADAL" clId="{21C058C4-DF62-4931-BCD1-B305650D1935}" dt="2022-01-24T12:42:30.950" v="976" actId="13244"/>
          <ac:spMkLst>
            <pc:docMk/>
            <pc:sldMk cId="1810807679" sldId="288"/>
            <ac:spMk id="8" creationId="{C6B98ECB-A4B8-479D-9872-719729BE26F5}"/>
          </ac:spMkLst>
        </pc:spChg>
        <pc:spChg chg="mod">
          <ac:chgData name="Simon Foxcroft" userId="abc41c99-ad44-40f0-924a-0f3abb451bc8" providerId="ADAL" clId="{21C058C4-DF62-4931-BCD1-B305650D1935}" dt="2022-01-24T12:24:17.454" v="936" actId="2711"/>
          <ac:spMkLst>
            <pc:docMk/>
            <pc:sldMk cId="1810807679" sldId="288"/>
            <ac:spMk id="11" creationId="{132D0887-5439-4315-A41D-A463FDF61C83}"/>
          </ac:spMkLst>
        </pc:spChg>
        <pc:graphicFrameChg chg="mod modGraphic">
          <ac:chgData name="Simon Foxcroft" userId="abc41c99-ad44-40f0-924a-0f3abb451bc8" providerId="ADAL" clId="{21C058C4-DF62-4931-BCD1-B305650D1935}" dt="2022-01-24T12:42:33.086" v="977" actId="13244"/>
          <ac:graphicFrameMkLst>
            <pc:docMk/>
            <pc:sldMk cId="1810807679" sldId="288"/>
            <ac:graphicFrameMk id="2" creationId="{4DD135FC-3C8E-4133-AE19-4A6EF72E3906}"/>
          </ac:graphicFrameMkLst>
        </pc:graphicFrameChg>
      </pc:sldChg>
      <pc:sldChg chg="modSp mod">
        <pc:chgData name="Simon Foxcroft" userId="abc41c99-ad44-40f0-924a-0f3abb451bc8" providerId="ADAL" clId="{21C058C4-DF62-4931-BCD1-B305650D1935}" dt="2022-01-24T12:20:12.415" v="904" actId="2711"/>
        <pc:sldMkLst>
          <pc:docMk/>
          <pc:sldMk cId="186801773" sldId="289"/>
        </pc:sldMkLst>
        <pc:spChg chg="mod">
          <ac:chgData name="Simon Foxcroft" userId="abc41c99-ad44-40f0-924a-0f3abb451bc8" providerId="ADAL" clId="{21C058C4-DF62-4931-BCD1-B305650D1935}" dt="2022-01-24T12:20:12.415" v="904" actId="2711"/>
          <ac:spMkLst>
            <pc:docMk/>
            <pc:sldMk cId="186801773" sldId="289"/>
            <ac:spMk id="4" creationId="{D0E406D2-A51E-4124-BBE3-FBB92704032F}"/>
          </ac:spMkLst>
        </pc:spChg>
      </pc:sldChg>
      <pc:sldChg chg="modSp mod">
        <pc:chgData name="Simon Foxcroft" userId="abc41c99-ad44-40f0-924a-0f3abb451bc8" providerId="ADAL" clId="{21C058C4-DF62-4931-BCD1-B305650D1935}" dt="2022-01-24T12:20:22.097" v="906" actId="2711"/>
        <pc:sldMkLst>
          <pc:docMk/>
          <pc:sldMk cId="2945984201" sldId="290"/>
        </pc:sldMkLst>
        <pc:spChg chg="mod">
          <ac:chgData name="Simon Foxcroft" userId="abc41c99-ad44-40f0-924a-0f3abb451bc8" providerId="ADAL" clId="{21C058C4-DF62-4931-BCD1-B305650D1935}" dt="2022-01-24T12:20:22.097" v="906" actId="2711"/>
          <ac:spMkLst>
            <pc:docMk/>
            <pc:sldMk cId="2945984201" sldId="290"/>
            <ac:spMk id="4" creationId="{097D29DE-623D-469B-9FA3-33FE96EA80BE}"/>
          </ac:spMkLst>
        </pc:spChg>
        <pc:spChg chg="mod">
          <ac:chgData name="Simon Foxcroft" userId="abc41c99-ad44-40f0-924a-0f3abb451bc8" providerId="ADAL" clId="{21C058C4-DF62-4931-BCD1-B305650D1935}" dt="2022-01-21T18:12:49.761" v="21" actId="6549"/>
          <ac:spMkLst>
            <pc:docMk/>
            <pc:sldMk cId="2945984201" sldId="290"/>
            <ac:spMk id="5" creationId="{62AAB813-8717-4DA9-BA2F-AFE88054D2AD}"/>
          </ac:spMkLst>
        </pc:spChg>
      </pc:sldChg>
      <pc:sldChg chg="modSp mod">
        <pc:chgData name="Simon Foxcroft" userId="abc41c99-ad44-40f0-924a-0f3abb451bc8" providerId="ADAL" clId="{21C058C4-DF62-4931-BCD1-B305650D1935}" dt="2022-01-24T12:44:33.900" v="997" actId="20577"/>
        <pc:sldMkLst>
          <pc:docMk/>
          <pc:sldMk cId="627514607" sldId="291"/>
        </pc:sldMkLst>
        <pc:spChg chg="mod">
          <ac:chgData name="Simon Foxcroft" userId="abc41c99-ad44-40f0-924a-0f3abb451bc8" providerId="ADAL" clId="{21C058C4-DF62-4931-BCD1-B305650D1935}" dt="2022-01-24T12:44:33.900" v="997" actId="20577"/>
          <ac:spMkLst>
            <pc:docMk/>
            <pc:sldMk cId="627514607" sldId="291"/>
            <ac:spMk id="4" creationId="{EF43BFC5-7737-44CC-B647-84BAB2A1D345}"/>
          </ac:spMkLst>
        </pc:spChg>
        <pc:spChg chg="mod">
          <ac:chgData name="Simon Foxcroft" userId="abc41c99-ad44-40f0-924a-0f3abb451bc8" providerId="ADAL" clId="{21C058C4-DF62-4931-BCD1-B305650D1935}" dt="2022-01-24T12:43:25.477" v="982" actId="14100"/>
          <ac:spMkLst>
            <pc:docMk/>
            <pc:sldMk cId="627514607" sldId="291"/>
            <ac:spMk id="5" creationId="{656BA608-D0A6-475C-A728-2877D9F6B7BB}"/>
          </ac:spMkLst>
        </pc:spChg>
        <pc:picChg chg="mod">
          <ac:chgData name="Simon Foxcroft" userId="abc41c99-ad44-40f0-924a-0f3abb451bc8" providerId="ADAL" clId="{21C058C4-DF62-4931-BCD1-B305650D1935}" dt="2022-01-24T12:43:27.366" v="983" actId="13244"/>
          <ac:picMkLst>
            <pc:docMk/>
            <pc:sldMk cId="627514607" sldId="291"/>
            <ac:picMk id="7" creationId="{9E9C5EDF-A796-49B2-88AA-42630A3156A0}"/>
          </ac:picMkLst>
        </pc:picChg>
      </pc:sldChg>
      <pc:sldChg chg="modSp mod">
        <pc:chgData name="Simon Foxcroft" userId="abc41c99-ad44-40f0-924a-0f3abb451bc8" providerId="ADAL" clId="{21C058C4-DF62-4931-BCD1-B305650D1935}" dt="2022-01-24T12:40:25.821" v="960" actId="13244"/>
        <pc:sldMkLst>
          <pc:docMk/>
          <pc:sldMk cId="4018414547" sldId="292"/>
        </pc:sldMkLst>
        <pc:spChg chg="mod">
          <ac:chgData name="Simon Foxcroft" userId="abc41c99-ad44-40f0-924a-0f3abb451bc8" providerId="ADAL" clId="{21C058C4-DF62-4931-BCD1-B305650D1935}" dt="2022-01-24T12:39:48.264" v="959" actId="13244"/>
          <ac:spMkLst>
            <pc:docMk/>
            <pc:sldMk cId="4018414547" sldId="292"/>
            <ac:spMk id="4" creationId="{71B4134F-5A06-450D-A331-C9D82D1950CC}"/>
          </ac:spMkLst>
        </pc:spChg>
        <pc:spChg chg="mod">
          <ac:chgData name="Simon Foxcroft" userId="abc41c99-ad44-40f0-924a-0f3abb451bc8" providerId="ADAL" clId="{21C058C4-DF62-4931-BCD1-B305650D1935}" dt="2022-01-24T12:39:35.094" v="958" actId="33553"/>
          <ac:spMkLst>
            <pc:docMk/>
            <pc:sldMk cId="4018414547" sldId="292"/>
            <ac:spMk id="5" creationId="{A0A7FB4D-E477-4E1B-91B7-2A261E713550}"/>
          </ac:spMkLst>
        </pc:spChg>
        <pc:spChg chg="mod">
          <ac:chgData name="Simon Foxcroft" userId="abc41c99-ad44-40f0-924a-0f3abb451bc8" providerId="ADAL" clId="{21C058C4-DF62-4931-BCD1-B305650D1935}" dt="2022-01-24T12:40:25.821" v="960" actId="13244"/>
          <ac:spMkLst>
            <pc:docMk/>
            <pc:sldMk cId="4018414547" sldId="292"/>
            <ac:spMk id="11" creationId="{132D0887-5439-4315-A41D-A463FDF61C83}"/>
          </ac:spMkLst>
        </pc:spChg>
        <pc:graphicFrameChg chg="mod modGraphic">
          <ac:chgData name="Simon Foxcroft" userId="abc41c99-ad44-40f0-924a-0f3abb451bc8" providerId="ADAL" clId="{21C058C4-DF62-4931-BCD1-B305650D1935}" dt="2022-01-24T12:26:42.099" v="939" actId="207"/>
          <ac:graphicFrameMkLst>
            <pc:docMk/>
            <pc:sldMk cId="4018414547" sldId="292"/>
            <ac:graphicFrameMk id="2" creationId="{C9197FE5-1C18-4CA4-9297-75700D490204}"/>
          </ac:graphicFrameMkLst>
        </pc:graphicFrameChg>
      </pc:sldChg>
      <pc:sldChg chg="modSp mod">
        <pc:chgData name="Simon Foxcroft" userId="abc41c99-ad44-40f0-924a-0f3abb451bc8" providerId="ADAL" clId="{21C058C4-DF62-4931-BCD1-B305650D1935}" dt="2022-01-24T12:41:13.078" v="965" actId="13244"/>
        <pc:sldMkLst>
          <pc:docMk/>
          <pc:sldMk cId="3373831732" sldId="293"/>
        </pc:sldMkLst>
        <pc:spChg chg="mod">
          <ac:chgData name="Simon Foxcroft" userId="abc41c99-ad44-40f0-924a-0f3abb451bc8" providerId="ADAL" clId="{21C058C4-DF62-4931-BCD1-B305650D1935}" dt="2022-01-24T12:41:08.489" v="964" actId="13244"/>
          <ac:spMkLst>
            <pc:docMk/>
            <pc:sldMk cId="3373831732" sldId="293"/>
            <ac:spMk id="8" creationId="{1A3C618D-E834-4A85-A20E-10CD8C4745CC}"/>
          </ac:spMkLst>
        </pc:spChg>
        <pc:spChg chg="mod">
          <ac:chgData name="Simon Foxcroft" userId="abc41c99-ad44-40f0-924a-0f3abb451bc8" providerId="ADAL" clId="{21C058C4-DF62-4931-BCD1-B305650D1935}" dt="2022-01-24T12:23:39.374" v="930" actId="2711"/>
          <ac:spMkLst>
            <pc:docMk/>
            <pc:sldMk cId="3373831732" sldId="293"/>
            <ac:spMk id="11" creationId="{132D0887-5439-4315-A41D-A463FDF61C83}"/>
          </ac:spMkLst>
        </pc:spChg>
        <pc:graphicFrameChg chg="mod modGraphic">
          <ac:chgData name="Simon Foxcroft" userId="abc41c99-ad44-40f0-924a-0f3abb451bc8" providerId="ADAL" clId="{21C058C4-DF62-4931-BCD1-B305650D1935}" dt="2022-01-24T12:41:13.078" v="965" actId="13244"/>
          <ac:graphicFrameMkLst>
            <pc:docMk/>
            <pc:sldMk cId="3373831732" sldId="293"/>
            <ac:graphicFrameMk id="2" creationId="{AEFF1CDF-53F1-44BD-97D4-1E35E354FD5B}"/>
          </ac:graphicFrameMkLst>
        </pc:graphicFrameChg>
      </pc:sldChg>
      <pc:sldChg chg="modSp mod">
        <pc:chgData name="Simon Foxcroft" userId="abc41c99-ad44-40f0-924a-0f3abb451bc8" providerId="ADAL" clId="{21C058C4-DF62-4931-BCD1-B305650D1935}" dt="2022-01-24T12:42:10.061" v="973" actId="13244"/>
        <pc:sldMkLst>
          <pc:docMk/>
          <pc:sldMk cId="2308704141" sldId="294"/>
        </pc:sldMkLst>
        <pc:spChg chg="mod">
          <ac:chgData name="Simon Foxcroft" userId="abc41c99-ad44-40f0-924a-0f3abb451bc8" providerId="ADAL" clId="{21C058C4-DF62-4931-BCD1-B305650D1935}" dt="2022-01-24T12:42:07.132" v="972" actId="13244"/>
          <ac:spMkLst>
            <pc:docMk/>
            <pc:sldMk cId="2308704141" sldId="294"/>
            <ac:spMk id="8" creationId="{77BF209B-6797-475B-B62E-12398060DF1E}"/>
          </ac:spMkLst>
        </pc:spChg>
        <pc:spChg chg="mod">
          <ac:chgData name="Simon Foxcroft" userId="abc41c99-ad44-40f0-924a-0f3abb451bc8" providerId="ADAL" clId="{21C058C4-DF62-4931-BCD1-B305650D1935}" dt="2022-01-24T12:24:04.975" v="934" actId="2711"/>
          <ac:spMkLst>
            <pc:docMk/>
            <pc:sldMk cId="2308704141" sldId="294"/>
            <ac:spMk id="11" creationId="{132D0887-5439-4315-A41D-A463FDF61C83}"/>
          </ac:spMkLst>
        </pc:spChg>
        <pc:graphicFrameChg chg="mod modGraphic">
          <ac:chgData name="Simon Foxcroft" userId="abc41c99-ad44-40f0-924a-0f3abb451bc8" providerId="ADAL" clId="{21C058C4-DF62-4931-BCD1-B305650D1935}" dt="2022-01-24T12:42:10.061" v="973" actId="13244"/>
          <ac:graphicFrameMkLst>
            <pc:docMk/>
            <pc:sldMk cId="2308704141" sldId="294"/>
            <ac:graphicFrameMk id="3" creationId="{CBC70645-7DFE-4D79-8434-6C3FE6BC08BC}"/>
          </ac:graphicFrameMkLst>
        </pc:graphicFrameChg>
      </pc:sldChg>
      <pc:sldChg chg="modSp mod">
        <pc:chgData name="Simon Foxcroft" userId="abc41c99-ad44-40f0-924a-0f3abb451bc8" providerId="ADAL" clId="{21C058C4-DF62-4931-BCD1-B305650D1935}" dt="2022-01-24T12:42:48.121" v="980" actId="13244"/>
        <pc:sldMkLst>
          <pc:docMk/>
          <pc:sldMk cId="318488676" sldId="295"/>
        </pc:sldMkLst>
        <pc:spChg chg="mod">
          <ac:chgData name="Simon Foxcroft" userId="abc41c99-ad44-40f0-924a-0f3abb451bc8" providerId="ADAL" clId="{21C058C4-DF62-4931-BCD1-B305650D1935}" dt="2022-01-24T12:42:48.121" v="980" actId="13244"/>
          <ac:spMkLst>
            <pc:docMk/>
            <pc:sldMk cId="318488676" sldId="295"/>
            <ac:spMk id="4" creationId="{FE0FE85A-A31B-4A64-91EB-93F1F6639428}"/>
          </ac:spMkLst>
        </pc:spChg>
      </pc:sldChg>
      <pc:sldChg chg="modSp mod">
        <pc:chgData name="Simon Foxcroft" userId="abc41c99-ad44-40f0-924a-0f3abb451bc8" providerId="ADAL" clId="{21C058C4-DF62-4931-BCD1-B305650D1935}" dt="2022-01-24T12:42:52.131" v="981" actId="13244"/>
        <pc:sldMkLst>
          <pc:docMk/>
          <pc:sldMk cId="1414001064" sldId="296"/>
        </pc:sldMkLst>
        <pc:spChg chg="mod">
          <ac:chgData name="Simon Foxcroft" userId="abc41c99-ad44-40f0-924a-0f3abb451bc8" providerId="ADAL" clId="{21C058C4-DF62-4931-BCD1-B305650D1935}" dt="2022-01-24T12:10:14.304" v="802" actId="20577"/>
          <ac:spMkLst>
            <pc:docMk/>
            <pc:sldMk cId="1414001064" sldId="296"/>
            <ac:spMk id="3" creationId="{7D91327C-7B79-418D-B119-886EE640A14D}"/>
          </ac:spMkLst>
        </pc:spChg>
        <pc:spChg chg="mod">
          <ac:chgData name="Simon Foxcroft" userId="abc41c99-ad44-40f0-924a-0f3abb451bc8" providerId="ADAL" clId="{21C058C4-DF62-4931-BCD1-B305650D1935}" dt="2022-01-24T12:42:52.131" v="981" actId="13244"/>
          <ac:spMkLst>
            <pc:docMk/>
            <pc:sldMk cId="1414001064" sldId="296"/>
            <ac:spMk id="4" creationId="{FE0FE85A-A31B-4A64-91EB-93F1F6639428}"/>
          </ac:spMkLst>
        </pc:spChg>
      </pc:sldChg>
    </pc:docChg>
  </pc:docChgLst>
  <pc:docChgLst>
    <pc:chgData name="Simon Foxcroft" userId="abc41c99-ad44-40f0-924a-0f3abb451bc8" providerId="ADAL" clId="{3B3C7F5A-11D4-43FB-8F08-B32B3E7C771A}"/>
    <pc:docChg chg="custSel modSld">
      <pc:chgData name="Simon Foxcroft" userId="abc41c99-ad44-40f0-924a-0f3abb451bc8" providerId="ADAL" clId="{3B3C7F5A-11D4-43FB-8F08-B32B3E7C771A}" dt="2022-01-17T18:08:54.422" v="24" actId="20577"/>
      <pc:docMkLst>
        <pc:docMk/>
      </pc:docMkLst>
      <pc:sldChg chg="modSp mod">
        <pc:chgData name="Simon Foxcroft" userId="abc41c99-ad44-40f0-924a-0f3abb451bc8" providerId="ADAL" clId="{3B3C7F5A-11D4-43FB-8F08-B32B3E7C771A}" dt="2022-01-17T18:08:54.422" v="24" actId="20577"/>
        <pc:sldMkLst>
          <pc:docMk/>
          <pc:sldMk cId="3288757669" sldId="256"/>
        </pc:sldMkLst>
        <pc:spChg chg="mod">
          <ac:chgData name="Simon Foxcroft" userId="abc41c99-ad44-40f0-924a-0f3abb451bc8" providerId="ADAL" clId="{3B3C7F5A-11D4-43FB-8F08-B32B3E7C771A}" dt="2022-01-17T18:08:54.422" v="24" actId="20577"/>
          <ac:spMkLst>
            <pc:docMk/>
            <pc:sldMk cId="3288757669" sldId="256"/>
            <ac:spMk id="2" creationId="{00000000-0000-0000-0000-000000000000}"/>
          </ac:spMkLst>
        </pc:spChg>
      </pc:sldChg>
      <pc:sldChg chg="modSp mod">
        <pc:chgData name="Simon Foxcroft" userId="abc41c99-ad44-40f0-924a-0f3abb451bc8" providerId="ADAL" clId="{3B3C7F5A-11D4-43FB-8F08-B32B3E7C771A}" dt="2022-01-17T17:02:48.794" v="14" actId="207"/>
        <pc:sldMkLst>
          <pc:docMk/>
          <pc:sldMk cId="4018414547" sldId="292"/>
        </pc:sldMkLst>
        <pc:graphicFrameChg chg="mod modGraphic">
          <ac:chgData name="Simon Foxcroft" userId="abc41c99-ad44-40f0-924a-0f3abb451bc8" providerId="ADAL" clId="{3B3C7F5A-11D4-43FB-8F08-B32B3E7C771A}" dt="2022-01-17T17:02:48.794" v="14" actId="207"/>
          <ac:graphicFrameMkLst>
            <pc:docMk/>
            <pc:sldMk cId="4018414547" sldId="292"/>
            <ac:graphicFrameMk id="2" creationId="{C9197FE5-1C18-4CA4-9297-75700D490204}"/>
          </ac:graphicFrameMkLst>
        </pc:graphicFrameChg>
      </pc:sldChg>
      <pc:sldChg chg="modSp mod">
        <pc:chgData name="Simon Foxcroft" userId="abc41c99-ad44-40f0-924a-0f3abb451bc8" providerId="ADAL" clId="{3B3C7F5A-11D4-43FB-8F08-B32B3E7C771A}" dt="2022-01-17T18:08:05.953" v="20" actId="20577"/>
        <pc:sldMkLst>
          <pc:docMk/>
          <pc:sldMk cId="956473723" sldId="297"/>
        </pc:sldMkLst>
        <pc:spChg chg="mod">
          <ac:chgData name="Simon Foxcroft" userId="abc41c99-ad44-40f0-924a-0f3abb451bc8" providerId="ADAL" clId="{3B3C7F5A-11D4-43FB-8F08-B32B3E7C771A}" dt="2022-01-17T18:08:05.953" v="20" actId="20577"/>
          <ac:spMkLst>
            <pc:docMk/>
            <pc:sldMk cId="956473723" sldId="297"/>
            <ac:spMk id="3" creationId="{7D91327C-7B79-418D-B119-886EE640A14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D622C2-406A-B444-9262-E8053FC331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787369-8FD9-3E45-B98D-E71BE8DBC9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5A91D6-8414-064D-915B-577F8F28F671}" type="datetimeFigureOut">
              <a:rPr lang="en-US" smtClean="0"/>
              <a:t>1/24/2022</a:t>
            </a:fld>
            <a:endParaRPr lang="en-US" dirty="0"/>
          </a:p>
        </p:txBody>
      </p:sp>
      <p:sp>
        <p:nvSpPr>
          <p:cNvPr id="4" name="Footer Placeholder 3">
            <a:extLst>
              <a:ext uri="{FF2B5EF4-FFF2-40B4-BE49-F238E27FC236}">
                <a16:creationId xmlns:a16="http://schemas.microsoft.com/office/drawing/2014/main" id="{9BFF482B-B564-D146-92DE-8138A0F36F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711D7C4-F2EC-2246-9EF0-CAD6B2154F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F037E-385B-9844-8C63-A30DC27FB082}" type="slidenum">
              <a:rPr lang="en-US" smtClean="0"/>
              <a:t>‹#›</a:t>
            </a:fld>
            <a:endParaRPr lang="en-US" dirty="0"/>
          </a:p>
        </p:txBody>
      </p:sp>
    </p:spTree>
    <p:extLst>
      <p:ext uri="{BB962C8B-B14F-4D97-AF65-F5344CB8AC3E}">
        <p14:creationId xmlns:p14="http://schemas.microsoft.com/office/powerpoint/2010/main" val="3767139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F5DAE-6E15-7C40-B8BF-B8B4C7F36855}" type="datetimeFigureOut">
              <a:rPr lang="en-US" smtClean="0"/>
              <a:t>1/24/2022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08648-CEFD-6947-9EBC-FE1CCD6940F5}" type="slidenum">
              <a:rPr lang="en-US" smtClean="0"/>
              <a:t>‹#›</a:t>
            </a:fld>
            <a:endParaRPr lang="en-US" dirty="0"/>
          </a:p>
        </p:txBody>
      </p:sp>
    </p:spTree>
    <p:extLst>
      <p:ext uri="{BB962C8B-B14F-4D97-AF65-F5344CB8AC3E}">
        <p14:creationId xmlns:p14="http://schemas.microsoft.com/office/powerpoint/2010/main" val="25961197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0B3131-83C0-9847-95A8-B83A12FBB63A}" type="slidenum">
              <a:rPr lang="en-US" smtClean="0"/>
              <a:t>1</a:t>
            </a:fld>
            <a:endParaRPr lang="en-US" dirty="0"/>
          </a:p>
        </p:txBody>
      </p:sp>
    </p:spTree>
    <p:extLst>
      <p:ext uri="{BB962C8B-B14F-4D97-AF65-F5344CB8AC3E}">
        <p14:creationId xmlns:p14="http://schemas.microsoft.com/office/powerpoint/2010/main" val="1132157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243257" y="790492"/>
            <a:ext cx="6453554" cy="656492"/>
          </a:xfrm>
        </p:spPr>
        <p:txBody>
          <a:bodyPr anchor="t">
            <a:normAutofit/>
          </a:bodyPr>
          <a:lstStyle>
            <a:lvl1pPr algn="l">
              <a:defRPr sz="2700"/>
            </a:lvl1pPr>
          </a:lstStyle>
          <a:p>
            <a:r>
              <a:rPr lang="en-US"/>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243254" y="3946063"/>
            <a:ext cx="5143500" cy="618392"/>
          </a:xfrm>
        </p:spPr>
        <p:txBody>
          <a:bodyPr/>
          <a:lstStyle>
            <a:lvl1pPr marL="0" indent="0" algn="l">
              <a:buNone/>
              <a:defRPr sz="1350" b="1">
                <a:solidFill>
                  <a:schemeClr val="tx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8" name="Triangle 7">
            <a:extLst>
              <a:ext uri="{FF2B5EF4-FFF2-40B4-BE49-F238E27FC236}">
                <a16:creationId xmlns:a16="http://schemas.microsoft.com/office/drawing/2014/main" id="{0C5A6CCC-8F85-4140-86B3-D49D1E685E31}"/>
              </a:ext>
            </a:extLst>
          </p:cNvPr>
          <p:cNvSpPr/>
          <p:nvPr userDrawn="1"/>
        </p:nvSpPr>
        <p:spPr>
          <a:xfrm rot="10800000">
            <a:off x="227282" y="1409921"/>
            <a:ext cx="438665"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11" name="Picture 10">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tretch/>
        </p:blipFill>
        <p:spPr>
          <a:xfrm>
            <a:off x="0" y="297289"/>
            <a:ext cx="6858000" cy="4846211"/>
          </a:xfrm>
          <a:prstGeom prst="rect">
            <a:avLst/>
          </a:prstGeom>
        </p:spPr>
      </p:pic>
    </p:spTree>
    <p:extLst>
      <p:ext uri="{BB962C8B-B14F-4D97-AF65-F5344CB8AC3E}">
        <p14:creationId xmlns:p14="http://schemas.microsoft.com/office/powerpoint/2010/main" val="111991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674694" y="517275"/>
            <a:ext cx="4886716" cy="488301"/>
          </a:xfrm>
          <a:prstGeom prst="rect">
            <a:avLst/>
          </a:prstGeom>
        </p:spPr>
        <p:txBody>
          <a:bodyPr lIns="0" tIns="0" rIns="0" bIns="0"/>
          <a:lstStyle>
            <a:lvl1pPr marL="0" indent="0">
              <a:lnSpc>
                <a:spcPts val="3150"/>
              </a:lnSpc>
              <a:buFontTx/>
              <a:buNone/>
              <a:defRPr sz="3000" b="0" i="0">
                <a:solidFill>
                  <a:srgbClr val="16818D"/>
                </a:solidFill>
                <a:latin typeface="Georgia" charset="0"/>
                <a:ea typeface="Georgia" charset="0"/>
                <a:cs typeface="Georgia" charset="0"/>
              </a:defRPr>
            </a:lvl1pPr>
          </a:lstStyle>
          <a:p>
            <a:pPr lvl="0"/>
            <a:r>
              <a:rPr lang="en-GB"/>
              <a:t>Click to edit Master text styles</a:t>
            </a:r>
          </a:p>
        </p:txBody>
      </p:sp>
      <p:sp>
        <p:nvSpPr>
          <p:cNvPr id="6" name="Text Placeholder 5"/>
          <p:cNvSpPr>
            <a:spLocks noGrp="1"/>
          </p:cNvSpPr>
          <p:nvPr>
            <p:ph type="body" sz="quarter" idx="11"/>
          </p:nvPr>
        </p:nvSpPr>
        <p:spPr>
          <a:xfrm>
            <a:off x="620688" y="1167910"/>
            <a:ext cx="4940721" cy="3348056"/>
          </a:xfrm>
          <a:prstGeom prst="rect">
            <a:avLst/>
          </a:prstGeom>
        </p:spPr>
        <p:txBody>
          <a:bodyPr/>
          <a:lstStyle>
            <a:lvl1pPr marL="200025" indent="-200025">
              <a:buClr>
                <a:srgbClr val="16818D"/>
              </a:buClr>
              <a:defRPr sz="1200">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16818D"/>
              </a:buClr>
              <a:buFont typeface="Courier New" panose="02070309020205020404" pitchFamily="49" charset="0"/>
              <a:buChar char="o"/>
              <a:defRPr sz="1200">
                <a:latin typeface="Tahoma" panose="020B0604030504040204" pitchFamily="34" charset="0"/>
                <a:ea typeface="Tahoma" panose="020B0604030504040204" pitchFamily="34" charset="0"/>
                <a:cs typeface="Tahoma" panose="020B0604030504040204" pitchFamily="34" charset="0"/>
              </a:defRPr>
            </a:lvl2pPr>
            <a:lvl3pPr marL="606029" indent="-200025">
              <a:buClr>
                <a:srgbClr val="16818D"/>
              </a:buClr>
              <a:buFont typeface="Arial" panose="020B0604020202020204" pitchFamily="34" charset="0"/>
              <a:buChar char="̶"/>
              <a:defRPr sz="1200">
                <a:latin typeface="Tahoma" panose="020B0604030504040204" pitchFamily="34" charset="0"/>
                <a:ea typeface="Tahoma" panose="020B0604030504040204" pitchFamily="34" charset="0"/>
                <a:cs typeface="Tahoma" panose="020B0604030504040204" pitchFamily="34" charset="0"/>
              </a:defRPr>
            </a:lvl3pPr>
            <a:lvl4pPr>
              <a:defRPr sz="1200">
                <a:latin typeface="Tahoma" panose="020B0604030504040204" pitchFamily="34" charset="0"/>
                <a:ea typeface="Tahoma" panose="020B0604030504040204" pitchFamily="34" charset="0"/>
                <a:cs typeface="Tahoma" panose="020B0604030504040204" pitchFamily="34" charset="0"/>
              </a:defRPr>
            </a:lvl4pPr>
            <a:lvl5pPr>
              <a:defRPr sz="12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5504408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674694" y="519522"/>
            <a:ext cx="4886716" cy="476000"/>
          </a:xfrm>
          <a:prstGeom prst="rect">
            <a:avLst/>
          </a:prstGeom>
        </p:spPr>
        <p:txBody>
          <a:bodyPr lIns="0" tIns="0" rIns="0" bIns="0"/>
          <a:lstStyle>
            <a:lvl1pPr marL="0" indent="0">
              <a:lnSpc>
                <a:spcPts val="3150"/>
              </a:lnSpc>
              <a:buFontTx/>
              <a:buNone/>
              <a:defRPr sz="3000" b="0" i="0">
                <a:solidFill>
                  <a:srgbClr val="16818D"/>
                </a:solidFill>
                <a:latin typeface="Georgia" charset="0"/>
                <a:ea typeface="Georgia" charset="0"/>
                <a:cs typeface="Georgia" charset="0"/>
              </a:defRPr>
            </a:lvl1pPr>
          </a:lstStyle>
          <a:p>
            <a:pPr lvl="0"/>
            <a:r>
              <a:rPr lang="en-GB"/>
              <a:t>Click to edit Master text styles</a:t>
            </a:r>
          </a:p>
        </p:txBody>
      </p:sp>
      <p:sp>
        <p:nvSpPr>
          <p:cNvPr id="7" name="Text Placeholder 2"/>
          <p:cNvSpPr>
            <a:spLocks noGrp="1"/>
          </p:cNvSpPr>
          <p:nvPr>
            <p:ph type="body" sz="quarter" idx="11"/>
          </p:nvPr>
        </p:nvSpPr>
        <p:spPr>
          <a:xfrm>
            <a:off x="620688" y="1167911"/>
            <a:ext cx="4940721" cy="3349228"/>
          </a:xfrm>
          <a:prstGeom prst="rect">
            <a:avLst/>
          </a:prstGeom>
        </p:spPr>
        <p:txBody>
          <a:bodyPr/>
          <a:lstStyle>
            <a:lvl1pPr marL="200025" indent="-200025">
              <a:buClr>
                <a:srgbClr val="16818D"/>
              </a:buClr>
              <a:buFont typeface="+mj-lt"/>
              <a:buAutoNum type="arabicPeriod"/>
              <a:defRPr sz="1200">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16818D"/>
              </a:buClr>
              <a:buFont typeface="+mj-lt"/>
              <a:buAutoNum type="romanLcPeriod"/>
              <a:defRPr sz="1200">
                <a:latin typeface="Tahoma" panose="020B0604030504040204" pitchFamily="34" charset="0"/>
                <a:ea typeface="Tahoma" panose="020B0604030504040204" pitchFamily="34" charset="0"/>
                <a:cs typeface="Tahoma" panose="020B0604030504040204" pitchFamily="34" charset="0"/>
              </a:defRPr>
            </a:lvl2pPr>
            <a:lvl3pPr marL="672704" indent="-200025">
              <a:buClr>
                <a:srgbClr val="16818D"/>
              </a:buClr>
              <a:buFont typeface="Arial" panose="020B0604020202020204" pitchFamily="34" charset="0"/>
              <a:buChar char="̶"/>
              <a:defRPr sz="1200">
                <a:latin typeface="Tahoma" panose="020B0604030504040204" pitchFamily="34" charset="0"/>
                <a:ea typeface="Tahoma" panose="020B0604030504040204" pitchFamily="34" charset="0"/>
                <a:cs typeface="Tahoma" panose="020B0604030504040204" pitchFamily="34" charset="0"/>
              </a:defRPr>
            </a:lvl3pPr>
            <a:lvl4pPr marL="1757363" indent="-385763">
              <a:buFont typeface="+mj-lt"/>
              <a:buAutoNum type="arabicPeriod"/>
              <a:defRPr sz="1200">
                <a:latin typeface="Tahoma" panose="020B0604030504040204" pitchFamily="34" charset="0"/>
                <a:ea typeface="Tahoma" panose="020B0604030504040204" pitchFamily="34" charset="0"/>
                <a:cs typeface="Tahoma" panose="020B0604030504040204" pitchFamily="34" charset="0"/>
              </a:defRPr>
            </a:lvl4pPr>
            <a:lvl5pPr marL="2214563" indent="-385763">
              <a:buFont typeface="+mj-lt"/>
              <a:buAutoNum type="arabicPeriod"/>
              <a:defRPr sz="1200">
                <a:latin typeface="Tahoma" panose="020B0604030504040204" pitchFamily="34" charset="0"/>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2435576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674695" y="1221600"/>
            <a:ext cx="2375687" cy="3348019"/>
          </a:xfrm>
          <a:prstGeom prst="rect">
            <a:avLst/>
          </a:prstGeom>
        </p:spPr>
        <p:txBody>
          <a:bodyPr lIns="0" tIns="0" rIns="0" bIns="0" numCol="1" spcCol="216000"/>
          <a:lstStyle>
            <a:lvl1pPr marL="0" marR="0" indent="0" algn="l" defTabSz="454819" rtl="0" eaLnBrk="1" fontAlgn="base" latinLnBrk="0" hangingPunct="1">
              <a:lnSpc>
                <a:spcPts val="1500"/>
              </a:lnSpc>
              <a:spcBef>
                <a:spcPts val="0"/>
              </a:spcBef>
              <a:spcAft>
                <a:spcPct val="0"/>
              </a:spcAft>
              <a:buClrTx/>
              <a:buSzTx/>
              <a:buFontTx/>
              <a:buNone/>
              <a:tabLst/>
              <a:defRPr sz="1050" b="0" i="0" baseline="0">
                <a:solidFill>
                  <a:schemeClr val="tx1"/>
                </a:solidFill>
                <a:latin typeface="Tahoma" charset="0"/>
                <a:ea typeface="Tahoma" charset="0"/>
                <a:cs typeface="Tahoma" charset="0"/>
              </a:defRPr>
            </a:lvl1pPr>
          </a:lstStyle>
          <a:p>
            <a:pPr lvl="0"/>
            <a:r>
              <a:rPr lang="en-GB"/>
              <a:t>Click to edit Master text styles</a:t>
            </a:r>
          </a:p>
        </p:txBody>
      </p:sp>
      <p:sp>
        <p:nvSpPr>
          <p:cNvPr id="5" name="Text Placeholder 5"/>
          <p:cNvSpPr>
            <a:spLocks noGrp="1"/>
          </p:cNvSpPr>
          <p:nvPr>
            <p:ph type="body" sz="quarter" idx="10"/>
          </p:nvPr>
        </p:nvSpPr>
        <p:spPr>
          <a:xfrm>
            <a:off x="674694" y="519522"/>
            <a:ext cx="4886716" cy="484530"/>
          </a:xfrm>
          <a:prstGeom prst="rect">
            <a:avLst/>
          </a:prstGeom>
        </p:spPr>
        <p:txBody>
          <a:bodyPr lIns="0" tIns="0" rIns="0" bIns="0"/>
          <a:lstStyle>
            <a:lvl1pPr marL="0" indent="0">
              <a:lnSpc>
                <a:spcPts val="3150"/>
              </a:lnSpc>
              <a:buFontTx/>
              <a:buNone/>
              <a:defRPr sz="3000" b="0" i="0">
                <a:solidFill>
                  <a:srgbClr val="16818D"/>
                </a:solidFill>
                <a:latin typeface="Georgia" charset="0"/>
                <a:ea typeface="Georgia" charset="0"/>
                <a:cs typeface="Georgia" charset="0"/>
              </a:defRPr>
            </a:lvl1pPr>
          </a:lstStyle>
          <a:p>
            <a:pPr lvl="0"/>
            <a:r>
              <a:rPr lang="en-GB"/>
              <a:t>Click to edit Master text styles</a:t>
            </a:r>
          </a:p>
        </p:txBody>
      </p:sp>
      <p:sp>
        <p:nvSpPr>
          <p:cNvPr id="7" name="Text Placeholder 5"/>
          <p:cNvSpPr>
            <a:spLocks noGrp="1"/>
          </p:cNvSpPr>
          <p:nvPr>
            <p:ph type="body" sz="quarter" idx="12"/>
          </p:nvPr>
        </p:nvSpPr>
        <p:spPr>
          <a:xfrm>
            <a:off x="3213498" y="1221600"/>
            <a:ext cx="2375687" cy="3348019"/>
          </a:xfrm>
          <a:prstGeom prst="rect">
            <a:avLst/>
          </a:prstGeom>
        </p:spPr>
        <p:txBody>
          <a:bodyPr lIns="0" tIns="0" rIns="0" bIns="0" numCol="1" spcCol="216000"/>
          <a:lstStyle>
            <a:lvl1pPr marL="0" marR="0" indent="0" algn="l" defTabSz="454819" rtl="0" eaLnBrk="1" fontAlgn="base" latinLnBrk="0" hangingPunct="1">
              <a:lnSpc>
                <a:spcPts val="1500"/>
              </a:lnSpc>
              <a:spcBef>
                <a:spcPts val="0"/>
              </a:spcBef>
              <a:spcAft>
                <a:spcPct val="0"/>
              </a:spcAft>
              <a:buClrTx/>
              <a:buSzTx/>
              <a:buFontTx/>
              <a:buNone/>
              <a:tabLst/>
              <a:defRPr sz="1050" b="0" i="0" baseline="0">
                <a:solidFill>
                  <a:schemeClr val="tx1"/>
                </a:solidFill>
                <a:latin typeface="Tahoma" charset="0"/>
                <a:ea typeface="Tahoma" charset="0"/>
                <a:cs typeface="Tahoma" charset="0"/>
              </a:defRPr>
            </a:lvl1pPr>
          </a:lstStyle>
          <a:p>
            <a:pPr lvl="0"/>
            <a:r>
              <a:rPr lang="en-GB"/>
              <a:t>Click to edit Master text styles</a:t>
            </a:r>
          </a:p>
        </p:txBody>
      </p:sp>
    </p:spTree>
    <p:extLst>
      <p:ext uri="{BB962C8B-B14F-4D97-AF65-F5344CB8AC3E}">
        <p14:creationId xmlns:p14="http://schemas.microsoft.com/office/powerpoint/2010/main" val="259365192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674694" y="519522"/>
            <a:ext cx="4886716" cy="484530"/>
          </a:xfrm>
          <a:prstGeom prst="rect">
            <a:avLst/>
          </a:prstGeom>
        </p:spPr>
        <p:txBody>
          <a:bodyPr lIns="0" tIns="0" rIns="0" bIns="0"/>
          <a:lstStyle>
            <a:lvl1pPr marL="0" indent="0">
              <a:lnSpc>
                <a:spcPts val="3150"/>
              </a:lnSpc>
              <a:buFontTx/>
              <a:buNone/>
              <a:defRPr sz="3000" b="0" i="0">
                <a:solidFill>
                  <a:srgbClr val="16818D"/>
                </a:solidFill>
                <a:latin typeface="Georgia" charset="0"/>
                <a:ea typeface="Georgia" charset="0"/>
                <a:cs typeface="Georgia" charset="0"/>
              </a:defRPr>
            </a:lvl1pPr>
          </a:lstStyle>
          <a:p>
            <a:pPr lvl="0"/>
            <a:r>
              <a:rPr lang="en-GB"/>
              <a:t>Click to edit Master text styles</a:t>
            </a:r>
          </a:p>
        </p:txBody>
      </p:sp>
      <p:sp>
        <p:nvSpPr>
          <p:cNvPr id="8" name="Text Placeholder 5"/>
          <p:cNvSpPr>
            <a:spLocks noGrp="1"/>
          </p:cNvSpPr>
          <p:nvPr>
            <p:ph type="body" sz="quarter" idx="11" hasCustomPrompt="1"/>
          </p:nvPr>
        </p:nvSpPr>
        <p:spPr>
          <a:xfrm>
            <a:off x="674750" y="1188000"/>
            <a:ext cx="2375687" cy="3327966"/>
          </a:xfrm>
          <a:prstGeom prst="rect">
            <a:avLst/>
          </a:prstGeom>
        </p:spPr>
        <p:txBody>
          <a:bodyPr lIns="0" tIns="0" rIns="0" bIns="0" numCol="1" spcCol="216000"/>
          <a:lstStyle>
            <a:lvl1pPr marL="214313" marR="0" indent="-214313" algn="l" defTabSz="454819" rtl="0" eaLnBrk="1" fontAlgn="base" latinLnBrk="0" hangingPunct="1">
              <a:lnSpc>
                <a:spcPts val="1500"/>
              </a:lnSpc>
              <a:spcBef>
                <a:spcPts val="0"/>
              </a:spcBef>
              <a:spcAft>
                <a:spcPct val="0"/>
              </a:spcAft>
              <a:buClr>
                <a:srgbClr val="16818D"/>
              </a:buClr>
              <a:buSzTx/>
              <a:buFont typeface="Arial" panose="020B0604020202020204" pitchFamily="34" charset="0"/>
              <a:buChar char="•"/>
              <a:tabLst/>
              <a:defRPr sz="105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16818D"/>
              </a:buClr>
              <a:buFont typeface="Courier New" panose="02070309020205020404" pitchFamily="49" charset="0"/>
              <a:buChar char="o"/>
              <a:defRPr sz="1050">
                <a:latin typeface="Tahoma" panose="020B0604030504040204" pitchFamily="34" charset="0"/>
                <a:ea typeface="Tahoma" panose="020B0604030504040204" pitchFamily="34" charset="0"/>
                <a:cs typeface="Tahoma" panose="020B0604030504040204" pitchFamily="34" charset="0"/>
              </a:defRPr>
            </a:lvl2pPr>
            <a:lvl3pPr marL="606029" indent="-133350">
              <a:buClr>
                <a:srgbClr val="16818D"/>
              </a:buClr>
              <a:buFont typeface="Arial" panose="020B0604020202020204" pitchFamily="34" charset="0"/>
              <a:buChar char="̶"/>
              <a:defRPr sz="1050">
                <a:latin typeface="Tahoma" panose="020B0604030504040204" pitchFamily="34" charset="0"/>
                <a:ea typeface="Tahoma" panose="020B0604030504040204" pitchFamily="34" charset="0"/>
                <a:cs typeface="Tahoma" panose="020B0604030504040204" pitchFamily="34" charset="0"/>
              </a:defRPr>
            </a:lvl3pPr>
            <a:lvl4pPr marL="872729" indent="-226219">
              <a:defRPr sz="105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Second Bullet Point</a:t>
            </a:r>
          </a:p>
          <a:p>
            <a:pPr lvl="2"/>
            <a:r>
              <a:rPr lang="en-GB"/>
              <a:t>Third Bullet Point</a:t>
            </a:r>
          </a:p>
          <a:p>
            <a:pPr lvl="3"/>
            <a:endParaRPr lang="en-GB"/>
          </a:p>
        </p:txBody>
      </p:sp>
      <p:sp>
        <p:nvSpPr>
          <p:cNvPr id="9" name="Text Placeholder 5"/>
          <p:cNvSpPr>
            <a:spLocks noGrp="1"/>
          </p:cNvSpPr>
          <p:nvPr>
            <p:ph type="body" sz="quarter" idx="12" hasCustomPrompt="1"/>
          </p:nvPr>
        </p:nvSpPr>
        <p:spPr>
          <a:xfrm>
            <a:off x="3213553" y="1188000"/>
            <a:ext cx="2375687" cy="3327966"/>
          </a:xfrm>
          <a:prstGeom prst="rect">
            <a:avLst/>
          </a:prstGeom>
        </p:spPr>
        <p:txBody>
          <a:bodyPr lIns="0" tIns="0" rIns="0" bIns="0" numCol="1" spcCol="216000"/>
          <a:lstStyle>
            <a:lvl1pPr marL="214313" marR="0" indent="-214313" algn="l" defTabSz="454819" rtl="0" eaLnBrk="1" fontAlgn="base" latinLnBrk="0" hangingPunct="1">
              <a:lnSpc>
                <a:spcPts val="1500"/>
              </a:lnSpc>
              <a:spcBef>
                <a:spcPts val="0"/>
              </a:spcBef>
              <a:spcAft>
                <a:spcPct val="0"/>
              </a:spcAft>
              <a:buClr>
                <a:srgbClr val="16818D"/>
              </a:buClr>
              <a:buSzTx/>
              <a:buFont typeface="Arial" panose="020B0604020202020204" pitchFamily="34" charset="0"/>
              <a:buChar char="•"/>
              <a:tabLst/>
              <a:defRPr sz="105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16818D"/>
              </a:buClr>
              <a:buFont typeface="Courier New" panose="02070309020205020404" pitchFamily="49" charset="0"/>
              <a:buChar char="o"/>
              <a:defRPr sz="1050">
                <a:latin typeface="Tahoma" panose="020B0604030504040204" pitchFamily="34" charset="0"/>
                <a:ea typeface="Tahoma" panose="020B0604030504040204" pitchFamily="34" charset="0"/>
                <a:cs typeface="Tahoma" panose="020B0604030504040204" pitchFamily="34" charset="0"/>
              </a:defRPr>
            </a:lvl2pPr>
            <a:lvl3pPr marL="606029" indent="-133350">
              <a:buClr>
                <a:srgbClr val="16818D"/>
              </a:buClr>
              <a:buFont typeface="Arial" panose="020B0604020202020204" pitchFamily="34" charset="0"/>
              <a:buChar char="̶"/>
              <a:defRPr sz="1050">
                <a:latin typeface="Tahoma" panose="020B0604030504040204" pitchFamily="34" charset="0"/>
                <a:ea typeface="Tahoma" panose="020B0604030504040204" pitchFamily="34" charset="0"/>
                <a:cs typeface="Tahoma" panose="020B0604030504040204" pitchFamily="34" charset="0"/>
              </a:defRPr>
            </a:lvl3pPr>
            <a:lvl4pPr marL="872729" indent="-226219">
              <a:defRPr sz="1050">
                <a:latin typeface="Tahoma" panose="020B0604030504040204" pitchFamily="34" charset="0"/>
                <a:ea typeface="Tahoma" panose="020B0604030504040204" pitchFamily="34" charset="0"/>
                <a:cs typeface="Tahoma" panose="020B0604030504040204" pitchFamily="34" charset="0"/>
              </a:defRPr>
            </a:lvl4pPr>
          </a:lstStyle>
          <a:p>
            <a:pPr lvl="0"/>
            <a:r>
              <a:rPr lang="en-US"/>
              <a:t>Click to add text</a:t>
            </a:r>
          </a:p>
          <a:p>
            <a:pPr lvl="1"/>
            <a:r>
              <a:rPr lang="en-US"/>
              <a:t>Second Bullet Point</a:t>
            </a:r>
          </a:p>
          <a:p>
            <a:pPr lvl="2"/>
            <a:r>
              <a:rPr lang="en-US"/>
              <a:t>Third Bullet Point</a:t>
            </a:r>
          </a:p>
          <a:p>
            <a:pPr lvl="3"/>
            <a:endParaRPr lang="en-US"/>
          </a:p>
          <a:p>
            <a:pPr lvl="0"/>
            <a:endParaRPr lang="en-GB"/>
          </a:p>
        </p:txBody>
      </p:sp>
    </p:spTree>
    <p:extLst>
      <p:ext uri="{BB962C8B-B14F-4D97-AF65-F5344CB8AC3E}">
        <p14:creationId xmlns:p14="http://schemas.microsoft.com/office/powerpoint/2010/main" val="265786171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674694" y="519522"/>
            <a:ext cx="4861098" cy="484530"/>
          </a:xfrm>
          <a:prstGeom prst="rect">
            <a:avLst/>
          </a:prstGeom>
        </p:spPr>
        <p:txBody>
          <a:bodyPr lIns="0" tIns="0" rIns="0" bIns="0"/>
          <a:lstStyle>
            <a:lvl1pPr marL="0" indent="0">
              <a:lnSpc>
                <a:spcPts val="3150"/>
              </a:lnSpc>
              <a:buFontTx/>
              <a:buNone/>
              <a:defRPr sz="3000" b="0" i="0">
                <a:solidFill>
                  <a:srgbClr val="16818D"/>
                </a:solidFill>
                <a:latin typeface="Georgia" charset="0"/>
                <a:ea typeface="Georgia" charset="0"/>
                <a:cs typeface="Georgia" charset="0"/>
              </a:defRPr>
            </a:lvl1pPr>
          </a:lstStyle>
          <a:p>
            <a:pPr lvl="0"/>
            <a:r>
              <a:rPr lang="en-GB"/>
              <a:t>Click to edit Master text styles</a:t>
            </a:r>
          </a:p>
        </p:txBody>
      </p:sp>
      <p:sp>
        <p:nvSpPr>
          <p:cNvPr id="8" name="Text Placeholder 5"/>
          <p:cNvSpPr>
            <a:spLocks noGrp="1"/>
          </p:cNvSpPr>
          <p:nvPr>
            <p:ph type="body" sz="quarter" idx="11" hasCustomPrompt="1"/>
          </p:nvPr>
        </p:nvSpPr>
        <p:spPr>
          <a:xfrm>
            <a:off x="671209" y="1188111"/>
            <a:ext cx="2375687" cy="3327855"/>
          </a:xfrm>
          <a:prstGeom prst="rect">
            <a:avLst/>
          </a:prstGeom>
        </p:spPr>
        <p:txBody>
          <a:bodyPr lIns="0" tIns="0" rIns="0" bIns="0" numCol="1" spcCol="216000"/>
          <a:lstStyle>
            <a:lvl1pPr marL="200025" marR="0" indent="-200025" algn="l" defTabSz="454819" rtl="0" eaLnBrk="1" fontAlgn="base" latinLnBrk="0" hangingPunct="1">
              <a:lnSpc>
                <a:spcPts val="1500"/>
              </a:lnSpc>
              <a:spcBef>
                <a:spcPts val="0"/>
              </a:spcBef>
              <a:spcAft>
                <a:spcPct val="0"/>
              </a:spcAft>
              <a:buClr>
                <a:srgbClr val="16818D"/>
              </a:buClr>
              <a:buSzTx/>
              <a:buFont typeface="+mj-lt"/>
              <a:buAutoNum type="arabicPeriod"/>
              <a:tabLst/>
              <a:defRPr sz="1050" b="0" i="0" baseline="0">
                <a:solidFill>
                  <a:schemeClr val="tx1"/>
                </a:solidFill>
                <a:latin typeface="Tahoma"/>
                <a:ea typeface="Tahoma"/>
                <a:cs typeface="Tahoma"/>
              </a:defRPr>
            </a:lvl1pPr>
            <a:lvl2pPr marL="406004" indent="-205979">
              <a:buClr>
                <a:srgbClr val="16818D"/>
              </a:buClr>
              <a:buFont typeface="+mj-lt"/>
              <a:buAutoNum type="romanLcPeriod"/>
              <a:defRPr sz="1050" baseline="0">
                <a:latin typeface="Tahoma" panose="020B0604030504040204" pitchFamily="34" charset="0"/>
                <a:ea typeface="Tahoma" panose="020B0604030504040204" pitchFamily="34" charset="0"/>
                <a:cs typeface="Tahoma" panose="020B0604030504040204" pitchFamily="34" charset="0"/>
              </a:defRPr>
            </a:lvl2pPr>
            <a:lvl3pPr marL="672704" indent="-200025">
              <a:buClr>
                <a:srgbClr val="16818D"/>
              </a:buClr>
              <a:buFont typeface="Arial" panose="020B0604020202020204" pitchFamily="34" charset="0"/>
              <a:buChar char="̶"/>
              <a:defRPr sz="1050">
                <a:latin typeface="Tahoma" panose="020B0604030504040204" pitchFamily="34" charset="0"/>
                <a:ea typeface="Tahoma" panose="020B0604030504040204" pitchFamily="34" charset="0"/>
                <a:cs typeface="Tahoma" panose="020B0604030504040204" pitchFamily="34" charset="0"/>
              </a:defRPr>
            </a:lvl3pPr>
            <a:lvl4pPr marL="939404" indent="-214313">
              <a:buFont typeface="Arial" panose="020B0604020202020204" pitchFamily="34" charset="0"/>
              <a:buChar char="̶"/>
              <a:defRPr sz="105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a:p>
            <a:pPr lvl="3"/>
            <a:endParaRPr lang="en-GB"/>
          </a:p>
        </p:txBody>
      </p:sp>
      <p:sp>
        <p:nvSpPr>
          <p:cNvPr id="9" name="Text Placeholder 5"/>
          <p:cNvSpPr>
            <a:spLocks noGrp="1"/>
          </p:cNvSpPr>
          <p:nvPr>
            <p:ph type="body" sz="quarter" idx="12" hasCustomPrompt="1"/>
          </p:nvPr>
        </p:nvSpPr>
        <p:spPr>
          <a:xfrm>
            <a:off x="3210012" y="1188111"/>
            <a:ext cx="2375687" cy="3327855"/>
          </a:xfrm>
          <a:prstGeom prst="rect">
            <a:avLst/>
          </a:prstGeom>
        </p:spPr>
        <p:txBody>
          <a:bodyPr lIns="0" tIns="0" rIns="0" bIns="0" numCol="1" spcCol="216000"/>
          <a:lstStyle>
            <a:lvl1pPr marL="200025" marR="0" indent="-200025" algn="l" defTabSz="454819" rtl="0" eaLnBrk="1" fontAlgn="base" latinLnBrk="0" hangingPunct="1">
              <a:lnSpc>
                <a:spcPts val="1500"/>
              </a:lnSpc>
              <a:spcBef>
                <a:spcPts val="0"/>
              </a:spcBef>
              <a:spcAft>
                <a:spcPct val="0"/>
              </a:spcAft>
              <a:buClr>
                <a:srgbClr val="16818D"/>
              </a:buClr>
              <a:buSzTx/>
              <a:buFont typeface="+mj-lt"/>
              <a:buAutoNum type="arabicPeriod"/>
              <a:tabLst/>
              <a:defRPr sz="1050" b="0" i="0" baseline="0">
                <a:solidFill>
                  <a:schemeClr val="tx1"/>
                </a:solidFill>
                <a:latin typeface="Tahoma"/>
                <a:ea typeface="Tahoma"/>
                <a:cs typeface="Tahoma"/>
              </a:defRPr>
            </a:lvl1pPr>
            <a:lvl2pPr marL="406004" indent="-205979">
              <a:buClr>
                <a:srgbClr val="16818D"/>
              </a:buClr>
              <a:buFont typeface="+mj-lt"/>
              <a:buAutoNum type="romanLcPeriod"/>
              <a:defRPr sz="1050">
                <a:latin typeface="Tahoma" panose="020B0604030504040204" pitchFamily="34" charset="0"/>
                <a:ea typeface="Tahoma" panose="020B0604030504040204" pitchFamily="34" charset="0"/>
                <a:cs typeface="Tahoma" panose="020B0604030504040204" pitchFamily="34" charset="0"/>
              </a:defRPr>
            </a:lvl2pPr>
            <a:lvl3pPr marL="672704" indent="-200025">
              <a:buClr>
                <a:srgbClr val="16818D"/>
              </a:buClr>
              <a:buFont typeface="Arial" panose="020B0604020202020204" pitchFamily="34" charset="0"/>
              <a:buChar char="̶"/>
              <a:defRPr sz="1050">
                <a:latin typeface="Tahoma" panose="020B0604030504040204" pitchFamily="34" charset="0"/>
                <a:ea typeface="Tahoma" panose="020B0604030504040204" pitchFamily="34" charset="0"/>
                <a:cs typeface="Tahoma" panose="020B0604030504040204" pitchFamily="34" charset="0"/>
              </a:defRPr>
            </a:lvl3pPr>
            <a:lvl4pPr marL="939404" indent="-214313">
              <a:buFont typeface="Arial" panose="020B0604020202020204" pitchFamily="34" charset="0"/>
              <a:buChar char="̶"/>
              <a:defRPr sz="105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Number Position Number 2</a:t>
            </a:r>
          </a:p>
          <a:p>
            <a:pPr lvl="2"/>
            <a:r>
              <a:rPr lang="en-GB"/>
              <a:t>Number Position Number 3</a:t>
            </a:r>
          </a:p>
          <a:p>
            <a:pPr lvl="3"/>
            <a:endParaRPr lang="en-GB"/>
          </a:p>
        </p:txBody>
      </p:sp>
    </p:spTree>
    <p:extLst>
      <p:ext uri="{BB962C8B-B14F-4D97-AF65-F5344CB8AC3E}">
        <p14:creationId xmlns:p14="http://schemas.microsoft.com/office/powerpoint/2010/main" val="300580713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674694" y="519522"/>
            <a:ext cx="4886716" cy="484530"/>
          </a:xfrm>
          <a:prstGeom prst="rect">
            <a:avLst/>
          </a:prstGeom>
        </p:spPr>
        <p:txBody>
          <a:bodyPr lIns="0" tIns="0" rIns="0" bIns="0"/>
          <a:lstStyle>
            <a:lvl1pPr marL="0" indent="0">
              <a:lnSpc>
                <a:spcPts val="3150"/>
              </a:lnSpc>
              <a:buFontTx/>
              <a:buNone/>
              <a:defRPr sz="3000" b="0" i="0">
                <a:solidFill>
                  <a:srgbClr val="16818D"/>
                </a:solidFill>
                <a:latin typeface="Georgia" charset="0"/>
                <a:ea typeface="Georgia" charset="0"/>
                <a:cs typeface="Georgia" charset="0"/>
              </a:defRPr>
            </a:lvl1pPr>
          </a:lstStyle>
          <a:p>
            <a:pPr lvl="0"/>
            <a:r>
              <a:rPr lang="en-GB"/>
              <a:t>Click to edit Master text styles</a:t>
            </a:r>
          </a:p>
        </p:txBody>
      </p:sp>
      <p:sp>
        <p:nvSpPr>
          <p:cNvPr id="3" name="Chart Placeholder 2"/>
          <p:cNvSpPr>
            <a:spLocks noGrp="1"/>
          </p:cNvSpPr>
          <p:nvPr>
            <p:ph type="chart" sz="quarter" idx="11"/>
          </p:nvPr>
        </p:nvSpPr>
        <p:spPr>
          <a:xfrm>
            <a:off x="674694" y="1166070"/>
            <a:ext cx="4886715" cy="3403549"/>
          </a:xfrm>
          <a:prstGeom prst="rect">
            <a:avLst/>
          </a:prstGeom>
        </p:spPr>
        <p:txBody>
          <a:bodyPr/>
          <a:lstStyle/>
          <a:p>
            <a:pPr lvl="0"/>
            <a:endParaRPr lang="en-US" noProof="0" dirty="0"/>
          </a:p>
        </p:txBody>
      </p:sp>
    </p:spTree>
    <p:extLst>
      <p:ext uri="{BB962C8B-B14F-4D97-AF65-F5344CB8AC3E}">
        <p14:creationId xmlns:p14="http://schemas.microsoft.com/office/powerpoint/2010/main" val="210908283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674695" y="1221600"/>
            <a:ext cx="2375687" cy="3348018"/>
          </a:xfrm>
          <a:prstGeom prst="rect">
            <a:avLst/>
          </a:prstGeom>
        </p:spPr>
        <p:txBody>
          <a:bodyPr lIns="0" tIns="0" rIns="0" bIns="0" numCol="1" spcCol="216000"/>
          <a:lstStyle>
            <a:lvl1pPr marL="0" marR="0" indent="0" algn="l" defTabSz="454819" rtl="0" eaLnBrk="1" fontAlgn="base" latinLnBrk="0" hangingPunct="1">
              <a:lnSpc>
                <a:spcPts val="1500"/>
              </a:lnSpc>
              <a:spcBef>
                <a:spcPts val="0"/>
              </a:spcBef>
              <a:spcAft>
                <a:spcPct val="0"/>
              </a:spcAft>
              <a:buClrTx/>
              <a:buSzTx/>
              <a:buFontTx/>
              <a:buNone/>
              <a:tabLst/>
              <a:defRPr sz="1050" b="0" i="0" baseline="0">
                <a:solidFill>
                  <a:schemeClr val="tx1"/>
                </a:solidFill>
                <a:latin typeface="Tahoma" charset="0"/>
                <a:ea typeface="Tahoma" charset="0"/>
                <a:cs typeface="Tahoma" charset="0"/>
              </a:defRPr>
            </a:lvl1pPr>
          </a:lstStyle>
          <a:p>
            <a:pPr lvl="0"/>
            <a:r>
              <a:rPr lang="en-GB"/>
              <a:t>Click to edit Master text styles</a:t>
            </a:r>
          </a:p>
        </p:txBody>
      </p:sp>
      <p:sp>
        <p:nvSpPr>
          <p:cNvPr id="5" name="Text Placeholder 5"/>
          <p:cNvSpPr>
            <a:spLocks noGrp="1"/>
          </p:cNvSpPr>
          <p:nvPr>
            <p:ph type="body" sz="quarter" idx="10"/>
          </p:nvPr>
        </p:nvSpPr>
        <p:spPr>
          <a:xfrm>
            <a:off x="674694" y="519522"/>
            <a:ext cx="4886716" cy="484530"/>
          </a:xfrm>
          <a:prstGeom prst="rect">
            <a:avLst/>
          </a:prstGeom>
        </p:spPr>
        <p:txBody>
          <a:bodyPr lIns="0" tIns="0" rIns="0" bIns="0"/>
          <a:lstStyle>
            <a:lvl1pPr marL="0" indent="0">
              <a:lnSpc>
                <a:spcPts val="3150"/>
              </a:lnSpc>
              <a:buFontTx/>
              <a:buNone/>
              <a:defRPr sz="3000" b="0" i="0">
                <a:solidFill>
                  <a:srgbClr val="16818D"/>
                </a:solidFill>
                <a:latin typeface="Georgia" charset="0"/>
                <a:ea typeface="Georgia" charset="0"/>
                <a:cs typeface="Georgia" charset="0"/>
              </a:defRPr>
            </a:lvl1pPr>
          </a:lstStyle>
          <a:p>
            <a:pPr lvl="0"/>
            <a:r>
              <a:rPr lang="en-GB"/>
              <a:t>Click to edit Master text styles</a:t>
            </a:r>
          </a:p>
        </p:txBody>
      </p:sp>
      <p:sp>
        <p:nvSpPr>
          <p:cNvPr id="3" name="Chart Placeholder 2"/>
          <p:cNvSpPr>
            <a:spLocks noGrp="1"/>
          </p:cNvSpPr>
          <p:nvPr>
            <p:ph type="chart" sz="quarter" idx="12"/>
          </p:nvPr>
        </p:nvSpPr>
        <p:spPr>
          <a:xfrm>
            <a:off x="3213497" y="1221600"/>
            <a:ext cx="2862263" cy="3348019"/>
          </a:xfrm>
          <a:prstGeom prst="rect">
            <a:avLst/>
          </a:prstGeom>
        </p:spPr>
        <p:txBody>
          <a:bodyPr/>
          <a:lstStyle/>
          <a:p>
            <a:pPr lvl="0"/>
            <a:endParaRPr lang="en-US" noProof="0" dirty="0"/>
          </a:p>
        </p:txBody>
      </p:sp>
    </p:spTree>
    <p:extLst>
      <p:ext uri="{BB962C8B-B14F-4D97-AF65-F5344CB8AC3E}">
        <p14:creationId xmlns:p14="http://schemas.microsoft.com/office/powerpoint/2010/main" val="394077712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0"/>
            <a:ext cx="6858000" cy="4515966"/>
          </a:xfrm>
          <a:prstGeom prst="rect">
            <a:avLst/>
          </a:prstGeom>
        </p:spPr>
        <p:txBody>
          <a:bodyPr/>
          <a:lstStyle/>
          <a:p>
            <a:endParaRPr lang="en-US" dirty="0"/>
          </a:p>
        </p:txBody>
      </p:sp>
    </p:spTree>
    <p:extLst>
      <p:ext uri="{BB962C8B-B14F-4D97-AF65-F5344CB8AC3E}">
        <p14:creationId xmlns:p14="http://schemas.microsoft.com/office/powerpoint/2010/main" val="141123007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5"/>
          <p:cNvSpPr>
            <a:spLocks noGrp="1"/>
          </p:cNvSpPr>
          <p:nvPr>
            <p:ph type="body" sz="quarter" idx="10"/>
          </p:nvPr>
        </p:nvSpPr>
        <p:spPr>
          <a:xfrm>
            <a:off x="350659" y="333315"/>
            <a:ext cx="6102677" cy="456237"/>
          </a:xfrm>
          <a:prstGeom prst="rect">
            <a:avLst/>
          </a:prstGeom>
        </p:spPr>
        <p:txBody>
          <a:bodyPr lIns="0" tIns="0" rIns="0" bIns="0"/>
          <a:lstStyle>
            <a:lvl1pPr marL="0" indent="0">
              <a:lnSpc>
                <a:spcPts val="3150"/>
              </a:lnSpc>
              <a:buFontTx/>
              <a:buNone/>
              <a:defRPr sz="2400" b="0" i="0" baseline="0">
                <a:solidFill>
                  <a:srgbClr val="16818D"/>
                </a:solidFill>
                <a:latin typeface="Georgia"/>
                <a:ea typeface="Georgia"/>
                <a:cs typeface="Georgia"/>
              </a:defRPr>
            </a:lvl1pPr>
          </a:lstStyle>
          <a:p>
            <a:pPr lvl="0"/>
            <a:r>
              <a:rPr lang="en-GB"/>
              <a:t>Click to edit Master text styles</a:t>
            </a:r>
          </a:p>
        </p:txBody>
      </p:sp>
      <p:sp>
        <p:nvSpPr>
          <p:cNvPr id="5" name="Picture Placeholder 12"/>
          <p:cNvSpPr>
            <a:spLocks noGrp="1"/>
          </p:cNvSpPr>
          <p:nvPr>
            <p:ph type="pic" sz="quarter" idx="11"/>
          </p:nvPr>
        </p:nvSpPr>
        <p:spPr>
          <a:xfrm>
            <a:off x="4588669" y="951570"/>
            <a:ext cx="2269331" cy="3564396"/>
          </a:xfrm>
          <a:prstGeom prst="rect">
            <a:avLst/>
          </a:prstGeom>
        </p:spPr>
        <p:txBody>
          <a:bodyPr/>
          <a:lstStyle/>
          <a:p>
            <a:endParaRPr lang="en-US" dirty="0"/>
          </a:p>
        </p:txBody>
      </p:sp>
      <p:sp>
        <p:nvSpPr>
          <p:cNvPr id="6" name="Picture Placeholder 12"/>
          <p:cNvSpPr>
            <a:spLocks noGrp="1"/>
          </p:cNvSpPr>
          <p:nvPr>
            <p:ph type="pic" sz="quarter" idx="12"/>
          </p:nvPr>
        </p:nvSpPr>
        <p:spPr>
          <a:xfrm>
            <a:off x="0" y="951570"/>
            <a:ext cx="2268141" cy="3564396"/>
          </a:xfrm>
          <a:prstGeom prst="rect">
            <a:avLst/>
          </a:prstGeom>
        </p:spPr>
        <p:txBody>
          <a:bodyPr/>
          <a:lstStyle/>
          <a:p>
            <a:endParaRPr lang="en-US" dirty="0"/>
          </a:p>
        </p:txBody>
      </p:sp>
      <p:sp>
        <p:nvSpPr>
          <p:cNvPr id="7" name="Picture Placeholder 12"/>
          <p:cNvSpPr>
            <a:spLocks noGrp="1"/>
          </p:cNvSpPr>
          <p:nvPr>
            <p:ph type="pic" sz="quarter" idx="13"/>
          </p:nvPr>
        </p:nvSpPr>
        <p:spPr>
          <a:xfrm>
            <a:off x="2294335" y="951571"/>
            <a:ext cx="2265237" cy="1752815"/>
          </a:xfrm>
          <a:prstGeom prst="rect">
            <a:avLst/>
          </a:prstGeom>
        </p:spPr>
        <p:txBody>
          <a:bodyPr/>
          <a:lstStyle/>
          <a:p>
            <a:endParaRPr lang="en-US" dirty="0"/>
          </a:p>
        </p:txBody>
      </p:sp>
      <p:sp>
        <p:nvSpPr>
          <p:cNvPr id="8" name="Picture Placeholder 12"/>
          <p:cNvSpPr>
            <a:spLocks noGrp="1"/>
          </p:cNvSpPr>
          <p:nvPr>
            <p:ph type="pic" sz="quarter" idx="14"/>
          </p:nvPr>
        </p:nvSpPr>
        <p:spPr>
          <a:xfrm>
            <a:off x="2294335" y="2731770"/>
            <a:ext cx="2265237" cy="1784197"/>
          </a:xfrm>
          <a:prstGeom prst="rect">
            <a:avLst/>
          </a:prstGeom>
        </p:spPr>
        <p:txBody>
          <a:bodyPr/>
          <a:lstStyle/>
          <a:p>
            <a:endParaRPr lang="en-US" dirty="0"/>
          </a:p>
        </p:txBody>
      </p:sp>
      <p:pic>
        <p:nvPicPr>
          <p:cNvPr id="9" name="Picture 8" descr="UWE-Logo-Bottom.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123239"/>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2296">
          <p15:clr>
            <a:srgbClr val="FBAE40"/>
          </p15:clr>
        </p15:guide>
        <p15:guide id="4" pos="1927">
          <p15:clr>
            <a:srgbClr val="FBAE40"/>
          </p15:clr>
        </p15:guide>
        <p15:guide id="5" pos="1907">
          <p15:clr>
            <a:srgbClr val="FBAE40"/>
          </p15:clr>
        </p15:guide>
        <p15:guide id="6" pos="3833">
          <p15:clr>
            <a:srgbClr val="FBAE40"/>
          </p15:clr>
        </p15:guide>
        <p15:guide id="7" pos="3855">
          <p15:clr>
            <a:srgbClr val="FBAE40"/>
          </p15:clr>
        </p15:guide>
        <p15:guide id="8" orient="horz" pos="22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350659" y="333315"/>
            <a:ext cx="6102677" cy="456237"/>
          </a:xfrm>
          <a:prstGeom prst="rect">
            <a:avLst/>
          </a:prstGeom>
        </p:spPr>
        <p:txBody>
          <a:bodyPr lIns="0" tIns="0" rIns="0" bIns="0"/>
          <a:lstStyle>
            <a:lvl1pPr marL="0" indent="0">
              <a:lnSpc>
                <a:spcPts val="3150"/>
              </a:lnSpc>
              <a:buFontTx/>
              <a:buNone/>
              <a:defRPr sz="2400" b="0" i="0" baseline="0">
                <a:solidFill>
                  <a:srgbClr val="16818D"/>
                </a:solidFill>
                <a:latin typeface="Georgia"/>
                <a:ea typeface="Georgia"/>
                <a:cs typeface="Georgia"/>
              </a:defRPr>
            </a:lvl1pPr>
          </a:lstStyle>
          <a:p>
            <a:pPr lvl="0"/>
            <a:r>
              <a:rPr lang="en-GB"/>
              <a:t>Click to edit Master text styles</a:t>
            </a:r>
          </a:p>
        </p:txBody>
      </p:sp>
      <p:sp>
        <p:nvSpPr>
          <p:cNvPr id="4" name="Picture Placeholder 12"/>
          <p:cNvSpPr>
            <a:spLocks noGrp="1"/>
          </p:cNvSpPr>
          <p:nvPr>
            <p:ph type="pic" sz="quarter" idx="11"/>
          </p:nvPr>
        </p:nvSpPr>
        <p:spPr>
          <a:xfrm>
            <a:off x="4588669" y="951570"/>
            <a:ext cx="2269331" cy="3564396"/>
          </a:xfrm>
          <a:prstGeom prst="rect">
            <a:avLst/>
          </a:prstGeom>
        </p:spPr>
        <p:txBody>
          <a:bodyPr/>
          <a:lstStyle/>
          <a:p>
            <a:endParaRPr lang="en-US" dirty="0"/>
          </a:p>
        </p:txBody>
      </p:sp>
      <p:sp>
        <p:nvSpPr>
          <p:cNvPr id="6" name="Picture Placeholder 12"/>
          <p:cNvSpPr>
            <a:spLocks noGrp="1"/>
          </p:cNvSpPr>
          <p:nvPr>
            <p:ph type="pic" sz="quarter" idx="13"/>
          </p:nvPr>
        </p:nvSpPr>
        <p:spPr>
          <a:xfrm>
            <a:off x="2294335" y="951571"/>
            <a:ext cx="2265237" cy="1752815"/>
          </a:xfrm>
          <a:prstGeom prst="rect">
            <a:avLst/>
          </a:prstGeom>
        </p:spPr>
        <p:txBody>
          <a:bodyPr/>
          <a:lstStyle/>
          <a:p>
            <a:endParaRPr lang="en-US" dirty="0"/>
          </a:p>
        </p:txBody>
      </p:sp>
      <p:sp>
        <p:nvSpPr>
          <p:cNvPr id="7" name="Picture Placeholder 12"/>
          <p:cNvSpPr>
            <a:spLocks noGrp="1"/>
          </p:cNvSpPr>
          <p:nvPr>
            <p:ph type="pic" sz="quarter" idx="14"/>
          </p:nvPr>
        </p:nvSpPr>
        <p:spPr>
          <a:xfrm>
            <a:off x="2294335" y="2731770"/>
            <a:ext cx="2265237" cy="1784197"/>
          </a:xfrm>
          <a:prstGeom prst="rect">
            <a:avLst/>
          </a:prstGeom>
        </p:spPr>
        <p:txBody>
          <a:bodyPr/>
          <a:lstStyle/>
          <a:p>
            <a:endParaRPr lang="en-US" dirty="0"/>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5" hasCustomPrompt="1"/>
          </p:nvPr>
        </p:nvSpPr>
        <p:spPr>
          <a:xfrm>
            <a:off x="343549" y="951570"/>
            <a:ext cx="1789307" cy="3546597"/>
          </a:xfrm>
          <a:prstGeom prst="rect">
            <a:avLst/>
          </a:prstGeom>
        </p:spPr>
        <p:txBody>
          <a:bodyPr lIns="0" tIns="0" rIns="0" bIns="0" numCol="1" spcCol="216000"/>
          <a:lstStyle>
            <a:lvl1pPr marL="214313" marR="0" indent="-214313" algn="l" defTabSz="454819" rtl="0" eaLnBrk="1" fontAlgn="base" latinLnBrk="0" hangingPunct="1">
              <a:lnSpc>
                <a:spcPts val="1500"/>
              </a:lnSpc>
              <a:spcBef>
                <a:spcPts val="0"/>
              </a:spcBef>
              <a:spcAft>
                <a:spcPct val="0"/>
              </a:spcAft>
              <a:buClr>
                <a:srgbClr val="16818D"/>
              </a:buClr>
              <a:buSzTx/>
              <a:buFont typeface="Arial" panose="020B0604020202020204" pitchFamily="34" charset="0"/>
              <a:buChar char="•"/>
              <a:tabLst/>
              <a:defRPr sz="105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16818D"/>
              </a:buClr>
              <a:buFont typeface="Courier New" panose="02070309020205020404" pitchFamily="49" charset="0"/>
              <a:buChar char="o"/>
              <a:defRPr sz="1050">
                <a:latin typeface="Tahoma" panose="020B0604030504040204" pitchFamily="34" charset="0"/>
                <a:ea typeface="Tahoma" panose="020B0604030504040204" pitchFamily="34" charset="0"/>
                <a:cs typeface="Tahoma" panose="020B0604030504040204" pitchFamily="34" charset="0"/>
              </a:defRPr>
            </a:lvl2pPr>
            <a:lvl3pPr marL="606029" indent="-133350">
              <a:buClr>
                <a:srgbClr val="16818D"/>
              </a:buClr>
              <a:buFont typeface="Arial" panose="020B0604020202020204" pitchFamily="34" charset="0"/>
              <a:buChar char="̶"/>
              <a:defRPr sz="1050">
                <a:latin typeface="Tahoma" panose="020B0604030504040204" pitchFamily="34" charset="0"/>
                <a:ea typeface="Tahoma" panose="020B0604030504040204" pitchFamily="34" charset="0"/>
                <a:cs typeface="Tahoma" panose="020B0604030504040204" pitchFamily="34" charset="0"/>
              </a:defRPr>
            </a:lvl3pPr>
            <a:lvl4pPr marL="872729" indent="-226219">
              <a:defRPr sz="1050">
                <a:latin typeface="Tahoma" panose="020B0604030504040204" pitchFamily="34" charset="0"/>
                <a:ea typeface="Tahoma" panose="020B0604030504040204" pitchFamily="34" charset="0"/>
                <a:cs typeface="Tahoma" panose="020B0604030504040204" pitchFamily="34" charset="0"/>
              </a:defRPr>
            </a:lvl4pPr>
          </a:lstStyle>
          <a:p>
            <a:pPr lvl="0"/>
            <a:r>
              <a:rPr lang="en-GB"/>
              <a:t>Click to add text</a:t>
            </a:r>
          </a:p>
          <a:p>
            <a:pPr lvl="1"/>
            <a:r>
              <a:rPr lang="en-GB"/>
              <a:t>Second Bullet Point</a:t>
            </a:r>
          </a:p>
          <a:p>
            <a:pPr lvl="2"/>
            <a:r>
              <a:rPr lang="en-GB"/>
              <a:t>Third Bullet Point</a:t>
            </a:r>
          </a:p>
          <a:p>
            <a:pPr lvl="3"/>
            <a:endParaRPr lang="en-GB"/>
          </a:p>
        </p:txBody>
      </p:sp>
    </p:spTree>
    <p:extLst>
      <p:ext uri="{BB962C8B-B14F-4D97-AF65-F5344CB8AC3E}">
        <p14:creationId xmlns:p14="http://schemas.microsoft.com/office/powerpoint/2010/main" val="421888259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314946" y="1046377"/>
            <a:ext cx="5915025" cy="9941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314946" y="2141755"/>
            <a:ext cx="5915025" cy="1704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@NHS_HealthEdEng</a:t>
            </a:r>
          </a:p>
        </p:txBody>
      </p:sp>
    </p:spTree>
    <p:extLst>
      <p:ext uri="{BB962C8B-B14F-4D97-AF65-F5344CB8AC3E}">
        <p14:creationId xmlns:p14="http://schemas.microsoft.com/office/powerpoint/2010/main" val="2497698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782241" y="1080120"/>
            <a:ext cx="5293519" cy="2646294"/>
          </a:xfrm>
          <a:prstGeom prst="rect">
            <a:avLst/>
          </a:prstGeom>
        </p:spPr>
        <p:txBody>
          <a:bodyPr/>
          <a:lstStyle>
            <a:lvl1pPr marL="0" indent="0">
              <a:lnSpc>
                <a:spcPts val="2700"/>
              </a:lnSpc>
              <a:buNone/>
              <a:defRPr sz="2100" b="0" i="1" baseline="0">
                <a:solidFill>
                  <a:srgbClr val="16818D"/>
                </a:solidFill>
                <a:latin typeface="Tahoma" charset="0"/>
              </a:defRPr>
            </a:lvl1pPr>
            <a:lvl2pPr marL="457200" indent="0">
              <a:lnSpc>
                <a:spcPts val="2700"/>
              </a:lnSpc>
              <a:buNone/>
              <a:defRPr sz="2100" b="0" i="1" baseline="0">
                <a:solidFill>
                  <a:srgbClr val="16818D"/>
                </a:solidFill>
                <a:latin typeface="Tahoma" charset="0"/>
              </a:defRPr>
            </a:lvl2pPr>
            <a:lvl3pPr marL="914400" indent="0">
              <a:lnSpc>
                <a:spcPts val="2700"/>
              </a:lnSpc>
              <a:buNone/>
              <a:defRPr sz="2100" b="0" i="1" baseline="0">
                <a:solidFill>
                  <a:srgbClr val="16818D"/>
                </a:solidFill>
                <a:latin typeface="Tahoma" charset="0"/>
              </a:defRPr>
            </a:lvl3pPr>
            <a:lvl4pPr marL="1371600" indent="0">
              <a:lnSpc>
                <a:spcPts val="2700"/>
              </a:lnSpc>
              <a:buNone/>
              <a:defRPr sz="2100" b="0" i="1" baseline="0">
                <a:solidFill>
                  <a:srgbClr val="16818D"/>
                </a:solidFill>
                <a:latin typeface="Tahoma" charset="0"/>
              </a:defRPr>
            </a:lvl4pPr>
            <a:lvl5pPr marL="1828800" indent="0">
              <a:lnSpc>
                <a:spcPts val="2700"/>
              </a:lnSpc>
              <a:buNone/>
              <a:defRPr sz="2100" b="0" i="1" baseline="0">
                <a:solidFill>
                  <a:srgbClr val="16818D"/>
                </a:solidFill>
                <a:latin typeface="Tahom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14"/>
          <p:cNvSpPr>
            <a:spLocks noGrp="1"/>
          </p:cNvSpPr>
          <p:nvPr>
            <p:ph type="body" sz="quarter" idx="13"/>
          </p:nvPr>
        </p:nvSpPr>
        <p:spPr>
          <a:xfrm>
            <a:off x="782241" y="3888265"/>
            <a:ext cx="5293519" cy="519689"/>
          </a:xfrm>
          <a:prstGeom prst="rect">
            <a:avLst/>
          </a:prstGeom>
        </p:spPr>
        <p:txBody>
          <a:bodyPr/>
          <a:lstStyle>
            <a:lvl1pPr marL="0" indent="0" algn="r">
              <a:lnSpc>
                <a:spcPts val="1350"/>
              </a:lnSpc>
              <a:buNone/>
              <a:defRPr sz="900" baseline="0">
                <a:solidFill>
                  <a:schemeClr val="tx1"/>
                </a:solidFill>
                <a:latin typeface="Tahoma" charset="0"/>
              </a:defRPr>
            </a:lvl1pPr>
            <a:lvl2pPr marL="457200" indent="0" algn="r">
              <a:lnSpc>
                <a:spcPts val="1350"/>
              </a:lnSpc>
              <a:buNone/>
              <a:defRPr sz="900" baseline="0">
                <a:solidFill>
                  <a:schemeClr val="tx1"/>
                </a:solidFill>
                <a:latin typeface="Tahoma" charset="0"/>
              </a:defRPr>
            </a:lvl2pPr>
            <a:lvl3pPr marL="914400" indent="0" algn="r">
              <a:lnSpc>
                <a:spcPts val="1350"/>
              </a:lnSpc>
              <a:buNone/>
              <a:defRPr sz="900" baseline="0">
                <a:solidFill>
                  <a:schemeClr val="tx1"/>
                </a:solidFill>
                <a:latin typeface="Tahoma" charset="0"/>
              </a:defRPr>
            </a:lvl3pPr>
            <a:lvl4pPr marL="1371600" indent="0" algn="r">
              <a:lnSpc>
                <a:spcPts val="1350"/>
              </a:lnSpc>
              <a:buNone/>
              <a:defRPr sz="900" baseline="0">
                <a:solidFill>
                  <a:schemeClr val="tx1"/>
                </a:solidFill>
                <a:latin typeface="Tahoma" charset="0"/>
              </a:defRPr>
            </a:lvl4pPr>
            <a:lvl5pPr marL="1828800" indent="0" algn="r">
              <a:lnSpc>
                <a:spcPts val="1350"/>
              </a:lnSpc>
              <a:buNone/>
              <a:defRPr sz="900" baseline="0">
                <a:solidFill>
                  <a:schemeClr val="tx1"/>
                </a:solidFill>
                <a:latin typeface="Tahom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UWE-Logo-Bottom.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78185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161553" y="1910580"/>
            <a:ext cx="3212977" cy="1653648"/>
          </a:xfrm>
          <a:prstGeom prst="rect">
            <a:avLst/>
          </a:prstGeom>
        </p:spPr>
        <p:txBody>
          <a:bodyPr/>
          <a:lstStyle>
            <a:lvl1pPr marL="0" indent="0" algn="r">
              <a:lnSpc>
                <a:spcPts val="7200"/>
              </a:lnSpc>
              <a:buNone/>
              <a:defRPr sz="9750" b="0" i="0" baseline="0">
                <a:solidFill>
                  <a:srgbClr val="16818D"/>
                </a:solidFill>
                <a:latin typeface="Georgia" charset="0"/>
                <a:ea typeface="Georgia" charset="0"/>
                <a:cs typeface="Georgia" charset="0"/>
              </a:defRPr>
            </a:lvl1pPr>
            <a:lvl2pPr marL="457200" indent="0" algn="r">
              <a:lnSpc>
                <a:spcPts val="2700"/>
              </a:lnSpc>
              <a:buNone/>
              <a:defRPr sz="7200" b="0" i="0" baseline="0">
                <a:solidFill>
                  <a:schemeClr val="bg1"/>
                </a:solidFill>
                <a:latin typeface="Georgia" charset="0"/>
                <a:ea typeface="Georgia" charset="0"/>
                <a:cs typeface="Georgia" charset="0"/>
              </a:defRPr>
            </a:lvl2pPr>
            <a:lvl3pPr marL="914400" indent="0" algn="r">
              <a:lnSpc>
                <a:spcPts val="2700"/>
              </a:lnSpc>
              <a:buNone/>
              <a:defRPr sz="7200" b="0" i="0" baseline="0">
                <a:solidFill>
                  <a:schemeClr val="bg1"/>
                </a:solidFill>
                <a:latin typeface="Georgia" charset="0"/>
                <a:ea typeface="Georgia" charset="0"/>
                <a:cs typeface="Georgia" charset="0"/>
              </a:defRPr>
            </a:lvl3pPr>
            <a:lvl4pPr marL="1371600" indent="0" algn="r">
              <a:lnSpc>
                <a:spcPts val="2700"/>
              </a:lnSpc>
              <a:buNone/>
              <a:defRPr sz="7200" b="0" i="0" baseline="0">
                <a:solidFill>
                  <a:schemeClr val="bg1"/>
                </a:solidFill>
                <a:latin typeface="Georgia" charset="0"/>
                <a:ea typeface="Georgia" charset="0"/>
                <a:cs typeface="Georgia" charset="0"/>
              </a:defRPr>
            </a:lvl4pPr>
            <a:lvl5pPr marL="1828800" indent="0" algn="r">
              <a:lnSpc>
                <a:spcPts val="2700"/>
              </a:lnSpc>
              <a:buNone/>
              <a:defRPr sz="7200" b="0" i="0" baseline="0">
                <a:solidFill>
                  <a:schemeClr val="bg1"/>
                </a:solidFill>
                <a:latin typeface="Georgia" charset="0"/>
                <a:ea typeface="Georgia" charset="0"/>
                <a:cs typeface="Georgia" charset="0"/>
              </a:defRPr>
            </a:lvl5pPr>
          </a:lstStyle>
          <a:p>
            <a:pPr lvl="0"/>
            <a:r>
              <a:rPr lang="en-GB"/>
              <a:t>100%</a:t>
            </a:r>
          </a:p>
        </p:txBody>
      </p:sp>
      <p:sp>
        <p:nvSpPr>
          <p:cNvPr id="4" name="Text Placeholder 14"/>
          <p:cNvSpPr>
            <a:spLocks noGrp="1"/>
          </p:cNvSpPr>
          <p:nvPr>
            <p:ph type="body" sz="quarter" idx="13"/>
          </p:nvPr>
        </p:nvSpPr>
        <p:spPr>
          <a:xfrm>
            <a:off x="3536547" y="1923389"/>
            <a:ext cx="2700766" cy="1640840"/>
          </a:xfrm>
          <a:prstGeom prst="rect">
            <a:avLst/>
          </a:prstGeom>
        </p:spPr>
        <p:txBody>
          <a:bodyPr/>
          <a:lstStyle>
            <a:lvl1pPr marL="0" indent="0" algn="l">
              <a:lnSpc>
                <a:spcPts val="1650"/>
              </a:lnSpc>
              <a:buNone/>
              <a:defRPr sz="1350" baseline="0">
                <a:solidFill>
                  <a:srgbClr val="16818D"/>
                </a:solidFill>
                <a:latin typeface="Georgia" charset="0"/>
              </a:defRPr>
            </a:lvl1pPr>
            <a:lvl2pPr marL="457200" indent="0" algn="l">
              <a:lnSpc>
                <a:spcPts val="1650"/>
              </a:lnSpc>
              <a:buNone/>
              <a:defRPr sz="1350" baseline="0">
                <a:solidFill>
                  <a:srgbClr val="16818D"/>
                </a:solidFill>
                <a:latin typeface="Georgia" charset="0"/>
              </a:defRPr>
            </a:lvl2pPr>
            <a:lvl3pPr marL="914400" indent="0" algn="l">
              <a:lnSpc>
                <a:spcPts val="1650"/>
              </a:lnSpc>
              <a:buNone/>
              <a:defRPr sz="1350" baseline="0">
                <a:solidFill>
                  <a:srgbClr val="16818D"/>
                </a:solidFill>
                <a:latin typeface="Georgia" charset="0"/>
              </a:defRPr>
            </a:lvl3pPr>
            <a:lvl4pPr marL="1371600" indent="0" algn="l">
              <a:lnSpc>
                <a:spcPts val="1650"/>
              </a:lnSpc>
              <a:buNone/>
              <a:defRPr sz="1350" baseline="0">
                <a:solidFill>
                  <a:srgbClr val="16818D"/>
                </a:solidFill>
                <a:latin typeface="Georgia" charset="0"/>
              </a:defRPr>
            </a:lvl4pPr>
            <a:lvl5pPr marL="1828800" indent="0" algn="l">
              <a:lnSpc>
                <a:spcPts val="1650"/>
              </a:lnSpc>
              <a:buNone/>
              <a:defRPr sz="1350" baseline="0">
                <a:solidFill>
                  <a:srgbClr val="16818D"/>
                </a:solidFill>
                <a:latin typeface="Georgi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14"/>
          <p:cNvSpPr>
            <a:spLocks noGrp="1"/>
          </p:cNvSpPr>
          <p:nvPr>
            <p:ph type="body" sz="quarter" idx="14"/>
          </p:nvPr>
        </p:nvSpPr>
        <p:spPr>
          <a:xfrm>
            <a:off x="728235" y="3672241"/>
            <a:ext cx="5347059" cy="465683"/>
          </a:xfrm>
          <a:prstGeom prst="rect">
            <a:avLst/>
          </a:prstGeom>
        </p:spPr>
        <p:txBody>
          <a:bodyPr/>
          <a:lstStyle>
            <a:lvl1pPr marL="0" indent="0" algn="r">
              <a:lnSpc>
                <a:spcPts val="1050"/>
              </a:lnSpc>
              <a:buNone/>
              <a:defRPr sz="750" baseline="0">
                <a:solidFill>
                  <a:schemeClr val="tx1"/>
                </a:solidFill>
                <a:latin typeface="Tahoma" charset="0"/>
              </a:defRPr>
            </a:lvl1pPr>
            <a:lvl2pPr marL="457200" indent="0" algn="r">
              <a:lnSpc>
                <a:spcPts val="1050"/>
              </a:lnSpc>
              <a:buNone/>
              <a:defRPr sz="750" baseline="0">
                <a:solidFill>
                  <a:schemeClr val="tx1"/>
                </a:solidFill>
                <a:latin typeface="Tahoma" charset="0"/>
              </a:defRPr>
            </a:lvl2pPr>
            <a:lvl3pPr marL="914400" indent="0" algn="r">
              <a:lnSpc>
                <a:spcPts val="1050"/>
              </a:lnSpc>
              <a:buNone/>
              <a:defRPr sz="750" baseline="0">
                <a:solidFill>
                  <a:schemeClr val="tx1"/>
                </a:solidFill>
                <a:latin typeface="Tahoma" charset="0"/>
              </a:defRPr>
            </a:lvl3pPr>
            <a:lvl4pPr marL="1371600" indent="0" algn="r">
              <a:lnSpc>
                <a:spcPts val="1050"/>
              </a:lnSpc>
              <a:buNone/>
              <a:defRPr sz="750" baseline="0">
                <a:solidFill>
                  <a:schemeClr val="tx1"/>
                </a:solidFill>
                <a:latin typeface="Tahoma" charset="0"/>
              </a:defRPr>
            </a:lvl4pPr>
            <a:lvl5pPr marL="1828800" indent="0" algn="r">
              <a:lnSpc>
                <a:spcPts val="1050"/>
              </a:lnSpc>
              <a:buNone/>
              <a:defRPr sz="750" baseline="0">
                <a:solidFill>
                  <a:schemeClr val="tx1"/>
                </a:solidFill>
                <a:latin typeface="Tahoma"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UWE-Logo-Bottom.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69598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@NHS_HealthEdEng</a:t>
            </a: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314946" y="1046379"/>
            <a:ext cx="5915025" cy="477154"/>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314946" y="1719471"/>
            <a:ext cx="4396202" cy="25169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15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@NHS_HealthEdEng</a:t>
            </a: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314946" y="1046379"/>
            <a:ext cx="5915025" cy="477154"/>
          </a:xfrm>
        </p:spPr>
        <p:txBody>
          <a:bodyPr/>
          <a:lstStyle/>
          <a:p>
            <a:r>
              <a:rPr lang="en-US"/>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314946" y="1719471"/>
            <a:ext cx="4396202" cy="2516997"/>
          </a:xfrm>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@NHS_HealthEdEng</a:t>
            </a: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314946" y="1046379"/>
            <a:ext cx="5915025" cy="477154"/>
          </a:xfrm>
        </p:spPr>
        <p:txBody>
          <a:bodyPr/>
          <a:lstStyle/>
          <a:p>
            <a:r>
              <a:rPr lang="en-US"/>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314949" y="1719471"/>
            <a:ext cx="3427136" cy="2594620"/>
          </a:xfrm>
        </p:spPr>
        <p:txBody>
          <a:bodyPr/>
          <a:lstStyle>
            <a:lvl1pPr marL="257169" indent="-257169">
              <a:buFont typeface="Arial" panose="020B0604020202020204" pitchFamily="34" charset="0"/>
              <a:buChar char="•"/>
              <a:defRPr sz="2100" b="0">
                <a:solidFill>
                  <a:schemeClr val="bg2">
                    <a:lumMod val="25000"/>
                  </a:schemeClr>
                </a:solidFill>
              </a:defRPr>
            </a:lvl1pPr>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377212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for title page">
    <p:spTree>
      <p:nvGrpSpPr>
        <p:cNvPr id="1" name=""/>
        <p:cNvGrpSpPr/>
        <p:nvPr/>
      </p:nvGrpSpPr>
      <p:grpSpPr>
        <a:xfrm>
          <a:off x="0" y="0"/>
          <a:ext cx="0" cy="0"/>
          <a:chOff x="0" y="0"/>
          <a:chExt cx="0" cy="0"/>
        </a:xfrm>
      </p:grpSpPr>
      <p:sp>
        <p:nvSpPr>
          <p:cNvPr id="3" name="Rectangle 2"/>
          <p:cNvSpPr/>
          <p:nvPr userDrawn="1"/>
        </p:nvSpPr>
        <p:spPr>
          <a:xfrm>
            <a:off x="0" y="4557712"/>
            <a:ext cx="6847200" cy="58578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3" dirty="0"/>
          </a:p>
        </p:txBody>
      </p:sp>
    </p:spTree>
    <p:extLst>
      <p:ext uri="{BB962C8B-B14F-4D97-AF65-F5344CB8AC3E}">
        <p14:creationId xmlns:p14="http://schemas.microsoft.com/office/powerpoint/2010/main" val="23247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1439466" y="1082279"/>
            <a:ext cx="0" cy="27432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60772" y="4337448"/>
            <a:ext cx="1637109" cy="80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1744200" y="1005576"/>
            <a:ext cx="4547063" cy="2831136"/>
          </a:xfrm>
          <a:prstGeom prst="rect">
            <a:avLst/>
          </a:prstGeom>
        </p:spPr>
        <p:txBody>
          <a:bodyPr lIns="0" tIns="0" rIns="0" bIns="0"/>
          <a:lstStyle>
            <a:lvl1pPr marL="0" indent="0">
              <a:lnSpc>
                <a:spcPts val="3600"/>
              </a:lnSpc>
              <a:spcBef>
                <a:spcPts val="0"/>
              </a:spcBef>
              <a:buFontTx/>
              <a:buNone/>
              <a:defRPr sz="3300" b="0" i="0">
                <a:solidFill>
                  <a:schemeClr val="bg1"/>
                </a:solidFill>
                <a:latin typeface="Georgia" charset="0"/>
                <a:ea typeface="Georgia" charset="0"/>
                <a:cs typeface="Georgia" charset="0"/>
              </a:defRPr>
            </a:lvl1pPr>
          </a:lstStyle>
          <a:p>
            <a:pPr lvl="0"/>
            <a:r>
              <a:rPr lang="en-GB"/>
              <a:t>Click to edit Master text styles</a:t>
            </a:r>
          </a:p>
        </p:txBody>
      </p:sp>
      <p:sp>
        <p:nvSpPr>
          <p:cNvPr id="18" name="Text Placeholder 14"/>
          <p:cNvSpPr>
            <a:spLocks noGrp="1"/>
          </p:cNvSpPr>
          <p:nvPr>
            <p:ph type="body" sz="quarter" idx="15"/>
          </p:nvPr>
        </p:nvSpPr>
        <p:spPr>
          <a:xfrm>
            <a:off x="480601" y="1070377"/>
            <a:ext cx="914354" cy="269081"/>
          </a:xfrm>
          <a:prstGeom prst="rect">
            <a:avLst/>
          </a:prstGeom>
        </p:spPr>
        <p:txBody>
          <a:bodyPr lIns="0" tIns="0" rIns="0" bIns="0"/>
          <a:lstStyle>
            <a:lvl1pPr marL="0" indent="0">
              <a:lnSpc>
                <a:spcPts val="975"/>
              </a:lnSpc>
              <a:spcBef>
                <a:spcPts val="0"/>
              </a:spcBef>
              <a:buFontTx/>
              <a:buNone/>
              <a:defRPr sz="825" b="0" i="0">
                <a:solidFill>
                  <a:schemeClr val="bg1"/>
                </a:solidFill>
                <a:latin typeface="Tahoma" charset="0"/>
                <a:ea typeface="Tahoma" charset="0"/>
                <a:cs typeface="Tahoma" charset="0"/>
              </a:defRPr>
            </a:lvl1pPr>
          </a:lstStyle>
          <a:p>
            <a:pPr lvl="0"/>
            <a:r>
              <a:rPr lang="en-GB"/>
              <a:t>Click to edit Master text styles</a:t>
            </a:r>
          </a:p>
        </p:txBody>
      </p:sp>
      <p:sp>
        <p:nvSpPr>
          <p:cNvPr id="19" name="Text Placeholder 14"/>
          <p:cNvSpPr>
            <a:spLocks noGrp="1"/>
          </p:cNvSpPr>
          <p:nvPr>
            <p:ph type="body" sz="quarter" idx="16"/>
          </p:nvPr>
        </p:nvSpPr>
        <p:spPr>
          <a:xfrm>
            <a:off x="480601" y="1340376"/>
            <a:ext cx="914354" cy="402300"/>
          </a:xfrm>
          <a:prstGeom prst="rect">
            <a:avLst/>
          </a:prstGeom>
        </p:spPr>
        <p:txBody>
          <a:bodyPr lIns="0" tIns="0" rIns="0" bIns="0"/>
          <a:lstStyle>
            <a:lvl1pPr marL="0" indent="0">
              <a:lnSpc>
                <a:spcPts val="975"/>
              </a:lnSpc>
              <a:spcBef>
                <a:spcPts val="0"/>
              </a:spcBef>
              <a:buFontTx/>
              <a:buNone/>
              <a:defRPr sz="825" b="1" i="0">
                <a:solidFill>
                  <a:schemeClr val="bg1"/>
                </a:solidFill>
                <a:latin typeface="Tahoma" charset="0"/>
                <a:ea typeface="Tahoma" charset="0"/>
                <a:cs typeface="Tahoma" charset="0"/>
              </a:defRPr>
            </a:lvl1pPr>
          </a:lstStyle>
          <a:p>
            <a:pPr lvl="0"/>
            <a:r>
              <a:rPr lang="en-GB"/>
              <a:t>Click to edit Master text styles</a:t>
            </a:r>
          </a:p>
        </p:txBody>
      </p:sp>
      <p:sp>
        <p:nvSpPr>
          <p:cNvPr id="20" name="Text Placeholder 14"/>
          <p:cNvSpPr>
            <a:spLocks noGrp="1"/>
          </p:cNvSpPr>
          <p:nvPr>
            <p:ph type="body" sz="quarter" idx="17"/>
          </p:nvPr>
        </p:nvSpPr>
        <p:spPr>
          <a:xfrm>
            <a:off x="480601" y="1748076"/>
            <a:ext cx="914354" cy="521494"/>
          </a:xfrm>
          <a:prstGeom prst="rect">
            <a:avLst/>
          </a:prstGeom>
        </p:spPr>
        <p:txBody>
          <a:bodyPr lIns="0" tIns="0" rIns="0" bIns="0"/>
          <a:lstStyle>
            <a:lvl1pPr marL="0" indent="0">
              <a:lnSpc>
                <a:spcPts val="975"/>
              </a:lnSpc>
              <a:spcBef>
                <a:spcPts val="0"/>
              </a:spcBef>
              <a:buFontTx/>
              <a:buNone/>
              <a:defRPr sz="825" b="1" i="0">
                <a:solidFill>
                  <a:schemeClr val="bg1"/>
                </a:solidFill>
                <a:latin typeface="Tahoma" charset="0"/>
                <a:ea typeface="Tahoma" charset="0"/>
                <a:cs typeface="Tahoma" charset="0"/>
              </a:defRPr>
            </a:lvl1pPr>
          </a:lstStyle>
          <a:p>
            <a:pPr lvl="0"/>
            <a:r>
              <a:rPr lang="en-GB"/>
              <a:t>Click to edit Master text styles</a:t>
            </a:r>
          </a:p>
        </p:txBody>
      </p:sp>
      <p:sp>
        <p:nvSpPr>
          <p:cNvPr id="8" name="Text Placeholder 14"/>
          <p:cNvSpPr>
            <a:spLocks noGrp="1"/>
          </p:cNvSpPr>
          <p:nvPr>
            <p:ph type="body" sz="quarter" idx="18"/>
          </p:nvPr>
        </p:nvSpPr>
        <p:spPr>
          <a:xfrm>
            <a:off x="483797" y="3720104"/>
            <a:ext cx="914354" cy="172331"/>
          </a:xfrm>
          <a:prstGeom prst="rect">
            <a:avLst/>
          </a:prstGeom>
        </p:spPr>
        <p:txBody>
          <a:bodyPr lIns="0" tIns="0" rIns="0" bIns="0"/>
          <a:lstStyle>
            <a:lvl1pPr marL="0" indent="0">
              <a:lnSpc>
                <a:spcPts val="975"/>
              </a:lnSpc>
              <a:spcBef>
                <a:spcPts val="0"/>
              </a:spcBef>
              <a:buFontTx/>
              <a:buNone/>
              <a:defRPr sz="825" b="0" i="0">
                <a:solidFill>
                  <a:schemeClr val="bg1"/>
                </a:solidFill>
                <a:latin typeface="Tahoma"/>
                <a:ea typeface="Tahoma"/>
                <a:cs typeface="Tahoma"/>
              </a:defRPr>
            </a:lvl1pPr>
          </a:lstStyle>
          <a:p>
            <a:pPr lvl="0"/>
            <a:r>
              <a:rPr lang="en-GB"/>
              <a:t>Click to edit Master text styles</a:t>
            </a:r>
          </a:p>
        </p:txBody>
      </p:sp>
    </p:spTree>
    <p:extLst>
      <p:ext uri="{BB962C8B-B14F-4D97-AF65-F5344CB8AC3E}">
        <p14:creationId xmlns:p14="http://schemas.microsoft.com/office/powerpoint/2010/main" val="319149087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5085" y="4744641"/>
            <a:ext cx="810815"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674694" y="1418035"/>
            <a:ext cx="4886716" cy="1024590"/>
          </a:xfrm>
          <a:prstGeom prst="rect">
            <a:avLst/>
          </a:prstGeom>
        </p:spPr>
        <p:txBody>
          <a:bodyPr lIns="0" tIns="0" rIns="0" bIns="0"/>
          <a:lstStyle>
            <a:lvl1pPr marL="0" indent="0">
              <a:lnSpc>
                <a:spcPts val="3600"/>
              </a:lnSpc>
              <a:spcBef>
                <a:spcPts val="0"/>
              </a:spcBef>
              <a:buFontTx/>
              <a:buNone/>
              <a:defRPr sz="3300" b="0" i="0">
                <a:solidFill>
                  <a:srgbClr val="16818D"/>
                </a:solidFill>
                <a:latin typeface="Georgia" charset="0"/>
                <a:ea typeface="Georgia" charset="0"/>
                <a:cs typeface="Georgia" charset="0"/>
              </a:defRPr>
            </a:lvl1pPr>
          </a:lstStyle>
          <a:p>
            <a:pPr lvl="0"/>
            <a:r>
              <a:rPr lang="en-GB"/>
              <a:t>Click to edit Master text styles</a:t>
            </a:r>
          </a:p>
        </p:txBody>
      </p:sp>
      <p:sp>
        <p:nvSpPr>
          <p:cNvPr id="7" name="Text Placeholder 5"/>
          <p:cNvSpPr>
            <a:spLocks noGrp="1"/>
          </p:cNvSpPr>
          <p:nvPr>
            <p:ph type="body" sz="quarter" idx="11"/>
          </p:nvPr>
        </p:nvSpPr>
        <p:spPr>
          <a:xfrm>
            <a:off x="674694" y="3165872"/>
            <a:ext cx="4886715" cy="452328"/>
          </a:xfrm>
          <a:prstGeom prst="rect">
            <a:avLst/>
          </a:prstGeom>
        </p:spPr>
        <p:txBody>
          <a:bodyPr lIns="0" tIns="0" rIns="0" bIns="0"/>
          <a:lstStyle>
            <a:lvl1pPr marL="0" indent="0">
              <a:lnSpc>
                <a:spcPct val="100000"/>
              </a:lnSpc>
              <a:buFontTx/>
              <a:buNone/>
              <a:defRPr sz="1200" b="0" i="0">
                <a:solidFill>
                  <a:schemeClr val="tx1"/>
                </a:solidFill>
                <a:latin typeface="Tahoma" charset="0"/>
                <a:ea typeface="Tahoma" charset="0"/>
                <a:cs typeface="Tahoma" charset="0"/>
              </a:defRPr>
            </a:lvl1pPr>
          </a:lstStyle>
          <a:p>
            <a:pPr lvl="0"/>
            <a:r>
              <a:rPr lang="en-GB"/>
              <a:t>Click to edit Master text styles</a:t>
            </a:r>
          </a:p>
        </p:txBody>
      </p:sp>
    </p:spTree>
    <p:extLst>
      <p:ext uri="{BB962C8B-B14F-4D97-AF65-F5344CB8AC3E}">
        <p14:creationId xmlns:p14="http://schemas.microsoft.com/office/powerpoint/2010/main" val="29399046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471488" y="1344553"/>
            <a:ext cx="591502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471488" y="2439926"/>
            <a:ext cx="5915025" cy="23040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60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09" r:id="rId7"/>
  </p:sldLayoutIdLst>
  <p:txStyles>
    <p:title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25661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ransition spd="slow">
    <p:fade/>
  </p:transition>
  <p:txStyles>
    <p:titleStyle>
      <a:lvl1pPr algn="ctr" defTabSz="454819" rtl="0" eaLnBrk="0" fontAlgn="base" hangingPunct="0">
        <a:spcBef>
          <a:spcPct val="0"/>
        </a:spcBef>
        <a:spcAft>
          <a:spcPct val="0"/>
        </a:spcAft>
        <a:defRPr sz="4350" kern="1200">
          <a:solidFill>
            <a:schemeClr val="tx1"/>
          </a:solidFill>
          <a:latin typeface="+mj-lt"/>
          <a:ea typeface="ＭＳ Ｐゴシック" charset="0"/>
          <a:cs typeface="ＭＳ Ｐゴシック" charset="0"/>
        </a:defRPr>
      </a:lvl1pPr>
      <a:lvl2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2pPr>
      <a:lvl3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3pPr>
      <a:lvl4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4pPr>
      <a:lvl5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5pPr>
      <a:lvl6pPr marL="457166"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33"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498"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664"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0519" indent="-340519" algn="l" defTabSz="454819" rtl="0" eaLnBrk="0" fontAlgn="base" hangingPunct="0">
        <a:spcBef>
          <a:spcPct val="20000"/>
        </a:spcBef>
        <a:spcAft>
          <a:spcPct val="0"/>
        </a:spcAft>
        <a:buFont typeface="Arial" charset="0"/>
        <a:buChar char="•"/>
        <a:defRPr sz="3150" kern="1200">
          <a:solidFill>
            <a:schemeClr val="tx1"/>
          </a:solidFill>
          <a:latin typeface="+mn-lt"/>
          <a:ea typeface="ＭＳ Ｐゴシック" charset="0"/>
          <a:cs typeface="ＭＳ Ｐゴシック" charset="0"/>
        </a:defRPr>
      </a:lvl1pPr>
      <a:lvl2pPr marL="740569" indent="-283369" algn="l" defTabSz="454819" rtl="0" eaLnBrk="0" fontAlgn="base" hangingPunct="0">
        <a:spcBef>
          <a:spcPct val="20000"/>
        </a:spcBef>
        <a:spcAft>
          <a:spcPct val="0"/>
        </a:spcAft>
        <a:buFont typeface="Arial" charset="0"/>
        <a:buChar char="–"/>
        <a:defRPr sz="2775" kern="1200">
          <a:solidFill>
            <a:schemeClr val="tx1"/>
          </a:solidFill>
          <a:latin typeface="+mn-lt"/>
          <a:ea typeface="ＭＳ Ｐゴシック" charset="0"/>
          <a:cs typeface="+mn-cs"/>
        </a:defRPr>
      </a:lvl2pPr>
      <a:lvl3pPr marL="1140619" indent="-226219" algn="l" defTabSz="454819"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819" indent="-226219" algn="l" defTabSz="454819" rtl="0" eaLnBrk="0" fontAlgn="base" hangingPunct="0">
        <a:spcBef>
          <a:spcPct val="20000"/>
        </a:spcBef>
        <a:spcAft>
          <a:spcPct val="0"/>
        </a:spcAft>
        <a:buFont typeface="Arial" charset="0"/>
        <a:buChar char="–"/>
        <a:defRPr sz="1950" kern="1200">
          <a:solidFill>
            <a:schemeClr val="tx1"/>
          </a:solidFill>
          <a:latin typeface="+mn-lt"/>
          <a:ea typeface="ＭＳ Ｐゴシック" charset="0"/>
          <a:cs typeface="+mn-cs"/>
        </a:defRPr>
      </a:lvl4pPr>
      <a:lvl5pPr marL="2055019" indent="-226219" algn="l" defTabSz="454819" rtl="0" eaLnBrk="0" fontAlgn="base" hangingPunct="0">
        <a:spcBef>
          <a:spcPct val="20000"/>
        </a:spcBef>
        <a:spcAft>
          <a:spcPct val="0"/>
        </a:spcAft>
        <a:buFont typeface="Arial" charset="0"/>
        <a:buChar char="»"/>
        <a:defRPr sz="1950" kern="1200">
          <a:solidFill>
            <a:schemeClr val="tx1"/>
          </a:solidFill>
          <a:latin typeface="+mn-lt"/>
          <a:ea typeface="ＭＳ Ｐゴシック" charset="0"/>
          <a:cs typeface="+mn-cs"/>
        </a:defRPr>
      </a:lvl5pPr>
      <a:lvl6pPr marL="2514411" indent="-228582" algn="l" defTabSz="457166" rtl="0" eaLnBrk="1" latinLnBrk="0" hangingPunct="1">
        <a:spcBef>
          <a:spcPct val="20000"/>
        </a:spcBef>
        <a:buFont typeface="Arial"/>
        <a:buChar char="•"/>
        <a:defRPr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3" algn="l" defTabSz="457166" rtl="0" eaLnBrk="1" latinLnBrk="0" hangingPunct="1">
        <a:defRPr sz="1800" kern="1200">
          <a:solidFill>
            <a:schemeClr val="tx1"/>
          </a:solidFill>
          <a:latin typeface="+mn-lt"/>
          <a:ea typeface="+mn-ea"/>
          <a:cs typeface="+mn-cs"/>
        </a:defRPr>
      </a:lvl3pPr>
      <a:lvl4pPr marL="1371498" algn="l" defTabSz="457166" rtl="0" eaLnBrk="1" latinLnBrk="0" hangingPunct="1">
        <a:defRPr sz="1800" kern="1200">
          <a:solidFill>
            <a:schemeClr val="tx1"/>
          </a:solidFill>
          <a:latin typeface="+mn-lt"/>
          <a:ea typeface="+mn-ea"/>
          <a:cs typeface="+mn-cs"/>
        </a:defRPr>
      </a:lvl4pPr>
      <a:lvl5pPr marL="1828664" algn="l" defTabSz="457166" rtl="0" eaLnBrk="1" latinLnBrk="0" hangingPunct="1">
        <a:defRPr sz="1800" kern="1200">
          <a:solidFill>
            <a:schemeClr val="tx1"/>
          </a:solidFill>
          <a:latin typeface="+mn-lt"/>
          <a:ea typeface="+mn-ea"/>
          <a:cs typeface="+mn-cs"/>
        </a:defRPr>
      </a:lvl5pPr>
      <a:lvl6pPr marL="2285829" algn="l" defTabSz="457166" rtl="0" eaLnBrk="1" latinLnBrk="0" hangingPunct="1">
        <a:defRPr sz="1800" kern="1200">
          <a:solidFill>
            <a:schemeClr val="tx1"/>
          </a:solidFill>
          <a:latin typeface="+mn-lt"/>
          <a:ea typeface="+mn-ea"/>
          <a:cs typeface="+mn-cs"/>
        </a:defRPr>
      </a:lvl6pPr>
      <a:lvl7pPr marL="2742995" algn="l" defTabSz="457166" rtl="0" eaLnBrk="1" latinLnBrk="0" hangingPunct="1">
        <a:defRPr sz="1800" kern="1200">
          <a:solidFill>
            <a:schemeClr val="tx1"/>
          </a:solidFill>
          <a:latin typeface="+mn-lt"/>
          <a:ea typeface="+mn-ea"/>
          <a:cs typeface="+mn-cs"/>
        </a:defRPr>
      </a:lvl7pPr>
      <a:lvl8pPr marL="3200160" algn="l" defTabSz="457166" rtl="0" eaLnBrk="1" latinLnBrk="0" hangingPunct="1">
        <a:defRPr sz="1800" kern="1200">
          <a:solidFill>
            <a:schemeClr val="tx1"/>
          </a:solidFill>
          <a:latin typeface="+mn-lt"/>
          <a:ea typeface="+mn-ea"/>
          <a:cs typeface="+mn-cs"/>
        </a:defRPr>
      </a:lvl8pPr>
      <a:lvl9pPr marL="3657326" algn="l" defTabSz="457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hee.nhs.uk/sites/default/files/document/MSW_Framework_MayUpdate.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killsforcare.org.uk/Learning-development/Care-Certificate/Care-Certificate.aspx" TargetMode="External"/><Relationship Id="rId2" Type="http://schemas.openxmlformats.org/officeDocument/2006/relationships/hyperlink" Target="http://www.skillsforhealth.org.uk/standards/item/216-the-care-certificate" TargetMode="External"/><Relationship Id="rId1" Type="http://schemas.openxmlformats.org/officeDocument/2006/relationships/slideLayout" Target="../slideLayouts/slideLayout2.xml"/><Relationship Id="rId5" Type="http://schemas.openxmlformats.org/officeDocument/2006/relationships/hyperlink" Target="mailto:maternityprogramme@hee.nhs.uk" TargetMode="External"/><Relationship Id="rId4" Type="http://schemas.openxmlformats.org/officeDocument/2006/relationships/hyperlink" Target="https://openawards.org.uk/what-we-offer/health-education-england-functional-skill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24988" y="656636"/>
            <a:ext cx="6130148" cy="73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A00054"/>
                </a:solidFill>
                <a:effectLst/>
                <a:uLnTx/>
                <a:uFillTx/>
                <a:latin typeface="+mj-lt"/>
                <a:ea typeface="+mn-ea"/>
                <a:cs typeface="+mn-cs"/>
              </a:rPr>
              <a:t>M</a:t>
            </a:r>
            <a:r>
              <a:rPr kumimoji="0" lang="en-GB" sz="2100" b="1" i="0" u="none" strike="noStrike" kern="1200" cap="none" spc="0" normalizeH="0" baseline="0" noProof="0" dirty="0">
                <a:ln>
                  <a:noFill/>
                </a:ln>
                <a:solidFill>
                  <a:srgbClr val="A00054"/>
                </a:solidFill>
                <a:effectLst/>
                <a:uLnTx/>
                <a:uFillTx/>
                <a:latin typeface="+mj-lt"/>
                <a:ea typeface="+mn-ea"/>
                <a:cs typeface="+mn-cs"/>
              </a:rPr>
              <a:t>aternity Support Worker Transformation Fund – Mapping Exercise</a:t>
            </a:r>
          </a:p>
        </p:txBody>
      </p:sp>
      <p:sp>
        <p:nvSpPr>
          <p:cNvPr id="8" name="TextBox 7"/>
          <p:cNvSpPr txBox="1"/>
          <p:nvPr/>
        </p:nvSpPr>
        <p:spPr>
          <a:xfrm>
            <a:off x="424988" y="1522128"/>
            <a:ext cx="6008024" cy="584775"/>
          </a:xfrm>
          <a:prstGeom prst="rect">
            <a:avLst/>
          </a:prstGeom>
          <a:noFill/>
        </p:spPr>
        <p:txBody>
          <a:bodyPr wrap="square" rtlCol="0">
            <a:spAutoFit/>
          </a:bodyPr>
          <a:lstStyle/>
          <a:p>
            <a:r>
              <a:rPr lang="en-GB" sz="1600" b="1" dirty="0">
                <a:solidFill>
                  <a:srgbClr val="003893"/>
                </a:solidFill>
              </a:rPr>
              <a:t>Realising potential to deliver confident, capable care for the future</a:t>
            </a:r>
          </a:p>
        </p:txBody>
      </p:sp>
      <p:pic>
        <p:nvPicPr>
          <p:cNvPr id="14" name="Picture 13" descr="Health Education England graphic: &quot;Developing people for health and healthcare&quot;&#10;www.hee.nhs.uk"/>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1007" y="4025286"/>
            <a:ext cx="1348650" cy="932626"/>
          </a:xfrm>
          <a:prstGeom prst="rect">
            <a:avLst/>
          </a:prstGeom>
        </p:spPr>
      </p:pic>
      <p:pic>
        <p:nvPicPr>
          <p:cNvPr id="4" name="Picture 3" descr="A picture containing healthcare worker talking to a patient.">
            <a:extLst>
              <a:ext uri="{FF2B5EF4-FFF2-40B4-BE49-F238E27FC236}">
                <a16:creationId xmlns:a16="http://schemas.microsoft.com/office/drawing/2014/main" id="{6185AAE9-01AA-4FDE-BF6A-E832071CA0A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33588" y="3073422"/>
            <a:ext cx="2775412" cy="1769371"/>
          </a:xfrm>
          <a:prstGeom prst="rect">
            <a:avLst/>
          </a:prstGeom>
          <a:ln w="19050">
            <a:solidFill>
              <a:schemeClr val="accent5"/>
            </a:solidFill>
          </a:ln>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49000" y="2203952"/>
            <a:ext cx="5760000" cy="616360"/>
          </a:xfrm>
          <a:prstGeom prst="rect">
            <a:avLst/>
          </a:prstGeom>
        </p:spPr>
      </p:pic>
    </p:spTree>
    <p:extLst>
      <p:ext uri="{BB962C8B-B14F-4D97-AF65-F5344CB8AC3E}">
        <p14:creationId xmlns:p14="http://schemas.microsoft.com/office/powerpoint/2010/main" val="32887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1E67F5-7C60-46CC-BE30-EA178BE38619}"/>
              </a:ext>
            </a:extLst>
          </p:cNvPr>
          <p:cNvSpPr txBox="1">
            <a:spLocks noGrp="1"/>
          </p:cNvSpPr>
          <p:nvPr>
            <p:ph type="title" idx="4294967295"/>
          </p:nvPr>
        </p:nvSpPr>
        <p:spPr>
          <a:xfrm>
            <a:off x="314945" y="137217"/>
            <a:ext cx="622810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Level 2 Maternity Housekeeper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ea typeface="+mn-ea"/>
                <a:cs typeface="+mn-cs"/>
              </a:rPr>
              <a:t>Clinical competencies</a:t>
            </a:r>
          </a:p>
        </p:txBody>
      </p:sp>
      <p:sp>
        <p:nvSpPr>
          <p:cNvPr id="11" name="TextBox 10">
            <a:extLst>
              <a:ext uri="{FF2B5EF4-FFF2-40B4-BE49-F238E27FC236}">
                <a16:creationId xmlns:a16="http://schemas.microsoft.com/office/drawing/2014/main" id="{132D0887-5439-4315-A41D-A463FDF61C83}"/>
              </a:ext>
            </a:extLst>
          </p:cNvPr>
          <p:cNvSpPr txBox="1"/>
          <p:nvPr/>
        </p:nvSpPr>
        <p:spPr>
          <a:xfrm>
            <a:off x="314941" y="765209"/>
            <a:ext cx="6228108" cy="1023285"/>
          </a:xfrm>
          <a:prstGeom prst="rect">
            <a:avLst/>
          </a:prstGeom>
        </p:spPr>
        <p:txBody>
          <a:bodyPr vert="horz" lIns="91440" tIns="45720" rIns="91440" bIns="45720" rtlCol="0" anchor="t">
            <a:noAutofit/>
          </a:bodyPr>
          <a:lstStyle/>
          <a:p>
            <a:pPr defTabSz="514337">
              <a:spcBef>
                <a:spcPct val="0"/>
              </a:spcBef>
            </a:pPr>
            <a:r>
              <a:rPr lang="en-US" sz="1000" kern="1200" dirty="0">
                <a:solidFill>
                  <a:srgbClr val="000000"/>
                </a:solidFill>
                <a:ea typeface="+mj-ea"/>
                <a:cs typeface="+mj-cs"/>
              </a:rPr>
              <a:t>The Midlands reported the highest proportion of staff that did not meet the Level 2 MH clinical competency criteria.</a:t>
            </a:r>
          </a:p>
          <a:p>
            <a:pPr defTabSz="514337">
              <a:spcBef>
                <a:spcPct val="0"/>
              </a:spcBef>
            </a:pPr>
            <a:endParaRPr lang="en-US" sz="1000" kern="1200" dirty="0">
              <a:solidFill>
                <a:srgbClr val="000000"/>
              </a:solidFill>
              <a:ea typeface="+mj-ea"/>
              <a:cs typeface="+mj-cs"/>
            </a:endParaRPr>
          </a:p>
          <a:p>
            <a:pPr defTabSz="514337">
              <a:spcBef>
                <a:spcPct val="0"/>
              </a:spcBef>
            </a:pPr>
            <a:r>
              <a:rPr lang="en-US" sz="1000" dirty="0">
                <a:solidFill>
                  <a:srgbClr val="000000"/>
                </a:solidFill>
                <a:ea typeface="+mj-ea"/>
                <a:cs typeface="+mj-cs"/>
              </a:rPr>
              <a:t>Note figures on competencies relate to staff that meet or do not meet clinical competency </a:t>
            </a:r>
            <a:r>
              <a:rPr lang="en-US" sz="1000" i="1" dirty="0">
                <a:solidFill>
                  <a:srgbClr val="000000"/>
                </a:solidFill>
                <a:ea typeface="+mj-ea"/>
                <a:cs typeface="+mj-cs"/>
              </a:rPr>
              <a:t>only</a:t>
            </a:r>
            <a:r>
              <a:rPr lang="en-US" sz="1000" dirty="0">
                <a:solidFill>
                  <a:srgbClr val="000000"/>
                </a:solidFill>
                <a:ea typeface="+mj-ea"/>
                <a:cs typeface="+mj-cs"/>
              </a:rPr>
              <a:t>, not those who map to the role criteria both educationally and clinically; this information is unfortunately not available (this applies to all roles).</a:t>
            </a:r>
            <a:endParaRPr lang="en-US" sz="1000" kern="1200" dirty="0">
              <a:solidFill>
                <a:srgbClr val="000000"/>
              </a:solidFill>
              <a:ea typeface="+mj-ea"/>
              <a:cs typeface="Arial"/>
            </a:endParaRPr>
          </a:p>
        </p:txBody>
      </p:sp>
      <p:sp>
        <p:nvSpPr>
          <p:cNvPr id="5" name="TextBox 4">
            <a:extLst>
              <a:ext uri="{FF2B5EF4-FFF2-40B4-BE49-F238E27FC236}">
                <a16:creationId xmlns:a16="http://schemas.microsoft.com/office/drawing/2014/main" id="{A0A7FB4D-E477-4E1B-91B7-2A261E713550}"/>
              </a:ext>
            </a:extLst>
          </p:cNvPr>
          <p:cNvSpPr txBox="1"/>
          <p:nvPr/>
        </p:nvSpPr>
        <p:spPr>
          <a:xfrm>
            <a:off x="314941" y="1899166"/>
            <a:ext cx="6228108" cy="369332"/>
          </a:xfrm>
          <a:prstGeom prst="rect">
            <a:avLst/>
          </a:prstGeom>
          <a:noFill/>
        </p:spPr>
        <p:txBody>
          <a:bodyPr wrap="square" rtlCol="0">
            <a:spAutoFit/>
          </a:bodyPr>
          <a:lstStyle/>
          <a:p>
            <a:r>
              <a:rPr lang="en-GB" sz="900" b="1" dirty="0">
                <a:solidFill>
                  <a:srgbClr val="000000"/>
                </a:solidFill>
              </a:rPr>
              <a:t>Table 4. </a:t>
            </a:r>
            <a:r>
              <a:rPr lang="en-GB" sz="900" dirty="0">
                <a:solidFill>
                  <a:srgbClr val="000000"/>
                </a:solidFill>
              </a:rPr>
              <a:t>Review of clinical competencies of Level 2 MHs. Percentages shown are calculated as proportion of total staff reviewed for each region. </a:t>
            </a:r>
          </a:p>
        </p:txBody>
      </p:sp>
      <p:graphicFrame>
        <p:nvGraphicFramePr>
          <p:cNvPr id="6" name="Table 5">
            <a:extLst>
              <a:ext uri="{FF2B5EF4-FFF2-40B4-BE49-F238E27FC236}">
                <a16:creationId xmlns:a16="http://schemas.microsoft.com/office/drawing/2014/main" id="{C80F5D78-5469-4687-9622-3C291924BCDF}"/>
              </a:ext>
            </a:extLst>
          </p:cNvPr>
          <p:cNvGraphicFramePr>
            <a:graphicFrameLocks noGrp="1"/>
          </p:cNvGraphicFramePr>
          <p:nvPr>
            <p:extLst>
              <p:ext uri="{D42A27DB-BD31-4B8C-83A1-F6EECF244321}">
                <p14:modId xmlns:p14="http://schemas.microsoft.com/office/powerpoint/2010/main" val="3370186489"/>
              </p:ext>
            </p:extLst>
          </p:nvPr>
        </p:nvGraphicFramePr>
        <p:xfrm>
          <a:off x="342373" y="2268498"/>
          <a:ext cx="4497150" cy="2194560"/>
        </p:xfrm>
        <a:graphic>
          <a:graphicData uri="http://schemas.openxmlformats.org/drawingml/2006/table">
            <a:tbl>
              <a:tblPr firstRow="1" lastRow="1" bandRow="1">
                <a:tableStyleId>{21E4AEA4-8DFA-4A89-87EB-49C32662AFE0}</a:tableStyleId>
              </a:tblPr>
              <a:tblGrid>
                <a:gridCol w="1499050">
                  <a:extLst>
                    <a:ext uri="{9D8B030D-6E8A-4147-A177-3AD203B41FA5}">
                      <a16:colId xmlns:a16="http://schemas.microsoft.com/office/drawing/2014/main" val="3698045935"/>
                    </a:ext>
                  </a:extLst>
                </a:gridCol>
                <a:gridCol w="1499050">
                  <a:extLst>
                    <a:ext uri="{9D8B030D-6E8A-4147-A177-3AD203B41FA5}">
                      <a16:colId xmlns:a16="http://schemas.microsoft.com/office/drawing/2014/main" val="2268364094"/>
                    </a:ext>
                  </a:extLst>
                </a:gridCol>
                <a:gridCol w="1499050">
                  <a:extLst>
                    <a:ext uri="{9D8B030D-6E8A-4147-A177-3AD203B41FA5}">
                      <a16:colId xmlns:a16="http://schemas.microsoft.com/office/drawing/2014/main" val="733334094"/>
                    </a:ext>
                  </a:extLst>
                </a:gridCol>
              </a:tblGrid>
              <a:tr h="336433">
                <a:tc>
                  <a:txBody>
                    <a:bodyPr/>
                    <a:lstStyle/>
                    <a:p>
                      <a:pPr algn="l" fontAlgn="b"/>
                      <a:r>
                        <a:rPr lang="en-GB" sz="900" u="none" strike="noStrike" dirty="0">
                          <a:solidFill>
                            <a:schemeClr val="bg2">
                              <a:lumMod val="10000"/>
                            </a:schemeClr>
                          </a:solidFill>
                          <a:effectLst/>
                        </a:rPr>
                        <a:t>Region</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900" u="none" strike="noStrike" dirty="0">
                          <a:solidFill>
                            <a:schemeClr val="bg2">
                              <a:lumMod val="10000"/>
                            </a:schemeClr>
                          </a:solidFill>
                          <a:effectLst/>
                        </a:rPr>
                        <a:t>Total fully meet clinical competency criteria</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900" u="none" strike="noStrike" dirty="0">
                          <a:solidFill>
                            <a:schemeClr val="bg2">
                              <a:lumMod val="10000"/>
                            </a:schemeClr>
                          </a:solidFill>
                          <a:effectLst/>
                        </a:rPr>
                        <a:t>Total do not fully meet clinical comp. criteria</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357944785"/>
                  </a:ext>
                </a:extLst>
              </a:tr>
              <a:tr h="224289">
                <a:tc>
                  <a:txBody>
                    <a:bodyPr/>
                    <a:lstStyle/>
                    <a:p>
                      <a:pPr algn="l" fontAlgn="b"/>
                      <a:r>
                        <a:rPr lang="en-GB" sz="900" u="none" strike="noStrike" dirty="0">
                          <a:solidFill>
                            <a:schemeClr val="bg2">
                              <a:lumMod val="10000"/>
                            </a:schemeClr>
                          </a:solidFill>
                          <a:effectLst/>
                        </a:rPr>
                        <a:t>East of England</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77%</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23%</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840782680"/>
                  </a:ext>
                </a:extLst>
              </a:tr>
              <a:tr h="224289">
                <a:tc>
                  <a:txBody>
                    <a:bodyPr/>
                    <a:lstStyle/>
                    <a:p>
                      <a:pPr algn="l" fontAlgn="b"/>
                      <a:r>
                        <a:rPr lang="en-GB" sz="900" u="none" strike="noStrike" dirty="0">
                          <a:solidFill>
                            <a:schemeClr val="bg2">
                              <a:lumMod val="10000"/>
                            </a:schemeClr>
                          </a:solidFill>
                          <a:effectLst/>
                        </a:rPr>
                        <a:t>London</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81%</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19%</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119357817"/>
                  </a:ext>
                </a:extLst>
              </a:tr>
              <a:tr h="224289">
                <a:tc>
                  <a:txBody>
                    <a:bodyPr/>
                    <a:lstStyle/>
                    <a:p>
                      <a:pPr algn="l" fontAlgn="b"/>
                      <a:r>
                        <a:rPr lang="en-GB" sz="900" u="none" strike="noStrike" dirty="0">
                          <a:solidFill>
                            <a:schemeClr val="bg2">
                              <a:lumMod val="10000"/>
                            </a:schemeClr>
                          </a:solidFill>
                          <a:effectLst/>
                        </a:rPr>
                        <a:t>Midlands</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49%</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51%</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63884438"/>
                  </a:ext>
                </a:extLst>
              </a:tr>
              <a:tr h="224289">
                <a:tc>
                  <a:txBody>
                    <a:bodyPr/>
                    <a:lstStyle/>
                    <a:p>
                      <a:pPr algn="l" fontAlgn="b"/>
                      <a:r>
                        <a:rPr lang="en-GB" sz="900" u="none" strike="noStrike" dirty="0">
                          <a:solidFill>
                            <a:schemeClr val="bg2">
                              <a:lumMod val="10000"/>
                            </a:schemeClr>
                          </a:solidFill>
                          <a:effectLst/>
                        </a:rPr>
                        <a:t>North East &amp; Yorkshire</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92%</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8%</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740584080"/>
                  </a:ext>
                </a:extLst>
              </a:tr>
              <a:tr h="224289">
                <a:tc>
                  <a:txBody>
                    <a:bodyPr/>
                    <a:lstStyle/>
                    <a:p>
                      <a:pPr algn="l" fontAlgn="b"/>
                      <a:r>
                        <a:rPr lang="en-GB" sz="900" u="none" strike="noStrike" dirty="0">
                          <a:solidFill>
                            <a:schemeClr val="bg2">
                              <a:lumMod val="10000"/>
                            </a:schemeClr>
                          </a:solidFill>
                          <a:effectLst/>
                        </a:rPr>
                        <a:t>North West</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100%</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0%</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503922942"/>
                  </a:ext>
                </a:extLst>
              </a:tr>
              <a:tr h="224289">
                <a:tc>
                  <a:txBody>
                    <a:bodyPr/>
                    <a:lstStyle/>
                    <a:p>
                      <a:pPr algn="l" fontAlgn="b"/>
                      <a:r>
                        <a:rPr lang="en-GB" sz="900" u="none" strike="noStrike" dirty="0">
                          <a:solidFill>
                            <a:schemeClr val="bg2">
                              <a:lumMod val="10000"/>
                            </a:schemeClr>
                          </a:solidFill>
                          <a:effectLst/>
                        </a:rPr>
                        <a:t>South East</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88%</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12%</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42705730"/>
                  </a:ext>
                </a:extLst>
              </a:tr>
              <a:tr h="224289">
                <a:tc>
                  <a:txBody>
                    <a:bodyPr/>
                    <a:lstStyle/>
                    <a:p>
                      <a:pPr algn="l" fontAlgn="b"/>
                      <a:r>
                        <a:rPr lang="en-GB" sz="900" u="none" strike="noStrike" dirty="0">
                          <a:solidFill>
                            <a:schemeClr val="bg2">
                              <a:lumMod val="10000"/>
                            </a:schemeClr>
                          </a:solidFill>
                          <a:effectLst/>
                        </a:rPr>
                        <a:t>South West</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85%</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15%</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599713759"/>
                  </a:ext>
                </a:extLst>
              </a:tr>
              <a:tr h="224289">
                <a:tc>
                  <a:txBody>
                    <a:bodyPr/>
                    <a:lstStyle/>
                    <a:p>
                      <a:pPr algn="l" fontAlgn="b"/>
                      <a:r>
                        <a:rPr lang="en-GB" sz="900" u="none" strike="noStrike" dirty="0">
                          <a:solidFill>
                            <a:schemeClr val="bg2">
                              <a:lumMod val="10000"/>
                            </a:schemeClr>
                          </a:solidFill>
                          <a:effectLst/>
                        </a:rPr>
                        <a:t>Grand Total</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76%</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24%</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547039093"/>
                  </a:ext>
                </a:extLst>
              </a:tr>
            </a:tbl>
          </a:graphicData>
        </a:graphic>
      </p:graphicFrame>
    </p:spTree>
    <p:extLst>
      <p:ext uri="{BB962C8B-B14F-4D97-AF65-F5344CB8AC3E}">
        <p14:creationId xmlns:p14="http://schemas.microsoft.com/office/powerpoint/2010/main" val="195445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2FCA0F-7736-4356-A220-69AD45876963}"/>
              </a:ext>
            </a:extLst>
          </p:cNvPr>
          <p:cNvSpPr txBox="1">
            <a:spLocks noGrp="1"/>
          </p:cNvSpPr>
          <p:nvPr>
            <p:ph type="title" idx="4294967295"/>
          </p:nvPr>
        </p:nvSpPr>
        <p:spPr>
          <a:xfrm>
            <a:off x="314945" y="137217"/>
            <a:ext cx="622810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Level 2 Maternity Housekeeper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ea typeface="+mn-ea"/>
                <a:cs typeface="+mn-cs"/>
              </a:rPr>
              <a:t>Clinical competencies cont.</a:t>
            </a:r>
          </a:p>
        </p:txBody>
      </p:sp>
      <p:sp>
        <p:nvSpPr>
          <p:cNvPr id="11" name="TextBox 10">
            <a:extLst>
              <a:ext uri="{FF2B5EF4-FFF2-40B4-BE49-F238E27FC236}">
                <a16:creationId xmlns:a16="http://schemas.microsoft.com/office/drawing/2014/main" id="{132D0887-5439-4315-A41D-A463FDF61C83}"/>
              </a:ext>
            </a:extLst>
          </p:cNvPr>
          <p:cNvSpPr txBox="1"/>
          <p:nvPr/>
        </p:nvSpPr>
        <p:spPr>
          <a:xfrm>
            <a:off x="314941" y="704321"/>
            <a:ext cx="6228108" cy="557048"/>
          </a:xfrm>
          <a:prstGeom prst="rect">
            <a:avLst/>
          </a:prstGeom>
        </p:spPr>
        <p:txBody>
          <a:bodyPr vert="horz" lIns="91440" tIns="45720" rIns="91440" bIns="45720" rtlCol="0" anchor="t">
            <a:noAutofit/>
          </a:bodyPr>
          <a:lstStyle/>
          <a:p>
            <a:pPr defTabSz="514337">
              <a:spcBef>
                <a:spcPct val="0"/>
              </a:spcBef>
            </a:pPr>
            <a:r>
              <a:rPr lang="en-US" sz="1050" dirty="0">
                <a:solidFill>
                  <a:srgbClr val="000000"/>
                </a:solidFill>
                <a:ea typeface="+mj-ea"/>
                <a:cs typeface="+mj-cs"/>
              </a:rPr>
              <a:t>Of the staff that did not fully meet the Level 2 MH competency criteria, competency 6 was the most cited gap by LMSs.</a:t>
            </a:r>
            <a:endParaRPr lang="en-US" sz="1100" kern="1200" dirty="0">
              <a:solidFill>
                <a:srgbClr val="000000"/>
              </a:solidFill>
              <a:ea typeface="+mj-ea"/>
              <a:cs typeface="+mj-cs"/>
            </a:endParaRPr>
          </a:p>
        </p:txBody>
      </p:sp>
      <p:sp>
        <p:nvSpPr>
          <p:cNvPr id="5" name="TextBox 4">
            <a:extLst>
              <a:ext uri="{FF2B5EF4-FFF2-40B4-BE49-F238E27FC236}">
                <a16:creationId xmlns:a16="http://schemas.microsoft.com/office/drawing/2014/main" id="{A0A7FB4D-E477-4E1B-91B7-2A261E713550}"/>
              </a:ext>
            </a:extLst>
          </p:cNvPr>
          <p:cNvSpPr txBox="1"/>
          <p:nvPr/>
        </p:nvSpPr>
        <p:spPr>
          <a:xfrm>
            <a:off x="135000" y="1257299"/>
            <a:ext cx="6588000" cy="369332"/>
          </a:xfrm>
          <a:prstGeom prst="rect">
            <a:avLst/>
          </a:prstGeom>
          <a:noFill/>
        </p:spPr>
        <p:txBody>
          <a:bodyPr wrap="square" rtlCol="0">
            <a:spAutoFit/>
          </a:bodyPr>
          <a:lstStyle/>
          <a:p>
            <a:r>
              <a:rPr lang="en-GB" sz="900" b="1" dirty="0">
                <a:solidFill>
                  <a:srgbClr val="000000"/>
                </a:solidFill>
              </a:rPr>
              <a:t>Table 5. </a:t>
            </a:r>
            <a:r>
              <a:rPr lang="en-GB" sz="900" dirty="0">
                <a:solidFill>
                  <a:srgbClr val="000000"/>
                </a:solidFill>
              </a:rPr>
              <a:t>Main competency gaps cited by LMSs for those that did not fully meet Level 2 MH clinical competency criteria. Competencies cited less than 5% not shown. Percentages of total mentions.</a:t>
            </a:r>
          </a:p>
        </p:txBody>
      </p:sp>
      <p:graphicFrame>
        <p:nvGraphicFramePr>
          <p:cNvPr id="2" name="Table 1">
            <a:extLst>
              <a:ext uri="{FF2B5EF4-FFF2-40B4-BE49-F238E27FC236}">
                <a16:creationId xmlns:a16="http://schemas.microsoft.com/office/drawing/2014/main" id="{FF68C24B-F991-463B-9816-43460916ECBC}"/>
              </a:ext>
            </a:extLst>
          </p:cNvPr>
          <p:cNvGraphicFramePr>
            <a:graphicFrameLocks noGrp="1"/>
          </p:cNvGraphicFramePr>
          <p:nvPr>
            <p:extLst>
              <p:ext uri="{D42A27DB-BD31-4B8C-83A1-F6EECF244321}">
                <p14:modId xmlns:p14="http://schemas.microsoft.com/office/powerpoint/2010/main" val="3150424079"/>
              </p:ext>
            </p:extLst>
          </p:nvPr>
        </p:nvGraphicFramePr>
        <p:xfrm>
          <a:off x="135000" y="1626631"/>
          <a:ext cx="6588000" cy="2812548"/>
        </p:xfrm>
        <a:graphic>
          <a:graphicData uri="http://schemas.openxmlformats.org/drawingml/2006/table">
            <a:tbl>
              <a:tblPr firstRow="1" bandRow="1">
                <a:tableStyleId>{21E4AEA4-8DFA-4A89-87EB-49C32662AFE0}</a:tableStyleId>
              </a:tblPr>
              <a:tblGrid>
                <a:gridCol w="6030822">
                  <a:extLst>
                    <a:ext uri="{9D8B030D-6E8A-4147-A177-3AD203B41FA5}">
                      <a16:colId xmlns:a16="http://schemas.microsoft.com/office/drawing/2014/main" val="3496585506"/>
                    </a:ext>
                  </a:extLst>
                </a:gridCol>
                <a:gridCol w="557178">
                  <a:extLst>
                    <a:ext uri="{9D8B030D-6E8A-4147-A177-3AD203B41FA5}">
                      <a16:colId xmlns:a16="http://schemas.microsoft.com/office/drawing/2014/main" val="4200591397"/>
                    </a:ext>
                  </a:extLst>
                </a:gridCol>
              </a:tblGrid>
              <a:tr h="168372">
                <a:tc>
                  <a:txBody>
                    <a:bodyPr/>
                    <a:lstStyle/>
                    <a:p>
                      <a:pPr algn="l" fontAlgn="b"/>
                      <a:r>
                        <a:rPr lang="en-GB" sz="800" u="none" strike="noStrike" dirty="0">
                          <a:solidFill>
                            <a:schemeClr val="bg2">
                              <a:lumMod val="10000"/>
                            </a:schemeClr>
                          </a:solidFill>
                          <a:effectLst/>
                        </a:rPr>
                        <a:t>Competency</a:t>
                      </a:r>
                      <a:endParaRPr lang="en-GB" sz="800" b="1"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800" u="none" strike="noStrike" dirty="0">
                          <a:solidFill>
                            <a:schemeClr val="bg2">
                              <a:lumMod val="10000"/>
                            </a:schemeClr>
                          </a:solidFill>
                          <a:effectLst/>
                        </a:rPr>
                        <a:t>Total</a:t>
                      </a:r>
                      <a:endParaRPr lang="en-GB" sz="800" b="1"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036039556"/>
                  </a:ext>
                </a:extLst>
              </a:tr>
              <a:tr h="265558">
                <a:tc>
                  <a:txBody>
                    <a:bodyPr/>
                    <a:lstStyle/>
                    <a:p>
                      <a:pPr algn="l" fontAlgn="b"/>
                      <a:r>
                        <a:rPr lang="en-GB" sz="800" u="none" strike="noStrike" dirty="0">
                          <a:solidFill>
                            <a:schemeClr val="bg2">
                              <a:lumMod val="10000"/>
                            </a:schemeClr>
                          </a:solidFill>
                          <a:effectLst/>
                        </a:rPr>
                        <a:t>6: Actively engage with public health initiatives.</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13  (26%)</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015732090"/>
                  </a:ext>
                </a:extLst>
              </a:tr>
              <a:tr h="265558">
                <a:tc>
                  <a:txBody>
                    <a:bodyPr/>
                    <a:lstStyle/>
                    <a:p>
                      <a:pPr algn="l" fontAlgn="b"/>
                      <a:r>
                        <a:rPr lang="en-GB" sz="800" u="none" strike="noStrike" dirty="0">
                          <a:solidFill>
                            <a:schemeClr val="bg2">
                              <a:lumMod val="10000"/>
                            </a:schemeClr>
                          </a:solidFill>
                          <a:effectLst/>
                        </a:rPr>
                        <a:t>4: Notice and respond appropriately to the changing needs of the woman and her family.</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5  (10%)</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230227557"/>
                  </a:ext>
                </a:extLst>
              </a:tr>
              <a:tr h="265558">
                <a:tc>
                  <a:txBody>
                    <a:bodyPr/>
                    <a:lstStyle/>
                    <a:p>
                      <a:pPr algn="l" fontAlgn="b"/>
                      <a:r>
                        <a:rPr lang="en-GB" sz="800" u="none" strike="noStrike" dirty="0">
                          <a:solidFill>
                            <a:schemeClr val="bg2">
                              <a:lumMod val="10000"/>
                            </a:schemeClr>
                          </a:solidFill>
                          <a:effectLst/>
                        </a:rPr>
                        <a:t>9: Maintain and develop knowledge, skills and behaviours through training and education to include local mandatory training.</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5  (10%)</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29669072"/>
                  </a:ext>
                </a:extLst>
              </a:tr>
              <a:tr h="265558">
                <a:tc>
                  <a:txBody>
                    <a:bodyPr/>
                    <a:lstStyle/>
                    <a:p>
                      <a:pPr algn="l" fontAlgn="b"/>
                      <a:r>
                        <a:rPr lang="en-GB" sz="800" u="none" strike="noStrike" dirty="0">
                          <a:solidFill>
                            <a:schemeClr val="bg2">
                              <a:lumMod val="10000"/>
                            </a:schemeClr>
                          </a:solidFill>
                          <a:effectLst/>
                        </a:rPr>
                        <a:t>13: Participate in initiatives to enhance service provision.</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5  (10%)</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929570027"/>
                  </a:ext>
                </a:extLst>
              </a:tr>
              <a:tr h="265558">
                <a:tc>
                  <a:txBody>
                    <a:bodyPr/>
                    <a:lstStyle/>
                    <a:p>
                      <a:pPr algn="l" fontAlgn="b"/>
                      <a:r>
                        <a:rPr lang="en-GB" sz="800" u="none" strike="noStrike" dirty="0">
                          <a:solidFill>
                            <a:schemeClr val="bg2">
                              <a:lumMod val="10000"/>
                            </a:schemeClr>
                          </a:solidFill>
                          <a:effectLst/>
                        </a:rPr>
                        <a:t>5: Promote a culture of health and well-being through providing information, advice and support to enable healthy lifestyle choices for all, whilst understanding the causes of ill-health related to women of childbearing age and their families.</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4  (8%)</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2767051"/>
                  </a:ext>
                </a:extLst>
              </a:tr>
              <a:tr h="265558">
                <a:tc>
                  <a:txBody>
                    <a:bodyPr/>
                    <a:lstStyle/>
                    <a:p>
                      <a:pPr algn="l" fontAlgn="b"/>
                      <a:r>
                        <a:rPr lang="en-GB" sz="800" u="none" strike="noStrike" dirty="0">
                          <a:solidFill>
                            <a:schemeClr val="bg2">
                              <a:lumMod val="10000"/>
                            </a:schemeClr>
                          </a:solidFill>
                          <a:effectLst/>
                        </a:rPr>
                        <a:t>7: Provide and monitor care safely and effectively.</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4  (8%)</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026421257"/>
                  </a:ext>
                </a:extLst>
              </a:tr>
              <a:tr h="265558">
                <a:tc>
                  <a:txBody>
                    <a:bodyPr/>
                    <a:lstStyle/>
                    <a:p>
                      <a:pPr algn="l" fontAlgn="b"/>
                      <a:r>
                        <a:rPr lang="en-GB" sz="800" u="none" strike="noStrike" dirty="0">
                          <a:solidFill>
                            <a:schemeClr val="bg2">
                              <a:lumMod val="10000"/>
                            </a:schemeClr>
                          </a:solidFill>
                          <a:effectLst/>
                        </a:rPr>
                        <a:t>8: Communicate clearly and accurately using a range of written, verbal and non-verbal methods, maintaining confidentially and upholding the principles of data protection at all times.</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4  (8%)</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094922838"/>
                  </a:ext>
                </a:extLst>
              </a:tr>
              <a:tr h="265558">
                <a:tc>
                  <a:txBody>
                    <a:bodyPr/>
                    <a:lstStyle/>
                    <a:p>
                      <a:pPr algn="l" fontAlgn="b"/>
                      <a:r>
                        <a:rPr lang="en-GB" sz="800" u="none" strike="noStrike" dirty="0">
                          <a:solidFill>
                            <a:schemeClr val="bg2">
                              <a:lumMod val="10000"/>
                            </a:schemeClr>
                          </a:solidFill>
                          <a:effectLst/>
                        </a:rPr>
                        <a:t>10: Participate in the teaching, training and mentoring of staff within the scope of the MSW role and responsibilities and in collaboration with the multi-disciplinary team.</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4  (8%)</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926087615"/>
                  </a:ext>
                </a:extLst>
              </a:tr>
              <a:tr h="265558">
                <a:tc>
                  <a:txBody>
                    <a:bodyPr/>
                    <a:lstStyle/>
                    <a:p>
                      <a:pPr algn="l" fontAlgn="b"/>
                      <a:r>
                        <a:rPr lang="en-GB" sz="800" u="none" strike="noStrike" dirty="0">
                          <a:solidFill>
                            <a:schemeClr val="bg2">
                              <a:lumMod val="10000"/>
                            </a:schemeClr>
                          </a:solidFill>
                          <a:effectLst/>
                        </a:rPr>
                        <a:t>3: Contribute positively to a culture of team working, maintaining effective working relationships to maximise quality of care.</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3  (6%)</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495312206"/>
                  </a:ext>
                </a:extLst>
              </a:tr>
            </a:tbl>
          </a:graphicData>
        </a:graphic>
      </p:graphicFrame>
    </p:spTree>
    <p:extLst>
      <p:ext uri="{BB962C8B-B14F-4D97-AF65-F5344CB8AC3E}">
        <p14:creationId xmlns:p14="http://schemas.microsoft.com/office/powerpoint/2010/main" val="2713674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3C618D-E834-4A85-A20E-10CD8C4745CC}"/>
              </a:ext>
            </a:extLst>
          </p:cNvPr>
          <p:cNvSpPr txBox="1">
            <a:spLocks noGrp="1"/>
          </p:cNvSpPr>
          <p:nvPr>
            <p:ph type="title" idx="4294967295"/>
          </p:nvPr>
        </p:nvSpPr>
        <p:spPr>
          <a:xfrm>
            <a:off x="314945" y="137217"/>
            <a:ext cx="622810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Level 3 Maternity Support Worker (MSW)</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ea typeface="+mn-ea"/>
                <a:cs typeface="+mn-cs"/>
              </a:rPr>
              <a:t>Role description</a:t>
            </a:r>
          </a:p>
        </p:txBody>
      </p:sp>
      <p:sp>
        <p:nvSpPr>
          <p:cNvPr id="10" name="TextBox 9">
            <a:extLst>
              <a:ext uri="{FF2B5EF4-FFF2-40B4-BE49-F238E27FC236}">
                <a16:creationId xmlns:a16="http://schemas.microsoft.com/office/drawing/2014/main" id="{D31C8353-8D4C-411C-96A6-3EE288FC9CAA}"/>
              </a:ext>
            </a:extLst>
          </p:cNvPr>
          <p:cNvSpPr txBox="1"/>
          <p:nvPr/>
        </p:nvSpPr>
        <p:spPr>
          <a:xfrm>
            <a:off x="314945" y="1017767"/>
            <a:ext cx="6228104" cy="3107967"/>
          </a:xfrm>
          <a:prstGeom prst="rect">
            <a:avLst/>
          </a:prstGeom>
          <a:noFill/>
        </p:spPr>
        <p:txBody>
          <a:bodyPr wrap="square">
            <a:spAutoFit/>
          </a:bodyPr>
          <a:lstStyle/>
          <a:p>
            <a:pPr>
              <a:lnSpc>
                <a:spcPct val="150000"/>
              </a:lnSpc>
            </a:pPr>
            <a:r>
              <a:rPr lang="en-GB" sz="1100" dirty="0">
                <a:solidFill>
                  <a:schemeClr val="bg2">
                    <a:lumMod val="10000"/>
                  </a:schemeClr>
                </a:solidFill>
              </a:rPr>
              <a:t>Uses additional skills within focused aspects of service delivery to enhance the service offered to women and their families; working alongside, but under the guidance of, practitioners at all levels from across the multidisciplinary team including, but not limited to: obstetricians; midwives; ultrasonographers; physiotherapists and advanced nurse practitioners. </a:t>
            </a:r>
          </a:p>
          <a:p>
            <a:pPr>
              <a:lnSpc>
                <a:spcPct val="150000"/>
              </a:lnSpc>
            </a:pPr>
            <a:endParaRPr lang="en-GB" sz="1100" dirty="0">
              <a:solidFill>
                <a:schemeClr val="bg2">
                  <a:lumMod val="10000"/>
                </a:schemeClr>
              </a:solidFill>
            </a:endParaRPr>
          </a:p>
          <a:p>
            <a:pPr>
              <a:lnSpc>
                <a:spcPct val="150000"/>
              </a:lnSpc>
            </a:pPr>
            <a:r>
              <a:rPr lang="en-GB" sz="1100" dirty="0">
                <a:solidFill>
                  <a:schemeClr val="bg2">
                    <a:lumMod val="10000"/>
                  </a:schemeClr>
                </a:solidFill>
              </a:rPr>
              <a:t>​​</a:t>
            </a:r>
            <a:r>
              <a:rPr lang="en-GB" sz="1100" b="1" dirty="0">
                <a:solidFill>
                  <a:schemeClr val="bg2">
                    <a:lumMod val="10000"/>
                  </a:schemeClr>
                </a:solidFill>
              </a:rPr>
              <a:t>Level of practice and scope of role: </a:t>
            </a:r>
            <a:r>
              <a:rPr lang="en-GB" sz="1100" dirty="0">
                <a:solidFill>
                  <a:schemeClr val="bg2">
                    <a:lumMod val="10000"/>
                  </a:schemeClr>
                </a:solidFill>
              </a:rPr>
              <a:t>Level 3 MSWs provide direct delivery of clinical care to all women and babies accessing maternity services and may be based within specialist and integrated teams such as in theatre, foetal medicine units and community hubs. Level 3 MSWs may serve as a point of contact/support for women and their families and provide clinical, physical, psychological and emotional care and support; they provide appropriate information and, where necessary, signpost to wider support organisations. They report to registered practitioners where planned delegated care has been provided.</a:t>
            </a:r>
          </a:p>
        </p:txBody>
      </p:sp>
    </p:spTree>
    <p:extLst>
      <p:ext uri="{BB962C8B-B14F-4D97-AF65-F5344CB8AC3E}">
        <p14:creationId xmlns:p14="http://schemas.microsoft.com/office/powerpoint/2010/main" val="304223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3C618D-E834-4A85-A20E-10CD8C4745CC}"/>
              </a:ext>
            </a:extLst>
          </p:cNvPr>
          <p:cNvSpPr txBox="1">
            <a:spLocks noGrp="1"/>
          </p:cNvSpPr>
          <p:nvPr>
            <p:ph type="title" idx="4294967295"/>
          </p:nvPr>
        </p:nvSpPr>
        <p:spPr>
          <a:xfrm>
            <a:off x="314945" y="137217"/>
            <a:ext cx="622810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Level 3 Maternity Support Worker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ea typeface="+mn-ea"/>
                <a:cs typeface="+mn-cs"/>
              </a:rPr>
              <a:t>Education</a:t>
            </a:r>
          </a:p>
        </p:txBody>
      </p:sp>
      <p:sp>
        <p:nvSpPr>
          <p:cNvPr id="11" name="TextBox 10">
            <a:extLst>
              <a:ext uri="{FF2B5EF4-FFF2-40B4-BE49-F238E27FC236}">
                <a16:creationId xmlns:a16="http://schemas.microsoft.com/office/drawing/2014/main" id="{132D0887-5439-4315-A41D-A463FDF61C83}"/>
              </a:ext>
            </a:extLst>
          </p:cNvPr>
          <p:cNvSpPr txBox="1"/>
          <p:nvPr/>
        </p:nvSpPr>
        <p:spPr>
          <a:xfrm>
            <a:off x="314941" y="763031"/>
            <a:ext cx="6228108" cy="615631"/>
          </a:xfrm>
          <a:prstGeom prst="rect">
            <a:avLst/>
          </a:prstGeom>
        </p:spPr>
        <p:txBody>
          <a:bodyPr vert="horz" lIns="91440" tIns="45720" rIns="91440" bIns="45720" rtlCol="0" anchor="t">
            <a:noAutofit/>
          </a:bodyPr>
          <a:lstStyle/>
          <a:p>
            <a:pPr defTabSz="514337">
              <a:spcBef>
                <a:spcPct val="0"/>
              </a:spcBef>
            </a:pPr>
            <a:r>
              <a:rPr lang="en-US" sz="1100" kern="1200" dirty="0">
                <a:solidFill>
                  <a:srgbClr val="000000"/>
                </a:solidFill>
                <a:ea typeface="+mj-ea"/>
                <a:cs typeface="+mj-cs"/>
              </a:rPr>
              <a:t>The North East &amp; Yorkshire reported the highest proportion of Level 3 MSWs that did not meet the education exit criteria.</a:t>
            </a:r>
            <a:endParaRPr lang="en-US" sz="1200" kern="1200" dirty="0">
              <a:solidFill>
                <a:srgbClr val="000000"/>
              </a:solidFill>
              <a:ea typeface="+mj-ea"/>
              <a:cs typeface="+mj-cs"/>
            </a:endParaRPr>
          </a:p>
        </p:txBody>
      </p:sp>
      <p:sp>
        <p:nvSpPr>
          <p:cNvPr id="7" name="TextBox 6">
            <a:extLst>
              <a:ext uri="{FF2B5EF4-FFF2-40B4-BE49-F238E27FC236}">
                <a16:creationId xmlns:a16="http://schemas.microsoft.com/office/drawing/2014/main" id="{F9C92257-2A15-4178-8765-EB404A7FFFA2}"/>
              </a:ext>
            </a:extLst>
          </p:cNvPr>
          <p:cNvSpPr txBox="1"/>
          <p:nvPr/>
        </p:nvSpPr>
        <p:spPr>
          <a:xfrm>
            <a:off x="314941" y="1434552"/>
            <a:ext cx="6228108" cy="369332"/>
          </a:xfrm>
          <a:prstGeom prst="rect">
            <a:avLst/>
          </a:prstGeom>
          <a:noFill/>
        </p:spPr>
        <p:txBody>
          <a:bodyPr wrap="square" rtlCol="0">
            <a:spAutoFit/>
          </a:bodyPr>
          <a:lstStyle/>
          <a:p>
            <a:r>
              <a:rPr lang="en-GB" sz="900" b="1" dirty="0">
                <a:solidFill>
                  <a:srgbClr val="000000"/>
                </a:solidFill>
              </a:rPr>
              <a:t>Table 6. </a:t>
            </a:r>
            <a:r>
              <a:rPr lang="en-GB" sz="900" dirty="0">
                <a:solidFill>
                  <a:srgbClr val="000000"/>
                </a:solidFill>
              </a:rPr>
              <a:t>Education review of Level 3 MSWs. Percentages shown are calculated as proportion of total staff reviewed for each region. </a:t>
            </a:r>
          </a:p>
        </p:txBody>
      </p:sp>
      <p:graphicFrame>
        <p:nvGraphicFramePr>
          <p:cNvPr id="2" name="Table 1">
            <a:extLst>
              <a:ext uri="{FF2B5EF4-FFF2-40B4-BE49-F238E27FC236}">
                <a16:creationId xmlns:a16="http://schemas.microsoft.com/office/drawing/2014/main" id="{AEFF1CDF-53F1-44BD-97D4-1E35E354FD5B}"/>
              </a:ext>
            </a:extLst>
          </p:cNvPr>
          <p:cNvGraphicFramePr>
            <a:graphicFrameLocks noGrp="1"/>
          </p:cNvGraphicFramePr>
          <p:nvPr>
            <p:extLst>
              <p:ext uri="{D42A27DB-BD31-4B8C-83A1-F6EECF244321}">
                <p14:modId xmlns:p14="http://schemas.microsoft.com/office/powerpoint/2010/main" val="3725289543"/>
              </p:ext>
            </p:extLst>
          </p:nvPr>
        </p:nvGraphicFramePr>
        <p:xfrm>
          <a:off x="314943" y="1859774"/>
          <a:ext cx="6228104" cy="2502706"/>
        </p:xfrm>
        <a:graphic>
          <a:graphicData uri="http://schemas.openxmlformats.org/drawingml/2006/table">
            <a:tbl>
              <a:tblPr firstRow="1" lastRow="1" bandRow="1">
                <a:tableStyleId>{073A0DAA-6AF3-43AB-8588-CEC1D06C72B9}</a:tableStyleId>
              </a:tblPr>
              <a:tblGrid>
                <a:gridCol w="1024779">
                  <a:extLst>
                    <a:ext uri="{9D8B030D-6E8A-4147-A177-3AD203B41FA5}">
                      <a16:colId xmlns:a16="http://schemas.microsoft.com/office/drawing/2014/main" val="3487965086"/>
                    </a:ext>
                  </a:extLst>
                </a:gridCol>
                <a:gridCol w="1040665">
                  <a:extLst>
                    <a:ext uri="{9D8B030D-6E8A-4147-A177-3AD203B41FA5}">
                      <a16:colId xmlns:a16="http://schemas.microsoft.com/office/drawing/2014/main" val="1379694056"/>
                    </a:ext>
                  </a:extLst>
                </a:gridCol>
                <a:gridCol w="1040665">
                  <a:extLst>
                    <a:ext uri="{9D8B030D-6E8A-4147-A177-3AD203B41FA5}">
                      <a16:colId xmlns:a16="http://schemas.microsoft.com/office/drawing/2014/main" val="3409384556"/>
                    </a:ext>
                  </a:extLst>
                </a:gridCol>
                <a:gridCol w="1040665">
                  <a:extLst>
                    <a:ext uri="{9D8B030D-6E8A-4147-A177-3AD203B41FA5}">
                      <a16:colId xmlns:a16="http://schemas.microsoft.com/office/drawing/2014/main" val="3230963095"/>
                    </a:ext>
                  </a:extLst>
                </a:gridCol>
                <a:gridCol w="1040665">
                  <a:extLst>
                    <a:ext uri="{9D8B030D-6E8A-4147-A177-3AD203B41FA5}">
                      <a16:colId xmlns:a16="http://schemas.microsoft.com/office/drawing/2014/main" val="370071567"/>
                    </a:ext>
                  </a:extLst>
                </a:gridCol>
                <a:gridCol w="1040665">
                  <a:extLst>
                    <a:ext uri="{9D8B030D-6E8A-4147-A177-3AD203B41FA5}">
                      <a16:colId xmlns:a16="http://schemas.microsoft.com/office/drawing/2014/main" val="1237095786"/>
                    </a:ext>
                  </a:extLst>
                </a:gridCol>
              </a:tblGrid>
              <a:tr h="670066">
                <a:tc>
                  <a:txBody>
                    <a:bodyPr/>
                    <a:lstStyle/>
                    <a:p>
                      <a:pPr algn="l" fontAlgn="b"/>
                      <a:r>
                        <a:rPr lang="en-GB" sz="850" u="none" strike="noStrike" dirty="0">
                          <a:effectLst/>
                        </a:rPr>
                        <a:t>Region</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850" u="none" strike="noStrike" dirty="0">
                          <a:effectLst/>
                        </a:rPr>
                        <a:t>Total fully meet education entry criteria</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850" u="none" strike="noStrike" dirty="0">
                          <a:effectLst/>
                        </a:rPr>
                        <a:t>Total fully meet education exit criteria</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850" u="none" strike="noStrike" dirty="0">
                          <a:effectLst/>
                        </a:rPr>
                        <a:t>Total do not fully meet education exit criteria</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850" u="none" strike="noStrike" dirty="0">
                          <a:effectLst/>
                        </a:rPr>
                        <a:t>Total where RPEL could close edu. requirement gap</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850" u="none" strike="noStrike" dirty="0">
                          <a:effectLst/>
                        </a:rPr>
                        <a:t>Total meet edu. exit criteria + total where RPEL could close gap</a:t>
                      </a:r>
                      <a:endParaRPr lang="en-GB" sz="85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890349877"/>
                  </a:ext>
                </a:extLst>
              </a:tr>
              <a:tr h="229080">
                <a:tc>
                  <a:txBody>
                    <a:bodyPr/>
                    <a:lstStyle/>
                    <a:p>
                      <a:pPr algn="l" fontAlgn="b"/>
                      <a:r>
                        <a:rPr lang="en-GB" sz="850" u="none" strike="noStrike" dirty="0">
                          <a:solidFill>
                            <a:schemeClr val="bg2">
                              <a:lumMod val="10000"/>
                            </a:schemeClr>
                          </a:solidFill>
                          <a:effectLst/>
                        </a:rPr>
                        <a:t>EoE</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55%</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31%</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69%</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42%</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73%</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823123227"/>
                  </a:ext>
                </a:extLst>
              </a:tr>
              <a:tr h="229080">
                <a:tc>
                  <a:txBody>
                    <a:bodyPr/>
                    <a:lstStyle/>
                    <a:p>
                      <a:pPr algn="l" fontAlgn="b"/>
                      <a:r>
                        <a:rPr lang="en-GB" sz="850" u="none" strike="noStrike" dirty="0">
                          <a:solidFill>
                            <a:schemeClr val="bg2">
                              <a:lumMod val="10000"/>
                            </a:schemeClr>
                          </a:solidFill>
                          <a:effectLst/>
                        </a:rPr>
                        <a:t>London</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80%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47%</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53%</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13%</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60%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983709268"/>
                  </a:ext>
                </a:extLst>
              </a:tr>
              <a:tr h="229080">
                <a:tc>
                  <a:txBody>
                    <a:bodyPr/>
                    <a:lstStyle/>
                    <a:p>
                      <a:pPr algn="l" fontAlgn="b"/>
                      <a:r>
                        <a:rPr lang="en-GB" sz="850" u="none" strike="noStrike" dirty="0">
                          <a:solidFill>
                            <a:schemeClr val="bg2">
                              <a:lumMod val="10000"/>
                            </a:schemeClr>
                          </a:solidFill>
                          <a:effectLst/>
                        </a:rPr>
                        <a:t>Midlands</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69%</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39%</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60%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32%</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71%</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305851422"/>
                  </a:ext>
                </a:extLst>
              </a:tr>
              <a:tr h="229080">
                <a:tc>
                  <a:txBody>
                    <a:bodyPr/>
                    <a:lstStyle/>
                    <a:p>
                      <a:pPr algn="l" fontAlgn="b"/>
                      <a:r>
                        <a:rPr lang="en-GB" sz="850" u="none" strike="noStrike" dirty="0">
                          <a:solidFill>
                            <a:schemeClr val="bg2">
                              <a:lumMod val="10000"/>
                            </a:schemeClr>
                          </a:solidFill>
                          <a:effectLst/>
                        </a:rPr>
                        <a:t>NE &amp; Yorkshire</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70%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11%</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89%</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20%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32%</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727301639"/>
                  </a:ext>
                </a:extLst>
              </a:tr>
              <a:tr h="229080">
                <a:tc>
                  <a:txBody>
                    <a:bodyPr/>
                    <a:lstStyle/>
                    <a:p>
                      <a:pPr algn="l" fontAlgn="b"/>
                      <a:r>
                        <a:rPr lang="en-GB" sz="850" u="none" strike="noStrike" dirty="0">
                          <a:solidFill>
                            <a:schemeClr val="bg2">
                              <a:lumMod val="10000"/>
                            </a:schemeClr>
                          </a:solidFill>
                          <a:effectLst/>
                        </a:rPr>
                        <a:t>NW</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77%</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23%</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77%</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9%</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32%</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733412949"/>
                  </a:ext>
                </a:extLst>
              </a:tr>
              <a:tr h="229080">
                <a:tc>
                  <a:txBody>
                    <a:bodyPr/>
                    <a:lstStyle/>
                    <a:p>
                      <a:pPr algn="l" fontAlgn="b"/>
                      <a:r>
                        <a:rPr lang="en-GB" sz="850" u="none" strike="noStrike" dirty="0">
                          <a:solidFill>
                            <a:schemeClr val="bg2">
                              <a:lumMod val="10000"/>
                            </a:schemeClr>
                          </a:solidFill>
                          <a:effectLst/>
                        </a:rPr>
                        <a:t>SE</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58%</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29%</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71%</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45%</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74%</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772699206"/>
                  </a:ext>
                </a:extLst>
              </a:tr>
              <a:tr h="229080">
                <a:tc>
                  <a:txBody>
                    <a:bodyPr/>
                    <a:lstStyle/>
                    <a:p>
                      <a:pPr algn="l" fontAlgn="b"/>
                      <a:r>
                        <a:rPr lang="en-GB" sz="850" u="none" strike="noStrike" dirty="0">
                          <a:solidFill>
                            <a:schemeClr val="bg2">
                              <a:lumMod val="10000"/>
                            </a:schemeClr>
                          </a:solidFill>
                          <a:effectLst/>
                        </a:rPr>
                        <a:t>SW</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72%</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22%</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78%</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41%</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63%</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755886806"/>
                  </a:ext>
                </a:extLst>
              </a:tr>
              <a:tr h="229080">
                <a:tc>
                  <a:txBody>
                    <a:bodyPr/>
                    <a:lstStyle/>
                    <a:p>
                      <a:pPr algn="l" fontAlgn="b"/>
                      <a:r>
                        <a:rPr lang="en-GB" sz="850" u="none" strike="noStrike" dirty="0">
                          <a:effectLst/>
                        </a:rPr>
                        <a:t>Grand Total</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850" u="none" strike="noStrike" dirty="0">
                          <a:effectLst/>
                        </a:rPr>
                        <a:t>68%</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850" u="none" strike="noStrike" dirty="0">
                          <a:effectLst/>
                        </a:rPr>
                        <a:t>30%</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850" u="none" strike="noStrike" dirty="0">
                          <a:effectLst/>
                        </a:rPr>
                        <a:t>70%</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850" u="none" strike="noStrike" dirty="0">
                          <a:effectLst/>
                        </a:rPr>
                        <a:t>30%</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850" u="none" strike="noStrike" dirty="0">
                          <a:effectLst/>
                        </a:rPr>
                        <a:t>60%</a:t>
                      </a:r>
                      <a:endParaRPr lang="en-GB" sz="85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169065299"/>
                  </a:ext>
                </a:extLst>
              </a:tr>
            </a:tbl>
          </a:graphicData>
        </a:graphic>
      </p:graphicFrame>
    </p:spTree>
    <p:extLst>
      <p:ext uri="{BB962C8B-B14F-4D97-AF65-F5344CB8AC3E}">
        <p14:creationId xmlns:p14="http://schemas.microsoft.com/office/powerpoint/2010/main" val="337383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21C29F-1935-4E7D-A988-7F92E1F558FD}"/>
              </a:ext>
            </a:extLst>
          </p:cNvPr>
          <p:cNvSpPr txBox="1">
            <a:spLocks noGrp="1"/>
          </p:cNvSpPr>
          <p:nvPr>
            <p:ph type="title" idx="4294967295"/>
          </p:nvPr>
        </p:nvSpPr>
        <p:spPr>
          <a:xfrm>
            <a:off x="314945" y="137217"/>
            <a:ext cx="622810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Level 3 Maternity Support Worker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ea typeface="+mn-ea"/>
                <a:cs typeface="+mn-cs"/>
              </a:rPr>
              <a:t>Education cont.</a:t>
            </a:r>
          </a:p>
        </p:txBody>
      </p:sp>
      <p:sp>
        <p:nvSpPr>
          <p:cNvPr id="11" name="TextBox 10">
            <a:extLst>
              <a:ext uri="{FF2B5EF4-FFF2-40B4-BE49-F238E27FC236}">
                <a16:creationId xmlns:a16="http://schemas.microsoft.com/office/drawing/2014/main" id="{132D0887-5439-4315-A41D-A463FDF61C83}"/>
              </a:ext>
            </a:extLst>
          </p:cNvPr>
          <p:cNvSpPr txBox="1"/>
          <p:nvPr/>
        </p:nvSpPr>
        <p:spPr>
          <a:xfrm>
            <a:off x="314942" y="770739"/>
            <a:ext cx="6228108" cy="369332"/>
          </a:xfrm>
          <a:prstGeom prst="rect">
            <a:avLst/>
          </a:prstGeom>
        </p:spPr>
        <p:txBody>
          <a:bodyPr vert="horz" lIns="91440" tIns="45720" rIns="91440" bIns="45720" rtlCol="0" anchor="t">
            <a:noAutofit/>
          </a:bodyPr>
          <a:lstStyle/>
          <a:p>
            <a:pPr defTabSz="514337">
              <a:spcBef>
                <a:spcPct val="0"/>
              </a:spcBef>
            </a:pPr>
            <a:r>
              <a:rPr lang="en-US" sz="1100" dirty="0">
                <a:solidFill>
                  <a:srgbClr val="000000"/>
                </a:solidFill>
                <a:ea typeface="+mj-ea"/>
                <a:cs typeface="+mj-cs"/>
              </a:rPr>
              <a:t>Of the staff that did not meet the education exit criteria, Level 3 Diploma in Healthcare Support was the most cited education gap by LMSs. </a:t>
            </a:r>
            <a:endParaRPr lang="en-US" sz="1200" kern="1200" dirty="0">
              <a:solidFill>
                <a:srgbClr val="000000"/>
              </a:solidFill>
              <a:ea typeface="+mj-ea"/>
              <a:cs typeface="+mj-cs"/>
            </a:endParaRPr>
          </a:p>
        </p:txBody>
      </p:sp>
      <p:sp>
        <p:nvSpPr>
          <p:cNvPr id="7" name="TextBox 6">
            <a:extLst>
              <a:ext uri="{FF2B5EF4-FFF2-40B4-BE49-F238E27FC236}">
                <a16:creationId xmlns:a16="http://schemas.microsoft.com/office/drawing/2014/main" id="{8AD34A90-035E-4768-95C5-3B1B0525166D}"/>
              </a:ext>
            </a:extLst>
          </p:cNvPr>
          <p:cNvSpPr txBox="1"/>
          <p:nvPr/>
        </p:nvSpPr>
        <p:spPr>
          <a:xfrm>
            <a:off x="314942" y="1397389"/>
            <a:ext cx="6228107" cy="369332"/>
          </a:xfrm>
          <a:prstGeom prst="rect">
            <a:avLst/>
          </a:prstGeom>
          <a:noFill/>
        </p:spPr>
        <p:txBody>
          <a:bodyPr wrap="square" rtlCol="0">
            <a:spAutoFit/>
          </a:bodyPr>
          <a:lstStyle/>
          <a:p>
            <a:r>
              <a:rPr lang="en-GB" sz="900" b="1" dirty="0">
                <a:solidFill>
                  <a:srgbClr val="000000"/>
                </a:solidFill>
              </a:rPr>
              <a:t>Table 7. </a:t>
            </a:r>
            <a:r>
              <a:rPr lang="en-GB" sz="900" dirty="0">
                <a:solidFill>
                  <a:srgbClr val="000000"/>
                </a:solidFill>
              </a:rPr>
              <a:t>Common education gaps for staff that did not fully meet Level 3 MSW education exit criteria. Percentages of LMSs in each region citing education gaps.</a:t>
            </a:r>
          </a:p>
        </p:txBody>
      </p:sp>
      <p:graphicFrame>
        <p:nvGraphicFramePr>
          <p:cNvPr id="2" name="Table 1">
            <a:extLst>
              <a:ext uri="{FF2B5EF4-FFF2-40B4-BE49-F238E27FC236}">
                <a16:creationId xmlns:a16="http://schemas.microsoft.com/office/drawing/2014/main" id="{F2EB3EEA-59EA-448F-A627-31C4969B1950}"/>
              </a:ext>
            </a:extLst>
          </p:cNvPr>
          <p:cNvGraphicFramePr>
            <a:graphicFrameLocks noGrp="1"/>
          </p:cNvGraphicFramePr>
          <p:nvPr>
            <p:extLst>
              <p:ext uri="{D42A27DB-BD31-4B8C-83A1-F6EECF244321}">
                <p14:modId xmlns:p14="http://schemas.microsoft.com/office/powerpoint/2010/main" val="1861652989"/>
              </p:ext>
            </p:extLst>
          </p:nvPr>
        </p:nvGraphicFramePr>
        <p:xfrm>
          <a:off x="314942" y="1766721"/>
          <a:ext cx="6228108" cy="2606040"/>
        </p:xfrm>
        <a:graphic>
          <a:graphicData uri="http://schemas.openxmlformats.org/drawingml/2006/table">
            <a:tbl>
              <a:tblPr firstRow="1" lastRow="1" bandRow="1">
                <a:tableStyleId>{073A0DAA-6AF3-43AB-8588-CEC1D06C72B9}</a:tableStyleId>
              </a:tblPr>
              <a:tblGrid>
                <a:gridCol w="1390444">
                  <a:extLst>
                    <a:ext uri="{9D8B030D-6E8A-4147-A177-3AD203B41FA5}">
                      <a16:colId xmlns:a16="http://schemas.microsoft.com/office/drawing/2014/main" val="2225258062"/>
                    </a:ext>
                  </a:extLst>
                </a:gridCol>
                <a:gridCol w="1390444">
                  <a:extLst>
                    <a:ext uri="{9D8B030D-6E8A-4147-A177-3AD203B41FA5}">
                      <a16:colId xmlns:a16="http://schemas.microsoft.com/office/drawing/2014/main" val="702821715"/>
                    </a:ext>
                  </a:extLst>
                </a:gridCol>
                <a:gridCol w="1390444">
                  <a:extLst>
                    <a:ext uri="{9D8B030D-6E8A-4147-A177-3AD203B41FA5}">
                      <a16:colId xmlns:a16="http://schemas.microsoft.com/office/drawing/2014/main" val="936281197"/>
                    </a:ext>
                  </a:extLst>
                </a:gridCol>
                <a:gridCol w="2056776">
                  <a:extLst>
                    <a:ext uri="{9D8B030D-6E8A-4147-A177-3AD203B41FA5}">
                      <a16:colId xmlns:a16="http://schemas.microsoft.com/office/drawing/2014/main" val="4188205185"/>
                    </a:ext>
                  </a:extLst>
                </a:gridCol>
              </a:tblGrid>
              <a:tr h="717099">
                <a:tc>
                  <a:txBody>
                    <a:bodyPr/>
                    <a:lstStyle/>
                    <a:p>
                      <a:pPr algn="l" fontAlgn="b"/>
                      <a:r>
                        <a:rPr lang="en-GB" sz="900" u="none" strike="noStrike" dirty="0">
                          <a:effectLst/>
                        </a:rPr>
                        <a:t>Region</a:t>
                      </a:r>
                      <a:endParaRPr lang="en-GB" sz="900" b="1"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900" u="none" strike="noStrike" dirty="0">
                          <a:effectLst/>
                        </a:rPr>
                        <a:t>Care Certificate</a:t>
                      </a:r>
                      <a:endParaRPr lang="en-GB" sz="900" b="1"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900" u="none" strike="noStrike" dirty="0">
                          <a:effectLst/>
                        </a:rPr>
                        <a:t>Level 2 English and Maths</a:t>
                      </a:r>
                      <a:endParaRPr lang="en-GB" sz="900" b="1"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900" u="none" strike="noStrike" dirty="0">
                          <a:effectLst/>
                        </a:rPr>
                        <a:t>Level 3 Diploma in Healthcare Support / Maternity and Paediatric support (to include a study skills module and input around preparation for HE) or equivalent</a:t>
                      </a:r>
                      <a:endParaRPr lang="en-GB" sz="9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041355156"/>
                  </a:ext>
                </a:extLst>
              </a:tr>
              <a:tr h="220321">
                <a:tc>
                  <a:txBody>
                    <a:bodyPr/>
                    <a:lstStyle/>
                    <a:p>
                      <a:pPr algn="l" fontAlgn="b"/>
                      <a:r>
                        <a:rPr lang="en-GB" sz="900" b="0" u="none" strike="noStrike" dirty="0">
                          <a:solidFill>
                            <a:schemeClr val="bg2">
                              <a:lumMod val="10000"/>
                            </a:schemeClr>
                          </a:solidFill>
                          <a:effectLst/>
                        </a:rPr>
                        <a:t>EoE</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40%</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20%</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40%</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644553335"/>
                  </a:ext>
                </a:extLst>
              </a:tr>
              <a:tr h="220321">
                <a:tc>
                  <a:txBody>
                    <a:bodyPr/>
                    <a:lstStyle/>
                    <a:p>
                      <a:pPr algn="l" fontAlgn="b"/>
                      <a:r>
                        <a:rPr lang="en-GB" sz="900" b="0" u="none" strike="noStrike" dirty="0">
                          <a:solidFill>
                            <a:schemeClr val="bg2">
                              <a:lumMod val="10000"/>
                            </a:schemeClr>
                          </a:solidFill>
                          <a:effectLst/>
                        </a:rPr>
                        <a:t>London</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33%</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11%</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56%</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218806456"/>
                  </a:ext>
                </a:extLst>
              </a:tr>
              <a:tr h="220321">
                <a:tc>
                  <a:txBody>
                    <a:bodyPr/>
                    <a:lstStyle/>
                    <a:p>
                      <a:pPr algn="l" fontAlgn="b"/>
                      <a:r>
                        <a:rPr lang="en-GB" sz="900" b="0" u="none" strike="noStrike" dirty="0">
                          <a:solidFill>
                            <a:schemeClr val="bg2">
                              <a:lumMod val="10000"/>
                            </a:schemeClr>
                          </a:solidFill>
                          <a:effectLst/>
                        </a:rPr>
                        <a:t>Midlands</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28%</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22%</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50%</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448673985"/>
                  </a:ext>
                </a:extLst>
              </a:tr>
              <a:tr h="220321">
                <a:tc>
                  <a:txBody>
                    <a:bodyPr/>
                    <a:lstStyle/>
                    <a:p>
                      <a:pPr algn="l" fontAlgn="b"/>
                      <a:r>
                        <a:rPr lang="en-GB" sz="900" b="0" u="none" strike="noStrike" dirty="0">
                          <a:solidFill>
                            <a:schemeClr val="bg2">
                              <a:lumMod val="10000"/>
                            </a:schemeClr>
                          </a:solidFill>
                          <a:effectLst/>
                        </a:rPr>
                        <a:t>NE &amp; Yorkshire</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30%</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20%</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50%</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628148436"/>
                  </a:ext>
                </a:extLst>
              </a:tr>
              <a:tr h="220321">
                <a:tc>
                  <a:txBody>
                    <a:bodyPr/>
                    <a:lstStyle/>
                    <a:p>
                      <a:pPr algn="l" fontAlgn="b"/>
                      <a:r>
                        <a:rPr lang="en-GB" sz="900" b="0" u="none" strike="noStrike" dirty="0">
                          <a:solidFill>
                            <a:schemeClr val="bg2">
                              <a:lumMod val="10000"/>
                            </a:schemeClr>
                          </a:solidFill>
                          <a:effectLst/>
                        </a:rPr>
                        <a:t>NW</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50%</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0%</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50%</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601052927"/>
                  </a:ext>
                </a:extLst>
              </a:tr>
              <a:tr h="220321">
                <a:tc>
                  <a:txBody>
                    <a:bodyPr/>
                    <a:lstStyle/>
                    <a:p>
                      <a:pPr algn="l" fontAlgn="b"/>
                      <a:r>
                        <a:rPr lang="en-GB" sz="900" b="0" u="none" strike="noStrike" dirty="0">
                          <a:solidFill>
                            <a:schemeClr val="bg2">
                              <a:lumMod val="10000"/>
                            </a:schemeClr>
                          </a:solidFill>
                          <a:effectLst/>
                        </a:rPr>
                        <a:t>SE</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31%</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23%</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46%</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106824826"/>
                  </a:ext>
                </a:extLst>
              </a:tr>
              <a:tr h="220321">
                <a:tc>
                  <a:txBody>
                    <a:bodyPr/>
                    <a:lstStyle/>
                    <a:p>
                      <a:pPr algn="l" fontAlgn="b"/>
                      <a:r>
                        <a:rPr lang="en-GB" sz="900" b="0" u="none" strike="noStrike" dirty="0">
                          <a:solidFill>
                            <a:schemeClr val="bg2">
                              <a:lumMod val="10000"/>
                            </a:schemeClr>
                          </a:solidFill>
                          <a:effectLst/>
                        </a:rPr>
                        <a:t>SW</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44%</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0%</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900" u="none" strike="noStrike" dirty="0">
                          <a:solidFill>
                            <a:schemeClr val="bg2">
                              <a:lumMod val="10000"/>
                            </a:schemeClr>
                          </a:solidFill>
                          <a:effectLst/>
                        </a:rPr>
                        <a:t>56%</a:t>
                      </a:r>
                      <a:endParaRPr lang="en-GB" sz="9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913959419"/>
                  </a:ext>
                </a:extLst>
              </a:tr>
              <a:tr h="220321">
                <a:tc>
                  <a:txBody>
                    <a:bodyPr/>
                    <a:lstStyle/>
                    <a:p>
                      <a:pPr algn="l" fontAlgn="b"/>
                      <a:r>
                        <a:rPr lang="en-GB" sz="900" b="1" u="none" strike="noStrike" dirty="0">
                          <a:solidFill>
                            <a:schemeClr val="bg1"/>
                          </a:solidFill>
                          <a:effectLst/>
                        </a:rPr>
                        <a:t>Grand Total</a:t>
                      </a:r>
                      <a:endParaRPr lang="en-GB" sz="900" b="1" i="0" u="none" strike="noStrike" dirty="0">
                        <a:solidFill>
                          <a:schemeClr val="bg1"/>
                        </a:solidFill>
                        <a:effectLst/>
                        <a:latin typeface="Calibri" panose="020F0502020204030204" pitchFamily="34" charset="0"/>
                      </a:endParaRPr>
                    </a:p>
                  </a:txBody>
                  <a:tcPr marL="45720" marR="45720" anchor="ctr"/>
                </a:tc>
                <a:tc>
                  <a:txBody>
                    <a:bodyPr/>
                    <a:lstStyle/>
                    <a:p>
                      <a:pPr algn="r" fontAlgn="b"/>
                      <a:r>
                        <a:rPr lang="en-GB" sz="900" u="none" strike="noStrike" dirty="0">
                          <a:effectLst/>
                        </a:rPr>
                        <a:t>34%</a:t>
                      </a:r>
                      <a:endParaRPr lang="en-GB" sz="900" b="1"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900" u="none" strike="noStrike" dirty="0">
                          <a:effectLst/>
                        </a:rPr>
                        <a:t>16%</a:t>
                      </a:r>
                      <a:endParaRPr lang="en-GB" sz="900" b="1"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900" u="none" strike="noStrike" dirty="0">
                          <a:effectLst/>
                        </a:rPr>
                        <a:t>49%</a:t>
                      </a:r>
                      <a:endParaRPr lang="en-GB" sz="9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164725081"/>
                  </a:ext>
                </a:extLst>
              </a:tr>
            </a:tbl>
          </a:graphicData>
        </a:graphic>
      </p:graphicFrame>
    </p:spTree>
    <p:extLst>
      <p:ext uri="{BB962C8B-B14F-4D97-AF65-F5344CB8AC3E}">
        <p14:creationId xmlns:p14="http://schemas.microsoft.com/office/powerpoint/2010/main" val="10953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35AD43-9453-45C2-9380-D70240C5583D}"/>
              </a:ext>
            </a:extLst>
          </p:cNvPr>
          <p:cNvSpPr txBox="1">
            <a:spLocks noGrp="1"/>
          </p:cNvSpPr>
          <p:nvPr>
            <p:ph type="title" idx="4294967295"/>
          </p:nvPr>
        </p:nvSpPr>
        <p:spPr>
          <a:xfrm>
            <a:off x="314945" y="137217"/>
            <a:ext cx="622810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Level 3 Maternity Support Worker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ea typeface="+mn-ea"/>
                <a:cs typeface="+mn-cs"/>
              </a:rPr>
              <a:t>Clinical competencies</a:t>
            </a:r>
          </a:p>
        </p:txBody>
      </p:sp>
      <p:sp>
        <p:nvSpPr>
          <p:cNvPr id="11" name="TextBox 10">
            <a:extLst>
              <a:ext uri="{FF2B5EF4-FFF2-40B4-BE49-F238E27FC236}">
                <a16:creationId xmlns:a16="http://schemas.microsoft.com/office/drawing/2014/main" id="{132D0887-5439-4315-A41D-A463FDF61C83}"/>
              </a:ext>
            </a:extLst>
          </p:cNvPr>
          <p:cNvSpPr txBox="1"/>
          <p:nvPr/>
        </p:nvSpPr>
        <p:spPr>
          <a:xfrm>
            <a:off x="314941" y="865125"/>
            <a:ext cx="6228108" cy="557048"/>
          </a:xfrm>
          <a:prstGeom prst="rect">
            <a:avLst/>
          </a:prstGeom>
        </p:spPr>
        <p:txBody>
          <a:bodyPr vert="horz" lIns="91440" tIns="45720" rIns="91440" bIns="45720" rtlCol="0" anchor="t">
            <a:noAutofit/>
          </a:bodyPr>
          <a:lstStyle/>
          <a:p>
            <a:pPr defTabSz="514337">
              <a:spcBef>
                <a:spcPct val="0"/>
              </a:spcBef>
            </a:pPr>
            <a:r>
              <a:rPr lang="en-US" sz="1100" dirty="0">
                <a:solidFill>
                  <a:srgbClr val="000000"/>
                </a:solidFill>
                <a:ea typeface="+mj-ea"/>
                <a:cs typeface="+mj-cs"/>
              </a:rPr>
              <a:t>The North East &amp; Yorkshire also reported the highest proportion of Level 3 MSWs that did not meet the clinical competency criteria.</a:t>
            </a:r>
            <a:endParaRPr lang="en-US" sz="1200" kern="1200" dirty="0">
              <a:solidFill>
                <a:srgbClr val="000000"/>
              </a:solidFill>
              <a:ea typeface="+mj-ea"/>
              <a:cs typeface="+mj-cs"/>
            </a:endParaRPr>
          </a:p>
        </p:txBody>
      </p:sp>
      <p:sp>
        <p:nvSpPr>
          <p:cNvPr id="7" name="TextBox 6">
            <a:extLst>
              <a:ext uri="{FF2B5EF4-FFF2-40B4-BE49-F238E27FC236}">
                <a16:creationId xmlns:a16="http://schemas.microsoft.com/office/drawing/2014/main" id="{D7A64538-9120-49EB-81A4-6AFBC0220104}"/>
              </a:ext>
            </a:extLst>
          </p:cNvPr>
          <p:cNvSpPr txBox="1"/>
          <p:nvPr/>
        </p:nvSpPr>
        <p:spPr>
          <a:xfrm>
            <a:off x="314944" y="1596083"/>
            <a:ext cx="6228108" cy="369332"/>
          </a:xfrm>
          <a:prstGeom prst="rect">
            <a:avLst/>
          </a:prstGeom>
          <a:noFill/>
        </p:spPr>
        <p:txBody>
          <a:bodyPr wrap="square" rtlCol="0">
            <a:spAutoFit/>
          </a:bodyPr>
          <a:lstStyle/>
          <a:p>
            <a:r>
              <a:rPr lang="en-GB" sz="900" b="1" dirty="0">
                <a:solidFill>
                  <a:srgbClr val="000000"/>
                </a:solidFill>
              </a:rPr>
              <a:t>Table 8. </a:t>
            </a:r>
            <a:r>
              <a:rPr lang="en-GB" sz="900" dirty="0">
                <a:solidFill>
                  <a:srgbClr val="000000"/>
                </a:solidFill>
              </a:rPr>
              <a:t>Review of clinical competencies of Level 3 MSWs. Percentages shown are calculated as proportion of total staff reviewed for each region. </a:t>
            </a:r>
          </a:p>
        </p:txBody>
      </p:sp>
      <p:graphicFrame>
        <p:nvGraphicFramePr>
          <p:cNvPr id="3" name="Table 2">
            <a:extLst>
              <a:ext uri="{FF2B5EF4-FFF2-40B4-BE49-F238E27FC236}">
                <a16:creationId xmlns:a16="http://schemas.microsoft.com/office/drawing/2014/main" id="{331E9956-26E4-42F1-B095-83E028C38038}"/>
              </a:ext>
            </a:extLst>
          </p:cNvPr>
          <p:cNvGraphicFramePr>
            <a:graphicFrameLocks noGrp="1"/>
          </p:cNvGraphicFramePr>
          <p:nvPr>
            <p:extLst>
              <p:ext uri="{D42A27DB-BD31-4B8C-83A1-F6EECF244321}">
                <p14:modId xmlns:p14="http://schemas.microsoft.com/office/powerpoint/2010/main" val="1727301440"/>
              </p:ext>
            </p:extLst>
          </p:nvPr>
        </p:nvGraphicFramePr>
        <p:xfrm>
          <a:off x="314943" y="1965415"/>
          <a:ext cx="5665233" cy="2407036"/>
        </p:xfrm>
        <a:graphic>
          <a:graphicData uri="http://schemas.openxmlformats.org/drawingml/2006/table">
            <a:tbl>
              <a:tblPr firstRow="1" lastRow="1" bandRow="1">
                <a:tableStyleId>{073A0DAA-6AF3-43AB-8588-CEC1D06C72B9}</a:tableStyleId>
              </a:tblPr>
              <a:tblGrid>
                <a:gridCol w="1379745">
                  <a:extLst>
                    <a:ext uri="{9D8B030D-6E8A-4147-A177-3AD203B41FA5}">
                      <a16:colId xmlns:a16="http://schemas.microsoft.com/office/drawing/2014/main" val="521762991"/>
                    </a:ext>
                  </a:extLst>
                </a:gridCol>
                <a:gridCol w="2142744">
                  <a:extLst>
                    <a:ext uri="{9D8B030D-6E8A-4147-A177-3AD203B41FA5}">
                      <a16:colId xmlns:a16="http://schemas.microsoft.com/office/drawing/2014/main" val="2302557506"/>
                    </a:ext>
                  </a:extLst>
                </a:gridCol>
                <a:gridCol w="2142744">
                  <a:extLst>
                    <a:ext uri="{9D8B030D-6E8A-4147-A177-3AD203B41FA5}">
                      <a16:colId xmlns:a16="http://schemas.microsoft.com/office/drawing/2014/main" val="235528144"/>
                    </a:ext>
                  </a:extLst>
                </a:gridCol>
              </a:tblGrid>
              <a:tr h="456316">
                <a:tc>
                  <a:txBody>
                    <a:bodyPr/>
                    <a:lstStyle/>
                    <a:p>
                      <a:pPr algn="l" fontAlgn="b"/>
                      <a:r>
                        <a:rPr lang="en-GB" sz="1000" u="none" strike="noStrike" dirty="0">
                          <a:effectLst/>
                        </a:rPr>
                        <a:t>Region</a:t>
                      </a:r>
                      <a:endParaRPr lang="en-GB" sz="10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1000" u="none" strike="noStrike" dirty="0">
                          <a:effectLst/>
                        </a:rPr>
                        <a:t>Total fully meet clinical competency criteria</a:t>
                      </a:r>
                      <a:endParaRPr lang="en-GB" sz="10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1000" u="none" strike="noStrike" dirty="0">
                          <a:effectLst/>
                        </a:rPr>
                        <a:t>Total do not fully meet clinical comp. criteria</a:t>
                      </a:r>
                      <a:endParaRPr lang="en-GB" sz="10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245560239"/>
                  </a:ext>
                </a:extLst>
              </a:tr>
              <a:tr h="243840">
                <a:tc>
                  <a:txBody>
                    <a:bodyPr/>
                    <a:lstStyle/>
                    <a:p>
                      <a:pPr algn="l" fontAlgn="b"/>
                      <a:r>
                        <a:rPr lang="en-GB" sz="1000" u="none" strike="noStrike" dirty="0">
                          <a:solidFill>
                            <a:schemeClr val="bg2">
                              <a:lumMod val="10000"/>
                            </a:schemeClr>
                          </a:solidFill>
                          <a:effectLst/>
                        </a:rPr>
                        <a:t>East of England</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50%</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50%</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4275530310"/>
                  </a:ext>
                </a:extLst>
              </a:tr>
              <a:tr h="243840">
                <a:tc>
                  <a:txBody>
                    <a:bodyPr/>
                    <a:lstStyle/>
                    <a:p>
                      <a:pPr algn="l" fontAlgn="b"/>
                      <a:r>
                        <a:rPr lang="en-GB" sz="1000" u="none" strike="noStrike" dirty="0">
                          <a:solidFill>
                            <a:schemeClr val="bg2">
                              <a:lumMod val="10000"/>
                            </a:schemeClr>
                          </a:solidFill>
                          <a:effectLst/>
                        </a:rPr>
                        <a:t>London</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66%</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34%</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621271289"/>
                  </a:ext>
                </a:extLst>
              </a:tr>
              <a:tr h="243840">
                <a:tc>
                  <a:txBody>
                    <a:bodyPr/>
                    <a:lstStyle/>
                    <a:p>
                      <a:pPr algn="l" fontAlgn="b"/>
                      <a:r>
                        <a:rPr lang="en-GB" sz="1000" u="none" strike="noStrike" dirty="0">
                          <a:solidFill>
                            <a:schemeClr val="bg2">
                              <a:lumMod val="10000"/>
                            </a:schemeClr>
                          </a:solidFill>
                          <a:effectLst/>
                        </a:rPr>
                        <a:t>Midlands</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43%</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57%</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803285396"/>
                  </a:ext>
                </a:extLst>
              </a:tr>
              <a:tr h="243840">
                <a:tc>
                  <a:txBody>
                    <a:bodyPr/>
                    <a:lstStyle/>
                    <a:p>
                      <a:pPr algn="l" fontAlgn="b"/>
                      <a:r>
                        <a:rPr lang="en-GB" sz="1000" u="none" strike="noStrike" dirty="0">
                          <a:solidFill>
                            <a:schemeClr val="bg2">
                              <a:lumMod val="10000"/>
                            </a:schemeClr>
                          </a:solidFill>
                          <a:effectLst/>
                        </a:rPr>
                        <a:t>North East &amp; Yorkshire</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26%</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74%</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466116654"/>
                  </a:ext>
                </a:extLst>
              </a:tr>
              <a:tr h="243840">
                <a:tc>
                  <a:txBody>
                    <a:bodyPr/>
                    <a:lstStyle/>
                    <a:p>
                      <a:pPr algn="l" fontAlgn="b"/>
                      <a:r>
                        <a:rPr lang="en-GB" sz="1000" u="none" strike="noStrike" dirty="0">
                          <a:solidFill>
                            <a:schemeClr val="bg2">
                              <a:lumMod val="10000"/>
                            </a:schemeClr>
                          </a:solidFill>
                          <a:effectLst/>
                        </a:rPr>
                        <a:t>North West</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62%</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38%</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14324455"/>
                  </a:ext>
                </a:extLst>
              </a:tr>
              <a:tr h="243840">
                <a:tc>
                  <a:txBody>
                    <a:bodyPr/>
                    <a:lstStyle/>
                    <a:p>
                      <a:pPr algn="l" fontAlgn="b"/>
                      <a:r>
                        <a:rPr lang="en-GB" sz="1000" u="none" strike="noStrike" dirty="0">
                          <a:solidFill>
                            <a:schemeClr val="bg2">
                              <a:lumMod val="10000"/>
                            </a:schemeClr>
                          </a:solidFill>
                          <a:effectLst/>
                        </a:rPr>
                        <a:t>South East</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59%</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41%</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777606892"/>
                  </a:ext>
                </a:extLst>
              </a:tr>
              <a:tr h="243840">
                <a:tc>
                  <a:txBody>
                    <a:bodyPr/>
                    <a:lstStyle/>
                    <a:p>
                      <a:pPr algn="l" fontAlgn="b"/>
                      <a:r>
                        <a:rPr lang="en-GB" sz="1000" u="none" strike="noStrike" dirty="0">
                          <a:solidFill>
                            <a:schemeClr val="bg2">
                              <a:lumMod val="10000"/>
                            </a:schemeClr>
                          </a:solidFill>
                          <a:effectLst/>
                        </a:rPr>
                        <a:t>South West</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84%</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16%</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707380030"/>
                  </a:ext>
                </a:extLst>
              </a:tr>
              <a:tr h="243840">
                <a:tc>
                  <a:txBody>
                    <a:bodyPr/>
                    <a:lstStyle/>
                    <a:p>
                      <a:pPr algn="l" fontAlgn="b"/>
                      <a:r>
                        <a:rPr lang="en-GB" sz="1000" u="none" strike="noStrike" dirty="0">
                          <a:effectLst/>
                        </a:rPr>
                        <a:t>Grand Total</a:t>
                      </a:r>
                      <a:endParaRPr lang="en-GB" sz="10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000" u="none" strike="noStrike" dirty="0">
                          <a:effectLst/>
                        </a:rPr>
                        <a:t>53%</a:t>
                      </a:r>
                      <a:endParaRPr lang="en-GB" sz="10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000" u="none" strike="noStrike" dirty="0">
                          <a:effectLst/>
                        </a:rPr>
                        <a:t>47%</a:t>
                      </a:r>
                      <a:endParaRPr lang="en-GB" sz="10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263951678"/>
                  </a:ext>
                </a:extLst>
              </a:tr>
            </a:tbl>
          </a:graphicData>
        </a:graphic>
      </p:graphicFrame>
    </p:spTree>
    <p:extLst>
      <p:ext uri="{BB962C8B-B14F-4D97-AF65-F5344CB8AC3E}">
        <p14:creationId xmlns:p14="http://schemas.microsoft.com/office/powerpoint/2010/main" val="819012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151838-1784-4BF4-A4D7-50F94A55C21A}"/>
              </a:ext>
            </a:extLst>
          </p:cNvPr>
          <p:cNvSpPr txBox="1">
            <a:spLocks noGrp="1"/>
          </p:cNvSpPr>
          <p:nvPr>
            <p:ph type="title" idx="4294967295"/>
          </p:nvPr>
        </p:nvSpPr>
        <p:spPr>
          <a:xfrm>
            <a:off x="314945" y="137217"/>
            <a:ext cx="622810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Level 3 Maternity Support Worker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ea typeface="+mn-ea"/>
                <a:cs typeface="+mn-cs"/>
              </a:rPr>
              <a:t>Clinical competencies cont.</a:t>
            </a:r>
          </a:p>
        </p:txBody>
      </p:sp>
      <p:sp>
        <p:nvSpPr>
          <p:cNvPr id="11" name="TextBox 10">
            <a:extLst>
              <a:ext uri="{FF2B5EF4-FFF2-40B4-BE49-F238E27FC236}">
                <a16:creationId xmlns:a16="http://schemas.microsoft.com/office/drawing/2014/main" id="{132D0887-5439-4315-A41D-A463FDF61C83}"/>
              </a:ext>
            </a:extLst>
          </p:cNvPr>
          <p:cNvSpPr txBox="1"/>
          <p:nvPr/>
        </p:nvSpPr>
        <p:spPr>
          <a:xfrm>
            <a:off x="314941" y="771760"/>
            <a:ext cx="6228108" cy="487596"/>
          </a:xfrm>
          <a:prstGeom prst="rect">
            <a:avLst/>
          </a:prstGeom>
        </p:spPr>
        <p:txBody>
          <a:bodyPr vert="horz" lIns="91440" tIns="45720" rIns="91440" bIns="45720" rtlCol="0" anchor="t">
            <a:noAutofit/>
          </a:bodyPr>
          <a:lstStyle/>
          <a:p>
            <a:pPr defTabSz="514337">
              <a:spcBef>
                <a:spcPct val="0"/>
              </a:spcBef>
            </a:pPr>
            <a:r>
              <a:rPr lang="en-US" sz="1000" dirty="0">
                <a:solidFill>
                  <a:srgbClr val="000000"/>
                </a:solidFill>
                <a:ea typeface="+mj-ea"/>
                <a:cs typeface="+mj-cs"/>
              </a:rPr>
              <a:t>Of the staff that did not fully meet the Level 3 MSW competency criteria, competency 6 was the most cited gap by LMSs.</a:t>
            </a:r>
            <a:endParaRPr lang="en-US" sz="1050" kern="1200" dirty="0">
              <a:solidFill>
                <a:srgbClr val="000000"/>
              </a:solidFill>
              <a:ea typeface="+mj-ea"/>
              <a:cs typeface="+mj-cs"/>
            </a:endParaRPr>
          </a:p>
        </p:txBody>
      </p:sp>
      <p:sp>
        <p:nvSpPr>
          <p:cNvPr id="7" name="TextBox 6">
            <a:extLst>
              <a:ext uri="{FF2B5EF4-FFF2-40B4-BE49-F238E27FC236}">
                <a16:creationId xmlns:a16="http://schemas.microsoft.com/office/drawing/2014/main" id="{C38B8589-FBD1-4C7E-BD5D-3B91EFC15F5E}"/>
              </a:ext>
            </a:extLst>
          </p:cNvPr>
          <p:cNvSpPr txBox="1"/>
          <p:nvPr/>
        </p:nvSpPr>
        <p:spPr>
          <a:xfrm>
            <a:off x="135000" y="1339902"/>
            <a:ext cx="6588000" cy="369332"/>
          </a:xfrm>
          <a:prstGeom prst="rect">
            <a:avLst/>
          </a:prstGeom>
          <a:noFill/>
        </p:spPr>
        <p:txBody>
          <a:bodyPr wrap="square" rtlCol="0">
            <a:spAutoFit/>
          </a:bodyPr>
          <a:lstStyle/>
          <a:p>
            <a:r>
              <a:rPr lang="en-GB" sz="900" b="1" dirty="0">
                <a:solidFill>
                  <a:srgbClr val="000000"/>
                </a:solidFill>
              </a:rPr>
              <a:t>Table 9. </a:t>
            </a:r>
            <a:r>
              <a:rPr lang="en-GB" sz="900" dirty="0">
                <a:solidFill>
                  <a:srgbClr val="000000"/>
                </a:solidFill>
              </a:rPr>
              <a:t>Main competency gaps cited by LMSs for those that did not fully meet Level 3 MSW clinical competency criteria. Competencies cited less than 5% not shown. Percentages of total mentions.</a:t>
            </a:r>
          </a:p>
        </p:txBody>
      </p:sp>
      <p:graphicFrame>
        <p:nvGraphicFramePr>
          <p:cNvPr id="3" name="Table 2">
            <a:extLst>
              <a:ext uri="{FF2B5EF4-FFF2-40B4-BE49-F238E27FC236}">
                <a16:creationId xmlns:a16="http://schemas.microsoft.com/office/drawing/2014/main" id="{3C64A019-7D50-4613-9BE3-062E0338ABFA}"/>
              </a:ext>
            </a:extLst>
          </p:cNvPr>
          <p:cNvGraphicFramePr>
            <a:graphicFrameLocks noGrp="1"/>
          </p:cNvGraphicFramePr>
          <p:nvPr>
            <p:extLst>
              <p:ext uri="{D42A27DB-BD31-4B8C-83A1-F6EECF244321}">
                <p14:modId xmlns:p14="http://schemas.microsoft.com/office/powerpoint/2010/main" val="1494733614"/>
              </p:ext>
            </p:extLst>
          </p:nvPr>
        </p:nvGraphicFramePr>
        <p:xfrm>
          <a:off x="135000" y="1709234"/>
          <a:ext cx="6588000" cy="2765184"/>
        </p:xfrm>
        <a:graphic>
          <a:graphicData uri="http://schemas.openxmlformats.org/drawingml/2006/table">
            <a:tbl>
              <a:tblPr firstRow="1" bandRow="1">
                <a:tableStyleId>{073A0DAA-6AF3-43AB-8588-CEC1D06C72B9}</a:tableStyleId>
              </a:tblPr>
              <a:tblGrid>
                <a:gridCol w="6035364">
                  <a:extLst>
                    <a:ext uri="{9D8B030D-6E8A-4147-A177-3AD203B41FA5}">
                      <a16:colId xmlns:a16="http://schemas.microsoft.com/office/drawing/2014/main" val="1713682269"/>
                    </a:ext>
                  </a:extLst>
                </a:gridCol>
                <a:gridCol w="552636">
                  <a:extLst>
                    <a:ext uri="{9D8B030D-6E8A-4147-A177-3AD203B41FA5}">
                      <a16:colId xmlns:a16="http://schemas.microsoft.com/office/drawing/2014/main" val="3355403539"/>
                    </a:ext>
                  </a:extLst>
                </a:gridCol>
              </a:tblGrid>
              <a:tr h="199528">
                <a:tc>
                  <a:txBody>
                    <a:bodyPr/>
                    <a:lstStyle/>
                    <a:p>
                      <a:pPr algn="l" fontAlgn="b"/>
                      <a:r>
                        <a:rPr lang="en-GB" sz="800" u="none" strike="noStrike" dirty="0">
                          <a:effectLst/>
                        </a:rPr>
                        <a:t>Competency</a:t>
                      </a:r>
                      <a:endParaRPr lang="en-GB" sz="800" b="1"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800" u="none" strike="noStrike" dirty="0">
                          <a:effectLst/>
                        </a:rPr>
                        <a:t>Total</a:t>
                      </a:r>
                      <a:endParaRPr lang="en-GB" sz="8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031026088"/>
                  </a:ext>
                </a:extLst>
              </a:tr>
              <a:tr h="313544">
                <a:tc>
                  <a:txBody>
                    <a:bodyPr/>
                    <a:lstStyle/>
                    <a:p>
                      <a:pPr algn="l" fontAlgn="b"/>
                      <a:r>
                        <a:rPr lang="en-GB" sz="800" u="none" strike="noStrike" dirty="0">
                          <a:solidFill>
                            <a:schemeClr val="bg2">
                              <a:lumMod val="10000"/>
                            </a:schemeClr>
                          </a:solidFill>
                          <a:effectLst/>
                        </a:rPr>
                        <a:t>6: Actively engage with public health initiatives.</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14  (24%)</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496231216"/>
                  </a:ext>
                </a:extLst>
              </a:tr>
              <a:tr h="313544">
                <a:tc>
                  <a:txBody>
                    <a:bodyPr/>
                    <a:lstStyle/>
                    <a:p>
                      <a:pPr algn="l" fontAlgn="b"/>
                      <a:r>
                        <a:rPr lang="en-GB" sz="800" u="none" strike="noStrike" dirty="0">
                          <a:solidFill>
                            <a:schemeClr val="bg2">
                              <a:lumMod val="10000"/>
                            </a:schemeClr>
                          </a:solidFill>
                          <a:effectLst/>
                        </a:rPr>
                        <a:t>13: Participate in initiatives to enhance service provision.</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11  (19%)</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767382833"/>
                  </a:ext>
                </a:extLst>
              </a:tr>
              <a:tr h="313544">
                <a:tc>
                  <a:txBody>
                    <a:bodyPr/>
                    <a:lstStyle/>
                    <a:p>
                      <a:pPr algn="l" fontAlgn="b"/>
                      <a:r>
                        <a:rPr lang="en-GB" sz="800" u="none" strike="noStrike" dirty="0">
                          <a:solidFill>
                            <a:schemeClr val="bg2">
                              <a:lumMod val="10000"/>
                            </a:schemeClr>
                          </a:solidFill>
                          <a:effectLst/>
                        </a:rPr>
                        <a:t>9: Maintain and develop knowledge, skills and behaviours through training and education to include local mandatory training.</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9  (16%)</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55072294"/>
                  </a:ext>
                </a:extLst>
              </a:tr>
              <a:tr h="313544">
                <a:tc>
                  <a:txBody>
                    <a:bodyPr/>
                    <a:lstStyle/>
                    <a:p>
                      <a:pPr algn="l" fontAlgn="b"/>
                      <a:r>
                        <a:rPr lang="en-GB" sz="800" u="none" strike="noStrike" dirty="0">
                          <a:solidFill>
                            <a:schemeClr val="bg2">
                              <a:lumMod val="10000"/>
                            </a:schemeClr>
                          </a:solidFill>
                          <a:effectLst/>
                        </a:rPr>
                        <a:t>7: Provide and monitor care safely and effectively.</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6  (10%)</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102777446"/>
                  </a:ext>
                </a:extLst>
              </a:tr>
              <a:tr h="313544">
                <a:tc>
                  <a:txBody>
                    <a:bodyPr/>
                    <a:lstStyle/>
                    <a:p>
                      <a:pPr algn="l" fontAlgn="b"/>
                      <a:r>
                        <a:rPr lang="en-GB" sz="800" u="none" strike="noStrike" dirty="0">
                          <a:solidFill>
                            <a:schemeClr val="bg2">
                              <a:lumMod val="10000"/>
                            </a:schemeClr>
                          </a:solidFill>
                          <a:effectLst/>
                        </a:rPr>
                        <a:t>10: Participate in the teaching, training and mentoring of staff within the scope of the MSW role and responsibilities and in collaboration with the multi-disciplinary team.</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6  (10%)</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589715250"/>
                  </a:ext>
                </a:extLst>
              </a:tr>
              <a:tr h="313544">
                <a:tc>
                  <a:txBody>
                    <a:bodyPr/>
                    <a:lstStyle/>
                    <a:p>
                      <a:pPr algn="l" fontAlgn="b"/>
                      <a:r>
                        <a:rPr lang="en-GB" sz="800" u="none" strike="noStrike" dirty="0">
                          <a:solidFill>
                            <a:schemeClr val="bg2">
                              <a:lumMod val="10000"/>
                            </a:schemeClr>
                          </a:solidFill>
                          <a:effectLst/>
                        </a:rPr>
                        <a:t>3: Contribute positively to a culture of team working, maintaining effective working relationships to maximise quality of care.</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3  (5%)</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208735285"/>
                  </a:ext>
                </a:extLst>
              </a:tr>
              <a:tr h="313544">
                <a:tc>
                  <a:txBody>
                    <a:bodyPr/>
                    <a:lstStyle/>
                    <a:p>
                      <a:pPr algn="l" fontAlgn="b"/>
                      <a:r>
                        <a:rPr lang="en-GB" sz="800" u="none" strike="noStrike" dirty="0">
                          <a:solidFill>
                            <a:schemeClr val="bg2">
                              <a:lumMod val="10000"/>
                            </a:schemeClr>
                          </a:solidFill>
                          <a:effectLst/>
                        </a:rPr>
                        <a:t>4: Notice and respond appropriately to the changing needs of the woman and her family.</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3  (5%)</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557542139"/>
                  </a:ext>
                </a:extLst>
              </a:tr>
              <a:tr h="313544">
                <a:tc>
                  <a:txBody>
                    <a:bodyPr/>
                    <a:lstStyle/>
                    <a:p>
                      <a:pPr algn="l" fontAlgn="b"/>
                      <a:r>
                        <a:rPr lang="en-GB" sz="800" u="none" strike="noStrike" dirty="0">
                          <a:solidFill>
                            <a:schemeClr val="bg2">
                              <a:lumMod val="10000"/>
                            </a:schemeClr>
                          </a:solidFill>
                          <a:effectLst/>
                        </a:rPr>
                        <a:t>5: Promote a culture of health and well-being through providing information, advice and support to enable healthy lifestyle choices for all, whilst understanding the causes of ill-health related to women of childbearing age and their families.</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3  (5%)</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784528630"/>
                  </a:ext>
                </a:extLst>
              </a:tr>
            </a:tbl>
          </a:graphicData>
        </a:graphic>
      </p:graphicFrame>
    </p:spTree>
    <p:extLst>
      <p:ext uri="{BB962C8B-B14F-4D97-AF65-F5344CB8AC3E}">
        <p14:creationId xmlns:p14="http://schemas.microsoft.com/office/powerpoint/2010/main" val="4068141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7BF209B-6797-475B-B62E-12398060DF1E}"/>
              </a:ext>
            </a:extLst>
          </p:cNvPr>
          <p:cNvSpPr txBox="1">
            <a:spLocks noGrp="1"/>
          </p:cNvSpPr>
          <p:nvPr>
            <p:ph type="title" idx="4294967295"/>
          </p:nvPr>
        </p:nvSpPr>
        <p:spPr>
          <a:xfrm>
            <a:off x="314945" y="137217"/>
            <a:ext cx="622810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Level 4 Maternity Support Worker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ea typeface="+mn-ea"/>
                <a:cs typeface="+mn-cs"/>
              </a:rPr>
              <a:t>Education</a:t>
            </a:r>
          </a:p>
        </p:txBody>
      </p:sp>
      <p:sp>
        <p:nvSpPr>
          <p:cNvPr id="10" name="TextBox 9">
            <a:extLst>
              <a:ext uri="{FF2B5EF4-FFF2-40B4-BE49-F238E27FC236}">
                <a16:creationId xmlns:a16="http://schemas.microsoft.com/office/drawing/2014/main" id="{1B3E4EDF-11D0-4F65-BAA6-C9EAF550C97C}"/>
              </a:ext>
            </a:extLst>
          </p:cNvPr>
          <p:cNvSpPr txBox="1"/>
          <p:nvPr/>
        </p:nvSpPr>
        <p:spPr>
          <a:xfrm>
            <a:off x="314948" y="880678"/>
            <a:ext cx="6228104" cy="3382144"/>
          </a:xfrm>
          <a:prstGeom prst="rect">
            <a:avLst/>
          </a:prstGeom>
          <a:noFill/>
        </p:spPr>
        <p:txBody>
          <a:bodyPr wrap="square">
            <a:spAutoFit/>
          </a:bodyPr>
          <a:lstStyle/>
          <a:p>
            <a:pPr>
              <a:lnSpc>
                <a:spcPct val="150000"/>
              </a:lnSpc>
            </a:pPr>
            <a:r>
              <a:rPr lang="en-GB" sz="1200" dirty="0">
                <a:solidFill>
                  <a:schemeClr val="bg2">
                    <a:lumMod val="10000"/>
                  </a:schemeClr>
                </a:solidFill>
              </a:rPr>
              <a:t>Utilises enhanced skills across the range of maternity services to support specialist and multidisciplinary teams including, but not limited to: midwives, health visitors, safeguarding lead nurses, mental health nurses, psychologists, psychiatrists, social workers, general practitioners, prison officers and other key and peer-support workers.</a:t>
            </a:r>
          </a:p>
          <a:p>
            <a:pPr>
              <a:lnSpc>
                <a:spcPct val="150000"/>
              </a:lnSpc>
            </a:pPr>
            <a:endParaRPr lang="en-GB" sz="1200" dirty="0">
              <a:solidFill>
                <a:schemeClr val="bg2">
                  <a:lumMod val="10000"/>
                </a:schemeClr>
              </a:solidFill>
            </a:endParaRPr>
          </a:p>
          <a:p>
            <a:pPr>
              <a:lnSpc>
                <a:spcPct val="150000"/>
              </a:lnSpc>
            </a:pPr>
            <a:r>
              <a:rPr lang="en-GB" sz="1200" dirty="0">
                <a:solidFill>
                  <a:schemeClr val="bg2">
                    <a:lumMod val="10000"/>
                  </a:schemeClr>
                </a:solidFill>
              </a:rPr>
              <a:t>​​</a:t>
            </a:r>
            <a:r>
              <a:rPr lang="en-GB" sz="1100" b="1" dirty="0">
                <a:solidFill>
                  <a:schemeClr val="bg2">
                    <a:lumMod val="10000"/>
                  </a:schemeClr>
                </a:solidFill>
              </a:rPr>
              <a:t>Level of practice and scope of role: </a:t>
            </a:r>
            <a:r>
              <a:rPr lang="en-GB" sz="1200" dirty="0">
                <a:solidFill>
                  <a:schemeClr val="bg2">
                    <a:lumMod val="10000"/>
                  </a:schemeClr>
                </a:solidFill>
              </a:rPr>
              <a:t>Level 4 MSWs support the delivery of integrated maternity services to women and their families during pregnancy, labour and the postnatal period. This role is an extension of the Level 3 MSW. The role holder will liaise with a number of community and hospital-based services to enhance the service offered to women and their families through the direct delivery of care, and as a point of contact for support or signposting. Level 4 MSWs are key members of the maternity team, providing support to women and families who have complex care and support needs.</a:t>
            </a:r>
          </a:p>
        </p:txBody>
      </p:sp>
    </p:spTree>
    <p:extLst>
      <p:ext uri="{BB962C8B-B14F-4D97-AF65-F5344CB8AC3E}">
        <p14:creationId xmlns:p14="http://schemas.microsoft.com/office/powerpoint/2010/main" val="2635529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7BF209B-6797-475B-B62E-12398060DF1E}"/>
              </a:ext>
            </a:extLst>
          </p:cNvPr>
          <p:cNvSpPr txBox="1">
            <a:spLocks noGrp="1"/>
          </p:cNvSpPr>
          <p:nvPr>
            <p:ph type="title" idx="4294967295"/>
          </p:nvPr>
        </p:nvSpPr>
        <p:spPr>
          <a:xfrm>
            <a:off x="314945" y="137217"/>
            <a:ext cx="622810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Level 4 Maternity Support Worker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ea typeface="+mn-ea"/>
                <a:cs typeface="+mn-cs"/>
              </a:rPr>
              <a:t>Education</a:t>
            </a:r>
          </a:p>
        </p:txBody>
      </p:sp>
      <p:sp>
        <p:nvSpPr>
          <p:cNvPr id="11" name="TextBox 10">
            <a:extLst>
              <a:ext uri="{FF2B5EF4-FFF2-40B4-BE49-F238E27FC236}">
                <a16:creationId xmlns:a16="http://schemas.microsoft.com/office/drawing/2014/main" id="{132D0887-5439-4315-A41D-A463FDF61C83}"/>
              </a:ext>
            </a:extLst>
          </p:cNvPr>
          <p:cNvSpPr txBox="1"/>
          <p:nvPr/>
        </p:nvSpPr>
        <p:spPr>
          <a:xfrm>
            <a:off x="314945" y="842963"/>
            <a:ext cx="6228108" cy="369332"/>
          </a:xfrm>
          <a:prstGeom prst="rect">
            <a:avLst/>
          </a:prstGeom>
        </p:spPr>
        <p:txBody>
          <a:bodyPr vert="horz" lIns="91440" tIns="45720" rIns="91440" bIns="45720" rtlCol="0" anchor="t">
            <a:noAutofit/>
          </a:bodyPr>
          <a:lstStyle/>
          <a:p>
            <a:pPr defTabSz="514337">
              <a:spcBef>
                <a:spcPct val="0"/>
              </a:spcBef>
            </a:pPr>
            <a:r>
              <a:rPr lang="en-US" sz="1100" kern="1200" dirty="0">
                <a:solidFill>
                  <a:srgbClr val="000000"/>
                </a:solidFill>
                <a:ea typeface="+mj-ea"/>
                <a:cs typeface="+mj-cs"/>
              </a:rPr>
              <a:t>The North West reported that no Level 4 MSWs met the education exit criteria after accounting for RPEL.</a:t>
            </a:r>
            <a:endParaRPr lang="en-US" sz="1200" kern="1200" dirty="0">
              <a:solidFill>
                <a:srgbClr val="000000"/>
              </a:solidFill>
              <a:ea typeface="+mj-ea"/>
              <a:cs typeface="+mj-cs"/>
            </a:endParaRPr>
          </a:p>
        </p:txBody>
      </p:sp>
      <p:sp>
        <p:nvSpPr>
          <p:cNvPr id="7" name="TextBox 6">
            <a:extLst>
              <a:ext uri="{FF2B5EF4-FFF2-40B4-BE49-F238E27FC236}">
                <a16:creationId xmlns:a16="http://schemas.microsoft.com/office/drawing/2014/main" id="{65F6FDEC-79A8-429A-A6F5-B7564FA8C549}"/>
              </a:ext>
            </a:extLst>
          </p:cNvPr>
          <p:cNvSpPr txBox="1"/>
          <p:nvPr/>
        </p:nvSpPr>
        <p:spPr>
          <a:xfrm>
            <a:off x="314945" y="1503600"/>
            <a:ext cx="6228108" cy="369332"/>
          </a:xfrm>
          <a:prstGeom prst="rect">
            <a:avLst/>
          </a:prstGeom>
          <a:noFill/>
        </p:spPr>
        <p:txBody>
          <a:bodyPr wrap="square" rtlCol="0">
            <a:spAutoFit/>
          </a:bodyPr>
          <a:lstStyle/>
          <a:p>
            <a:r>
              <a:rPr lang="en-GB" sz="900" b="1" dirty="0">
                <a:solidFill>
                  <a:srgbClr val="000000"/>
                </a:solidFill>
              </a:rPr>
              <a:t>Table 10. </a:t>
            </a:r>
            <a:r>
              <a:rPr lang="en-GB" sz="900" dirty="0">
                <a:solidFill>
                  <a:srgbClr val="000000"/>
                </a:solidFill>
              </a:rPr>
              <a:t>Education review Level 4 MSWs. Percentages shown are calculated as proportion of total staff reviewed for each region. </a:t>
            </a:r>
          </a:p>
        </p:txBody>
      </p:sp>
      <p:graphicFrame>
        <p:nvGraphicFramePr>
          <p:cNvPr id="3" name="Table 2">
            <a:extLst>
              <a:ext uri="{FF2B5EF4-FFF2-40B4-BE49-F238E27FC236}">
                <a16:creationId xmlns:a16="http://schemas.microsoft.com/office/drawing/2014/main" id="{CBC70645-7DFE-4D79-8434-6C3FE6BC08BC}"/>
              </a:ext>
            </a:extLst>
          </p:cNvPr>
          <p:cNvGraphicFramePr>
            <a:graphicFrameLocks noGrp="1"/>
          </p:cNvGraphicFramePr>
          <p:nvPr>
            <p:extLst>
              <p:ext uri="{D42A27DB-BD31-4B8C-83A1-F6EECF244321}">
                <p14:modId xmlns:p14="http://schemas.microsoft.com/office/powerpoint/2010/main" val="3602860045"/>
              </p:ext>
            </p:extLst>
          </p:nvPr>
        </p:nvGraphicFramePr>
        <p:xfrm>
          <a:off x="314944" y="1872932"/>
          <a:ext cx="6228102" cy="2538096"/>
        </p:xfrm>
        <a:graphic>
          <a:graphicData uri="http://schemas.openxmlformats.org/drawingml/2006/table">
            <a:tbl>
              <a:tblPr firstRow="1" lastRow="1" bandRow="1">
                <a:tableStyleId>{F5AB1C69-6EDB-4FF4-983F-18BD219EF322}</a:tableStyleId>
              </a:tblPr>
              <a:tblGrid>
                <a:gridCol w="1038017">
                  <a:extLst>
                    <a:ext uri="{9D8B030D-6E8A-4147-A177-3AD203B41FA5}">
                      <a16:colId xmlns:a16="http://schemas.microsoft.com/office/drawing/2014/main" val="1414544330"/>
                    </a:ext>
                  </a:extLst>
                </a:gridCol>
                <a:gridCol w="1038017">
                  <a:extLst>
                    <a:ext uri="{9D8B030D-6E8A-4147-A177-3AD203B41FA5}">
                      <a16:colId xmlns:a16="http://schemas.microsoft.com/office/drawing/2014/main" val="1936724794"/>
                    </a:ext>
                  </a:extLst>
                </a:gridCol>
                <a:gridCol w="1038017">
                  <a:extLst>
                    <a:ext uri="{9D8B030D-6E8A-4147-A177-3AD203B41FA5}">
                      <a16:colId xmlns:a16="http://schemas.microsoft.com/office/drawing/2014/main" val="3017675736"/>
                    </a:ext>
                  </a:extLst>
                </a:gridCol>
                <a:gridCol w="1038017">
                  <a:extLst>
                    <a:ext uri="{9D8B030D-6E8A-4147-A177-3AD203B41FA5}">
                      <a16:colId xmlns:a16="http://schemas.microsoft.com/office/drawing/2014/main" val="649352657"/>
                    </a:ext>
                  </a:extLst>
                </a:gridCol>
                <a:gridCol w="1038017">
                  <a:extLst>
                    <a:ext uri="{9D8B030D-6E8A-4147-A177-3AD203B41FA5}">
                      <a16:colId xmlns:a16="http://schemas.microsoft.com/office/drawing/2014/main" val="3803951584"/>
                    </a:ext>
                  </a:extLst>
                </a:gridCol>
                <a:gridCol w="1038017">
                  <a:extLst>
                    <a:ext uri="{9D8B030D-6E8A-4147-A177-3AD203B41FA5}">
                      <a16:colId xmlns:a16="http://schemas.microsoft.com/office/drawing/2014/main" val="1786408735"/>
                    </a:ext>
                  </a:extLst>
                </a:gridCol>
              </a:tblGrid>
              <a:tr h="770256">
                <a:tc>
                  <a:txBody>
                    <a:bodyPr/>
                    <a:lstStyle/>
                    <a:p>
                      <a:pPr algn="l" fontAlgn="b"/>
                      <a:r>
                        <a:rPr lang="en-GB" sz="850" u="none" strike="noStrike" dirty="0">
                          <a:effectLst/>
                        </a:rPr>
                        <a:t>Region</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850" u="none" strike="noStrike" dirty="0">
                          <a:effectLst/>
                        </a:rPr>
                        <a:t>Total fully meet education entry criteria</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850" u="none" strike="noStrike" dirty="0">
                          <a:effectLst/>
                        </a:rPr>
                        <a:t>Total fully meet education exit criteria</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850" u="none" strike="noStrike" dirty="0">
                          <a:effectLst/>
                        </a:rPr>
                        <a:t>Total do not fully meet education exit criteria</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850" u="none" strike="noStrike" dirty="0">
                          <a:effectLst/>
                        </a:rPr>
                        <a:t>Total where RPEL could close edu. requirement gap</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850" u="none" strike="noStrike" dirty="0">
                          <a:effectLst/>
                        </a:rPr>
                        <a:t>Total meet edu. exit criteria + total where RPEL could close gap</a:t>
                      </a:r>
                      <a:endParaRPr lang="en-GB" sz="85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58293072"/>
                  </a:ext>
                </a:extLst>
              </a:tr>
              <a:tr h="220980">
                <a:tc>
                  <a:txBody>
                    <a:bodyPr/>
                    <a:lstStyle/>
                    <a:p>
                      <a:pPr algn="l" fontAlgn="b"/>
                      <a:r>
                        <a:rPr lang="en-GB" sz="850" u="none" strike="noStrike" dirty="0">
                          <a:solidFill>
                            <a:schemeClr val="bg2">
                              <a:lumMod val="10000"/>
                            </a:schemeClr>
                          </a:solidFill>
                          <a:effectLst/>
                        </a:rPr>
                        <a:t>EoE</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100%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75%</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75%</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58467430"/>
                  </a:ext>
                </a:extLst>
              </a:tr>
              <a:tr h="220980">
                <a:tc>
                  <a:txBody>
                    <a:bodyPr/>
                    <a:lstStyle/>
                    <a:p>
                      <a:pPr algn="l" fontAlgn="b"/>
                      <a:r>
                        <a:rPr lang="en-GB" sz="850" u="none" strike="noStrike" dirty="0">
                          <a:solidFill>
                            <a:schemeClr val="bg2">
                              <a:lumMod val="10000"/>
                            </a:schemeClr>
                          </a:solidFill>
                          <a:effectLst/>
                        </a:rPr>
                        <a:t>London</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99%</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53%</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47%</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14%</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67%</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847673261"/>
                  </a:ext>
                </a:extLst>
              </a:tr>
              <a:tr h="220980">
                <a:tc>
                  <a:txBody>
                    <a:bodyPr/>
                    <a:lstStyle/>
                    <a:p>
                      <a:pPr algn="l" fontAlgn="b"/>
                      <a:r>
                        <a:rPr lang="en-GB" sz="850" u="none" strike="noStrike" dirty="0">
                          <a:solidFill>
                            <a:schemeClr val="bg2">
                              <a:lumMod val="10000"/>
                            </a:schemeClr>
                          </a:solidFill>
                          <a:effectLst/>
                        </a:rPr>
                        <a:t>Midlands</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38%</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34%</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66%</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47%</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81%</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453240669"/>
                  </a:ext>
                </a:extLst>
              </a:tr>
              <a:tr h="220980">
                <a:tc>
                  <a:txBody>
                    <a:bodyPr/>
                    <a:lstStyle/>
                    <a:p>
                      <a:pPr algn="l" fontAlgn="b"/>
                      <a:r>
                        <a:rPr lang="en-GB" sz="850" u="none" strike="noStrike" dirty="0">
                          <a:solidFill>
                            <a:schemeClr val="bg2">
                              <a:lumMod val="10000"/>
                            </a:schemeClr>
                          </a:solidFill>
                          <a:effectLst/>
                        </a:rPr>
                        <a:t>NE &amp; Yorkshire</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73%</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100%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23%</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23%</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559593801"/>
                  </a:ext>
                </a:extLst>
              </a:tr>
              <a:tr h="220980">
                <a:tc>
                  <a:txBody>
                    <a:bodyPr/>
                    <a:lstStyle/>
                    <a:p>
                      <a:pPr algn="l" fontAlgn="b"/>
                      <a:r>
                        <a:rPr lang="en-GB" sz="850" u="none" strike="noStrike" dirty="0">
                          <a:solidFill>
                            <a:schemeClr val="bg2">
                              <a:lumMod val="10000"/>
                            </a:schemeClr>
                          </a:solidFill>
                          <a:effectLst/>
                        </a:rPr>
                        <a:t>NW</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88%</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100%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331453960"/>
                  </a:ext>
                </a:extLst>
              </a:tr>
              <a:tr h="220980">
                <a:tc>
                  <a:txBody>
                    <a:bodyPr/>
                    <a:lstStyle/>
                    <a:p>
                      <a:pPr algn="l" fontAlgn="b"/>
                      <a:r>
                        <a:rPr lang="en-GB" sz="850" u="none" strike="noStrike" dirty="0">
                          <a:solidFill>
                            <a:schemeClr val="bg2">
                              <a:lumMod val="10000"/>
                            </a:schemeClr>
                          </a:solidFill>
                          <a:effectLst/>
                        </a:rPr>
                        <a:t>SE</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40%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22%</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78%</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50%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72%</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598502431"/>
                  </a:ext>
                </a:extLst>
              </a:tr>
              <a:tr h="220980">
                <a:tc>
                  <a:txBody>
                    <a:bodyPr/>
                    <a:lstStyle/>
                    <a:p>
                      <a:pPr algn="l" fontAlgn="b"/>
                      <a:r>
                        <a:rPr lang="en-GB" sz="850" u="none" strike="noStrike" dirty="0">
                          <a:solidFill>
                            <a:schemeClr val="bg2">
                              <a:lumMod val="10000"/>
                            </a:schemeClr>
                          </a:solidFill>
                          <a:effectLst/>
                        </a:rPr>
                        <a:t>SW</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69%</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62%</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38%</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38%</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u="none" strike="noStrike" dirty="0">
                          <a:solidFill>
                            <a:schemeClr val="bg2">
                              <a:lumMod val="10000"/>
                            </a:schemeClr>
                          </a:solidFill>
                          <a:effectLst/>
                        </a:rPr>
                        <a:t>100%</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200715171"/>
                  </a:ext>
                </a:extLst>
              </a:tr>
              <a:tr h="220980">
                <a:tc>
                  <a:txBody>
                    <a:bodyPr/>
                    <a:lstStyle/>
                    <a:p>
                      <a:pPr algn="l" fontAlgn="b"/>
                      <a:r>
                        <a:rPr lang="en-GB" sz="850" u="none" strike="noStrike" dirty="0">
                          <a:effectLst/>
                        </a:rPr>
                        <a:t>Grand Total</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850" u="none" strike="noStrike" dirty="0">
                          <a:effectLst/>
                        </a:rPr>
                        <a:t>66%</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850" u="none" strike="noStrike" dirty="0">
                          <a:effectLst/>
                        </a:rPr>
                        <a:t>28%</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850" u="none" strike="noStrike" dirty="0">
                          <a:effectLst/>
                        </a:rPr>
                        <a:t>73%</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850" u="none" strike="noStrike" dirty="0">
                          <a:effectLst/>
                        </a:rPr>
                        <a:t>33%</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850" u="none" strike="noStrike" dirty="0">
                          <a:effectLst/>
                        </a:rPr>
                        <a:t>60%</a:t>
                      </a:r>
                      <a:endParaRPr lang="en-GB" sz="85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548474307"/>
                  </a:ext>
                </a:extLst>
              </a:tr>
            </a:tbl>
          </a:graphicData>
        </a:graphic>
      </p:graphicFrame>
    </p:spTree>
    <p:extLst>
      <p:ext uri="{BB962C8B-B14F-4D97-AF65-F5344CB8AC3E}">
        <p14:creationId xmlns:p14="http://schemas.microsoft.com/office/powerpoint/2010/main" val="2308704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FFB6B6-9242-4A6D-84AA-105FC4D35A30}"/>
              </a:ext>
            </a:extLst>
          </p:cNvPr>
          <p:cNvSpPr txBox="1">
            <a:spLocks noGrp="1"/>
          </p:cNvSpPr>
          <p:nvPr>
            <p:ph type="title" idx="4294967295"/>
          </p:nvPr>
        </p:nvSpPr>
        <p:spPr>
          <a:xfrm>
            <a:off x="314945" y="137217"/>
            <a:ext cx="622810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Level 4 Maternity Support Worker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ea typeface="+mn-ea"/>
                <a:cs typeface="+mn-cs"/>
              </a:rPr>
              <a:t>Education cont.</a:t>
            </a:r>
          </a:p>
        </p:txBody>
      </p:sp>
      <p:sp>
        <p:nvSpPr>
          <p:cNvPr id="11" name="TextBox 10">
            <a:extLst>
              <a:ext uri="{FF2B5EF4-FFF2-40B4-BE49-F238E27FC236}">
                <a16:creationId xmlns:a16="http://schemas.microsoft.com/office/drawing/2014/main" id="{132D0887-5439-4315-A41D-A463FDF61C83}"/>
              </a:ext>
            </a:extLst>
          </p:cNvPr>
          <p:cNvSpPr txBox="1"/>
          <p:nvPr/>
        </p:nvSpPr>
        <p:spPr>
          <a:xfrm>
            <a:off x="314941" y="837863"/>
            <a:ext cx="6228108" cy="445367"/>
          </a:xfrm>
          <a:prstGeom prst="rect">
            <a:avLst/>
          </a:prstGeom>
        </p:spPr>
        <p:txBody>
          <a:bodyPr vert="horz" lIns="91440" tIns="45720" rIns="91440" bIns="45720" rtlCol="0" anchor="t">
            <a:noAutofit/>
          </a:bodyPr>
          <a:lstStyle/>
          <a:p>
            <a:pPr defTabSz="514337">
              <a:spcBef>
                <a:spcPct val="0"/>
              </a:spcBef>
            </a:pPr>
            <a:r>
              <a:rPr lang="en-US" sz="1100" dirty="0">
                <a:solidFill>
                  <a:srgbClr val="000000"/>
                </a:solidFill>
                <a:ea typeface="+mj-ea"/>
                <a:cs typeface="+mj-cs"/>
              </a:rPr>
              <a:t>Of the staff that did not meet the education exit criteria, Care Certificate was the most cited education gap by LMSs. </a:t>
            </a:r>
            <a:endParaRPr lang="en-US" sz="1200" kern="1200" dirty="0">
              <a:solidFill>
                <a:srgbClr val="000000"/>
              </a:solidFill>
              <a:ea typeface="+mj-ea"/>
              <a:cs typeface="+mj-cs"/>
            </a:endParaRPr>
          </a:p>
        </p:txBody>
      </p:sp>
      <p:sp>
        <p:nvSpPr>
          <p:cNvPr id="7" name="TextBox 6">
            <a:extLst>
              <a:ext uri="{FF2B5EF4-FFF2-40B4-BE49-F238E27FC236}">
                <a16:creationId xmlns:a16="http://schemas.microsoft.com/office/drawing/2014/main" id="{8FD88045-18F2-4B85-BA77-84FFCC77CC72}"/>
              </a:ext>
            </a:extLst>
          </p:cNvPr>
          <p:cNvSpPr txBox="1"/>
          <p:nvPr/>
        </p:nvSpPr>
        <p:spPr>
          <a:xfrm>
            <a:off x="314946" y="1490425"/>
            <a:ext cx="6228107" cy="369332"/>
          </a:xfrm>
          <a:prstGeom prst="rect">
            <a:avLst/>
          </a:prstGeom>
          <a:noFill/>
        </p:spPr>
        <p:txBody>
          <a:bodyPr wrap="square" rtlCol="0">
            <a:spAutoFit/>
          </a:bodyPr>
          <a:lstStyle/>
          <a:p>
            <a:r>
              <a:rPr lang="en-GB" sz="900" b="1" dirty="0">
                <a:solidFill>
                  <a:srgbClr val="000000"/>
                </a:solidFill>
              </a:rPr>
              <a:t>Table 11. </a:t>
            </a:r>
            <a:r>
              <a:rPr lang="en-GB" sz="900" dirty="0">
                <a:solidFill>
                  <a:srgbClr val="000000"/>
                </a:solidFill>
              </a:rPr>
              <a:t>Common education gaps for staff that did not fully meet Level 4 MSW education exit criteria. Percentages of LMSs in each region citing education gaps.</a:t>
            </a:r>
          </a:p>
        </p:txBody>
      </p:sp>
      <p:graphicFrame>
        <p:nvGraphicFramePr>
          <p:cNvPr id="2" name="Table 1">
            <a:extLst>
              <a:ext uri="{FF2B5EF4-FFF2-40B4-BE49-F238E27FC236}">
                <a16:creationId xmlns:a16="http://schemas.microsoft.com/office/drawing/2014/main" id="{266F4695-F170-434B-A703-88454D1DE9CC}"/>
              </a:ext>
            </a:extLst>
          </p:cNvPr>
          <p:cNvGraphicFramePr>
            <a:graphicFrameLocks noGrp="1"/>
          </p:cNvGraphicFramePr>
          <p:nvPr>
            <p:extLst>
              <p:ext uri="{D42A27DB-BD31-4B8C-83A1-F6EECF244321}">
                <p14:modId xmlns:p14="http://schemas.microsoft.com/office/powerpoint/2010/main" val="3969895154"/>
              </p:ext>
            </p:extLst>
          </p:nvPr>
        </p:nvGraphicFramePr>
        <p:xfrm>
          <a:off x="314944" y="1859757"/>
          <a:ext cx="6228109" cy="2530792"/>
        </p:xfrm>
        <a:graphic>
          <a:graphicData uri="http://schemas.openxmlformats.org/drawingml/2006/table">
            <a:tbl>
              <a:tblPr firstRow="1" lastRow="1" bandRow="1">
                <a:tableStyleId>{F5AB1C69-6EDB-4FF4-983F-18BD219EF322}</a:tableStyleId>
              </a:tblPr>
              <a:tblGrid>
                <a:gridCol w="1733312">
                  <a:extLst>
                    <a:ext uri="{9D8B030D-6E8A-4147-A177-3AD203B41FA5}">
                      <a16:colId xmlns:a16="http://schemas.microsoft.com/office/drawing/2014/main" val="2686681879"/>
                    </a:ext>
                  </a:extLst>
                </a:gridCol>
                <a:gridCol w="1901927">
                  <a:extLst>
                    <a:ext uri="{9D8B030D-6E8A-4147-A177-3AD203B41FA5}">
                      <a16:colId xmlns:a16="http://schemas.microsoft.com/office/drawing/2014/main" val="1433095515"/>
                    </a:ext>
                  </a:extLst>
                </a:gridCol>
                <a:gridCol w="2592870">
                  <a:extLst>
                    <a:ext uri="{9D8B030D-6E8A-4147-A177-3AD203B41FA5}">
                      <a16:colId xmlns:a16="http://schemas.microsoft.com/office/drawing/2014/main" val="3610408522"/>
                    </a:ext>
                  </a:extLst>
                </a:gridCol>
              </a:tblGrid>
              <a:tr h="519112">
                <a:tc>
                  <a:txBody>
                    <a:bodyPr/>
                    <a:lstStyle/>
                    <a:p>
                      <a:pPr algn="l" fontAlgn="b"/>
                      <a:r>
                        <a:rPr lang="en-GB" sz="1050" u="none" strike="noStrike" dirty="0">
                          <a:effectLst/>
                        </a:rPr>
                        <a:t>Region</a:t>
                      </a:r>
                      <a:endParaRPr lang="en-GB" sz="1050" b="1"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1050" u="none" strike="noStrike" dirty="0">
                          <a:effectLst/>
                        </a:rPr>
                        <a:t>Care Certificate</a:t>
                      </a:r>
                      <a:endParaRPr lang="en-GB" sz="1050" b="1"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1050" u="none" strike="noStrike" dirty="0">
                          <a:effectLst/>
                        </a:rPr>
                        <a:t>Level 4/5 Apprenticeship/Foundation Degree</a:t>
                      </a:r>
                      <a:endParaRPr lang="en-GB" sz="105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596747771"/>
                  </a:ext>
                </a:extLst>
              </a:tr>
              <a:tr h="251460">
                <a:tc>
                  <a:txBody>
                    <a:bodyPr/>
                    <a:lstStyle/>
                    <a:p>
                      <a:pPr algn="l" fontAlgn="b"/>
                      <a:r>
                        <a:rPr lang="en-GB" sz="1050" u="none" strike="noStrike" dirty="0">
                          <a:solidFill>
                            <a:schemeClr val="bg2">
                              <a:lumMod val="10000"/>
                            </a:schemeClr>
                          </a:solidFill>
                          <a:effectLst/>
                        </a:rPr>
                        <a:t>East of England</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u="none" strike="noStrike" dirty="0">
                          <a:solidFill>
                            <a:schemeClr val="bg2">
                              <a:lumMod val="10000"/>
                            </a:schemeClr>
                          </a:solidFill>
                          <a:effectLst/>
                        </a:rPr>
                        <a:t>67%</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u="none" strike="noStrike" dirty="0">
                          <a:solidFill>
                            <a:schemeClr val="bg2">
                              <a:lumMod val="10000"/>
                            </a:schemeClr>
                          </a:solidFill>
                          <a:effectLst/>
                        </a:rPr>
                        <a:t>33%</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86859625"/>
                  </a:ext>
                </a:extLst>
              </a:tr>
              <a:tr h="251460">
                <a:tc>
                  <a:txBody>
                    <a:bodyPr/>
                    <a:lstStyle/>
                    <a:p>
                      <a:pPr algn="l" fontAlgn="b"/>
                      <a:r>
                        <a:rPr lang="en-GB" sz="1050" u="none" strike="noStrike" dirty="0">
                          <a:solidFill>
                            <a:schemeClr val="bg2">
                              <a:lumMod val="10000"/>
                            </a:schemeClr>
                          </a:solidFill>
                          <a:effectLst/>
                        </a:rPr>
                        <a:t>London</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u="none" strike="noStrike" dirty="0">
                          <a:solidFill>
                            <a:schemeClr val="bg2">
                              <a:lumMod val="10000"/>
                            </a:schemeClr>
                          </a:solidFill>
                          <a:effectLst/>
                        </a:rPr>
                        <a:t>50%</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u="none" strike="noStrike" dirty="0">
                          <a:solidFill>
                            <a:schemeClr val="bg2">
                              <a:lumMod val="10000"/>
                            </a:schemeClr>
                          </a:solidFill>
                          <a:effectLst/>
                        </a:rPr>
                        <a:t>50%</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598802202"/>
                  </a:ext>
                </a:extLst>
              </a:tr>
              <a:tr h="251460">
                <a:tc>
                  <a:txBody>
                    <a:bodyPr/>
                    <a:lstStyle/>
                    <a:p>
                      <a:pPr algn="l" fontAlgn="b"/>
                      <a:r>
                        <a:rPr lang="en-GB" sz="1050" u="none" strike="noStrike" dirty="0">
                          <a:solidFill>
                            <a:schemeClr val="bg2">
                              <a:lumMod val="10000"/>
                            </a:schemeClr>
                          </a:solidFill>
                          <a:effectLst/>
                        </a:rPr>
                        <a:t>Midlands</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u="none" strike="noStrike" dirty="0">
                          <a:solidFill>
                            <a:schemeClr val="bg2">
                              <a:lumMod val="10000"/>
                            </a:schemeClr>
                          </a:solidFill>
                          <a:effectLst/>
                        </a:rPr>
                        <a:t>75%</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u="none" strike="noStrike" dirty="0">
                          <a:solidFill>
                            <a:schemeClr val="bg2">
                              <a:lumMod val="10000"/>
                            </a:schemeClr>
                          </a:solidFill>
                          <a:effectLst/>
                        </a:rPr>
                        <a:t>25%</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385159465"/>
                  </a:ext>
                </a:extLst>
              </a:tr>
              <a:tr h="251460">
                <a:tc>
                  <a:txBody>
                    <a:bodyPr/>
                    <a:lstStyle/>
                    <a:p>
                      <a:pPr algn="l" fontAlgn="b"/>
                      <a:r>
                        <a:rPr lang="en-GB" sz="1050" u="none" strike="noStrike" dirty="0">
                          <a:solidFill>
                            <a:schemeClr val="bg2">
                              <a:lumMod val="10000"/>
                            </a:schemeClr>
                          </a:solidFill>
                          <a:effectLst/>
                        </a:rPr>
                        <a:t>North East &amp; Yorkshire</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u="none" strike="noStrike" dirty="0">
                          <a:solidFill>
                            <a:schemeClr val="bg2">
                              <a:lumMod val="10000"/>
                            </a:schemeClr>
                          </a:solidFill>
                          <a:effectLst/>
                        </a:rPr>
                        <a:t>50%</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u="none" strike="noStrike" dirty="0">
                          <a:solidFill>
                            <a:schemeClr val="bg2">
                              <a:lumMod val="10000"/>
                            </a:schemeClr>
                          </a:solidFill>
                          <a:effectLst/>
                        </a:rPr>
                        <a:t>50%</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756856457"/>
                  </a:ext>
                </a:extLst>
              </a:tr>
              <a:tr h="251460">
                <a:tc>
                  <a:txBody>
                    <a:bodyPr/>
                    <a:lstStyle/>
                    <a:p>
                      <a:pPr algn="l" fontAlgn="b"/>
                      <a:r>
                        <a:rPr lang="en-GB" sz="1050" u="none" strike="noStrike" dirty="0">
                          <a:solidFill>
                            <a:schemeClr val="bg2">
                              <a:lumMod val="10000"/>
                            </a:schemeClr>
                          </a:solidFill>
                          <a:effectLst/>
                        </a:rPr>
                        <a:t>North West</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u="none" strike="noStrike" dirty="0">
                          <a:solidFill>
                            <a:schemeClr val="bg2">
                              <a:lumMod val="10000"/>
                            </a:schemeClr>
                          </a:solidFill>
                          <a:effectLst/>
                        </a:rPr>
                        <a:t>50%</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u="none" strike="noStrike" dirty="0">
                          <a:solidFill>
                            <a:schemeClr val="bg2">
                              <a:lumMod val="10000"/>
                            </a:schemeClr>
                          </a:solidFill>
                          <a:effectLst/>
                        </a:rPr>
                        <a:t>50%</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258654686"/>
                  </a:ext>
                </a:extLst>
              </a:tr>
              <a:tr h="251460">
                <a:tc>
                  <a:txBody>
                    <a:bodyPr/>
                    <a:lstStyle/>
                    <a:p>
                      <a:pPr algn="l" fontAlgn="b"/>
                      <a:r>
                        <a:rPr lang="en-GB" sz="1050" u="none" strike="noStrike" dirty="0">
                          <a:solidFill>
                            <a:schemeClr val="bg2">
                              <a:lumMod val="10000"/>
                            </a:schemeClr>
                          </a:solidFill>
                          <a:effectLst/>
                        </a:rPr>
                        <a:t>South East</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u="none" strike="noStrike" dirty="0">
                          <a:solidFill>
                            <a:schemeClr val="bg2">
                              <a:lumMod val="10000"/>
                            </a:schemeClr>
                          </a:solidFill>
                          <a:effectLst/>
                        </a:rPr>
                        <a:t>43%</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u="none" strike="noStrike" dirty="0">
                          <a:solidFill>
                            <a:schemeClr val="bg2">
                              <a:lumMod val="10000"/>
                            </a:schemeClr>
                          </a:solidFill>
                          <a:effectLst/>
                        </a:rPr>
                        <a:t>57%</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768356519"/>
                  </a:ext>
                </a:extLst>
              </a:tr>
              <a:tr h="251460">
                <a:tc>
                  <a:txBody>
                    <a:bodyPr/>
                    <a:lstStyle/>
                    <a:p>
                      <a:pPr algn="l" fontAlgn="b"/>
                      <a:r>
                        <a:rPr lang="en-GB" sz="1050" u="none" strike="noStrike" dirty="0">
                          <a:solidFill>
                            <a:schemeClr val="bg2">
                              <a:lumMod val="10000"/>
                            </a:schemeClr>
                          </a:solidFill>
                          <a:effectLst/>
                        </a:rPr>
                        <a:t>South West</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u="none" strike="noStrike" dirty="0">
                          <a:solidFill>
                            <a:schemeClr val="bg2">
                              <a:lumMod val="10000"/>
                            </a:schemeClr>
                          </a:solidFill>
                          <a:effectLst/>
                        </a:rPr>
                        <a:t>50%</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u="none" strike="noStrike" dirty="0">
                          <a:solidFill>
                            <a:schemeClr val="bg2">
                              <a:lumMod val="10000"/>
                            </a:schemeClr>
                          </a:solidFill>
                          <a:effectLst/>
                        </a:rPr>
                        <a:t>50%</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375549303"/>
                  </a:ext>
                </a:extLst>
              </a:tr>
              <a:tr h="251460">
                <a:tc>
                  <a:txBody>
                    <a:bodyPr/>
                    <a:lstStyle/>
                    <a:p>
                      <a:pPr algn="l" fontAlgn="b"/>
                      <a:r>
                        <a:rPr lang="en-GB" sz="1050" b="1" u="none" strike="noStrike" dirty="0">
                          <a:solidFill>
                            <a:schemeClr val="bg1"/>
                          </a:solidFill>
                          <a:effectLst/>
                        </a:rPr>
                        <a:t>Grand Total</a:t>
                      </a:r>
                      <a:endParaRPr lang="en-GB" sz="1050" b="1" i="0" u="none" strike="noStrike" dirty="0">
                        <a:solidFill>
                          <a:schemeClr val="bg1"/>
                        </a:solidFill>
                        <a:effectLst/>
                        <a:latin typeface="Calibri" panose="020F0502020204030204" pitchFamily="34" charset="0"/>
                      </a:endParaRPr>
                    </a:p>
                  </a:txBody>
                  <a:tcPr marL="45720" marR="45720" anchor="ctr"/>
                </a:tc>
                <a:tc>
                  <a:txBody>
                    <a:bodyPr/>
                    <a:lstStyle/>
                    <a:p>
                      <a:pPr algn="r" fontAlgn="b"/>
                      <a:r>
                        <a:rPr lang="en-GB" sz="1050" u="none" strike="noStrike" dirty="0">
                          <a:effectLst/>
                        </a:rPr>
                        <a:t>53%</a:t>
                      </a:r>
                      <a:endParaRPr lang="en-GB" sz="1050" b="1"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dirty="0">
                          <a:effectLst/>
                        </a:rPr>
                        <a:t>47%</a:t>
                      </a:r>
                      <a:endParaRPr lang="en-GB" sz="105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683851030"/>
                  </a:ext>
                </a:extLst>
              </a:tr>
            </a:tbl>
          </a:graphicData>
        </a:graphic>
      </p:graphicFrame>
    </p:spTree>
    <p:extLst>
      <p:ext uri="{BB962C8B-B14F-4D97-AF65-F5344CB8AC3E}">
        <p14:creationId xmlns:p14="http://schemas.microsoft.com/office/powerpoint/2010/main" val="33832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E406D2-A51E-4124-BBE3-FBB92704032F}"/>
              </a:ext>
            </a:extLst>
          </p:cNvPr>
          <p:cNvSpPr txBox="1">
            <a:spLocks noGrp="1"/>
          </p:cNvSpPr>
          <p:nvPr>
            <p:ph type="title" idx="4294967295"/>
          </p:nvPr>
        </p:nvSpPr>
        <p:spPr>
          <a:xfrm>
            <a:off x="314943" y="137217"/>
            <a:ext cx="6228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Context</a:t>
            </a:r>
          </a:p>
        </p:txBody>
      </p:sp>
      <p:sp>
        <p:nvSpPr>
          <p:cNvPr id="5" name="TextBox 4">
            <a:extLst>
              <a:ext uri="{FF2B5EF4-FFF2-40B4-BE49-F238E27FC236}">
                <a16:creationId xmlns:a16="http://schemas.microsoft.com/office/drawing/2014/main" id="{077AC91F-3E71-4B67-8BB4-F21A86719263}"/>
              </a:ext>
            </a:extLst>
          </p:cNvPr>
          <p:cNvSpPr txBox="1"/>
          <p:nvPr/>
        </p:nvSpPr>
        <p:spPr>
          <a:xfrm>
            <a:off x="314945" y="499592"/>
            <a:ext cx="6228108" cy="3808089"/>
          </a:xfrm>
          <a:prstGeom prst="rect">
            <a:avLst/>
          </a:prstGeom>
        </p:spPr>
        <p:txBody>
          <a:bodyPr vert="horz" lIns="91440" tIns="45720" rIns="91440" bIns="45720" rtlCol="0" anchor="t">
            <a:noAutofit/>
          </a:bodyPr>
          <a:lstStyle/>
          <a:p>
            <a:pPr defTabSz="514337">
              <a:lnSpc>
                <a:spcPct val="150000"/>
              </a:lnSpc>
              <a:spcBef>
                <a:spcPct val="0"/>
              </a:spcBef>
            </a:pPr>
            <a:r>
              <a:rPr lang="en-GB" sz="1050" kern="1200" dirty="0">
                <a:solidFill>
                  <a:schemeClr val="bg2">
                    <a:lumMod val="10000"/>
                  </a:schemeClr>
                </a:solidFill>
                <a:ea typeface="+mj-ea"/>
                <a:cs typeface="+mj-cs"/>
              </a:rPr>
              <a:t>Better Births (2016), highlighted the need for multi-professional working, breaking down barriers between midwives, obstetricians and other health professionals to deliver world-class safe, personalised care for women and their babies.</a:t>
            </a:r>
          </a:p>
          <a:p>
            <a:pPr defTabSz="514337">
              <a:spcBef>
                <a:spcPct val="0"/>
              </a:spcBef>
            </a:pPr>
            <a:endParaRPr lang="en-GB" sz="1050" kern="1200" dirty="0">
              <a:solidFill>
                <a:schemeClr val="bg2">
                  <a:lumMod val="10000"/>
                </a:schemeClr>
              </a:solidFill>
              <a:ea typeface="+mj-ea"/>
              <a:cs typeface="+mj-cs"/>
            </a:endParaRPr>
          </a:p>
          <a:p>
            <a:pPr defTabSz="514337">
              <a:lnSpc>
                <a:spcPct val="150000"/>
              </a:lnSpc>
              <a:spcBef>
                <a:spcPct val="0"/>
              </a:spcBef>
            </a:pPr>
            <a:r>
              <a:rPr lang="en-GB" sz="1050" kern="1200" dirty="0">
                <a:solidFill>
                  <a:schemeClr val="bg2">
                    <a:lumMod val="10000"/>
                  </a:schemeClr>
                </a:solidFill>
                <a:ea typeface="+mj-ea"/>
                <a:cs typeface="+mj-cs"/>
              </a:rPr>
              <a:t>Maternity support workers (MSWs) are an integral part of the maternity workforce and play an important role in supporting midwives and the wider maternity teams, mothers and their babies through pregnancy, labour and during the postnatal period. However, within the current workforce, the roles, responsibilities and job titles of MSWs in England vary widely.</a:t>
            </a:r>
          </a:p>
          <a:p>
            <a:pPr defTabSz="514337">
              <a:spcBef>
                <a:spcPct val="0"/>
              </a:spcBef>
            </a:pPr>
            <a:endParaRPr lang="en-GB" sz="1050" kern="1200" dirty="0">
              <a:solidFill>
                <a:schemeClr val="bg2">
                  <a:lumMod val="10000"/>
                </a:schemeClr>
              </a:solidFill>
              <a:ea typeface="+mj-ea"/>
              <a:cs typeface="+mj-cs"/>
            </a:endParaRPr>
          </a:p>
          <a:p>
            <a:pPr defTabSz="514337">
              <a:lnSpc>
                <a:spcPct val="150000"/>
              </a:lnSpc>
              <a:spcBef>
                <a:spcPct val="0"/>
              </a:spcBef>
            </a:pPr>
            <a:r>
              <a:rPr lang="en-GB" sz="1050" kern="1200" dirty="0">
                <a:solidFill>
                  <a:schemeClr val="bg2">
                    <a:lumMod val="10000"/>
                  </a:schemeClr>
                </a:solidFill>
                <a:ea typeface="+mj-ea"/>
                <a:cs typeface="+mj-cs"/>
              </a:rPr>
              <a:t>In March 2018, the Secretary of State for Health and Social Care announced a package of measures aimed at professionalising the maternity support worker role.</a:t>
            </a:r>
          </a:p>
          <a:p>
            <a:pPr defTabSz="514337">
              <a:spcBef>
                <a:spcPct val="0"/>
              </a:spcBef>
            </a:pPr>
            <a:endParaRPr lang="en-GB" sz="1050" kern="1200" dirty="0">
              <a:solidFill>
                <a:schemeClr val="bg2">
                  <a:lumMod val="10000"/>
                </a:schemeClr>
              </a:solidFill>
              <a:ea typeface="+mj-ea"/>
              <a:cs typeface="+mj-cs"/>
            </a:endParaRPr>
          </a:p>
          <a:p>
            <a:pPr defTabSz="514337">
              <a:lnSpc>
                <a:spcPct val="150000"/>
              </a:lnSpc>
              <a:spcBef>
                <a:spcPct val="0"/>
              </a:spcBef>
            </a:pPr>
            <a:r>
              <a:rPr lang="en-GB" sz="1050" kern="1200" dirty="0">
                <a:solidFill>
                  <a:schemeClr val="bg2">
                    <a:lumMod val="10000"/>
                  </a:schemeClr>
                </a:solidFill>
                <a:ea typeface="+mj-ea"/>
                <a:cs typeface="+mj-cs"/>
              </a:rPr>
              <a:t>HEE has led this important piece of work and developed the </a:t>
            </a:r>
            <a:r>
              <a:rPr lang="en-GB" sz="1050" b="1" kern="1200" dirty="0">
                <a:solidFill>
                  <a:schemeClr val="bg2">
                    <a:lumMod val="10000"/>
                  </a:schemeClr>
                </a:solidFill>
                <a:ea typeface="+mj-ea"/>
                <a:cs typeface="+mj-cs"/>
                <a:hlinkClick r:id="rId2"/>
              </a:rPr>
              <a:t>Maternity Support Worker Competency, Education and Career Development Framework</a:t>
            </a:r>
            <a:r>
              <a:rPr lang="en-GB" sz="1050" b="1" kern="1200" dirty="0">
                <a:solidFill>
                  <a:schemeClr val="bg2">
                    <a:lumMod val="10000"/>
                  </a:schemeClr>
                </a:solidFill>
                <a:ea typeface="+mj-ea"/>
                <a:cs typeface="+mj-cs"/>
              </a:rPr>
              <a:t> </a:t>
            </a:r>
            <a:r>
              <a:rPr lang="en-GB" sz="1050" kern="1200" dirty="0">
                <a:solidFill>
                  <a:schemeClr val="bg2">
                    <a:lumMod val="10000"/>
                  </a:schemeClr>
                </a:solidFill>
                <a:ea typeface="+mj-ea"/>
                <a:cs typeface="+mj-cs"/>
              </a:rPr>
              <a:t>working closely with a wide range of partners and stakeholders. The framework draws from and builds upon excellent examples of good practice from across the system. It outlines the competence and education levels required to support the delivery of Better Births and the Long Term Plan.</a:t>
            </a:r>
            <a:endParaRPr lang="en-GB" sz="1050" kern="1200" dirty="0">
              <a:solidFill>
                <a:srgbClr val="000000"/>
              </a:solidFill>
              <a:ea typeface="+mj-ea"/>
              <a:cs typeface="+mj-cs"/>
            </a:endParaRPr>
          </a:p>
        </p:txBody>
      </p:sp>
    </p:spTree>
    <p:extLst>
      <p:ext uri="{BB962C8B-B14F-4D97-AF65-F5344CB8AC3E}">
        <p14:creationId xmlns:p14="http://schemas.microsoft.com/office/powerpoint/2010/main" val="186801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B98ECB-A4B8-479D-9872-719729BE26F5}"/>
              </a:ext>
            </a:extLst>
          </p:cNvPr>
          <p:cNvSpPr txBox="1">
            <a:spLocks noGrp="1"/>
          </p:cNvSpPr>
          <p:nvPr>
            <p:ph type="title" idx="4294967295"/>
          </p:nvPr>
        </p:nvSpPr>
        <p:spPr>
          <a:xfrm>
            <a:off x="314945" y="137217"/>
            <a:ext cx="622810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Level 4 Maternity Support Worker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ea typeface="+mn-ea"/>
                <a:cs typeface="+mn-cs"/>
              </a:rPr>
              <a:t>Clinical competencies</a:t>
            </a:r>
          </a:p>
        </p:txBody>
      </p:sp>
      <p:sp>
        <p:nvSpPr>
          <p:cNvPr id="11" name="TextBox 10">
            <a:extLst>
              <a:ext uri="{FF2B5EF4-FFF2-40B4-BE49-F238E27FC236}">
                <a16:creationId xmlns:a16="http://schemas.microsoft.com/office/drawing/2014/main" id="{132D0887-5439-4315-A41D-A463FDF61C83}"/>
              </a:ext>
            </a:extLst>
          </p:cNvPr>
          <p:cNvSpPr txBox="1"/>
          <p:nvPr/>
        </p:nvSpPr>
        <p:spPr>
          <a:xfrm>
            <a:off x="314944" y="845103"/>
            <a:ext cx="6228108" cy="557048"/>
          </a:xfrm>
          <a:prstGeom prst="rect">
            <a:avLst/>
          </a:prstGeom>
        </p:spPr>
        <p:txBody>
          <a:bodyPr vert="horz" lIns="91440" tIns="45720" rIns="91440" bIns="45720" rtlCol="0" anchor="t">
            <a:noAutofit/>
          </a:bodyPr>
          <a:lstStyle/>
          <a:p>
            <a:pPr defTabSz="514337">
              <a:spcBef>
                <a:spcPct val="0"/>
              </a:spcBef>
            </a:pPr>
            <a:r>
              <a:rPr lang="en-US" sz="1100" dirty="0">
                <a:solidFill>
                  <a:srgbClr val="000000"/>
                </a:solidFill>
                <a:ea typeface="+mj-ea"/>
                <a:cs typeface="+mj-cs"/>
              </a:rPr>
              <a:t>In the East of England, no Level 4 MSWs met the clinical competency criteria.</a:t>
            </a:r>
            <a:endParaRPr lang="en-US" sz="1200" kern="1200" dirty="0">
              <a:solidFill>
                <a:srgbClr val="000000"/>
              </a:solidFill>
              <a:ea typeface="+mj-ea"/>
              <a:cs typeface="+mj-cs"/>
            </a:endParaRPr>
          </a:p>
        </p:txBody>
      </p:sp>
      <p:sp>
        <p:nvSpPr>
          <p:cNvPr id="7" name="TextBox 6">
            <a:extLst>
              <a:ext uri="{FF2B5EF4-FFF2-40B4-BE49-F238E27FC236}">
                <a16:creationId xmlns:a16="http://schemas.microsoft.com/office/drawing/2014/main" id="{B774ADC4-4895-4712-9ED7-412E9C369D8B}"/>
              </a:ext>
            </a:extLst>
          </p:cNvPr>
          <p:cNvSpPr txBox="1"/>
          <p:nvPr/>
        </p:nvSpPr>
        <p:spPr>
          <a:xfrm>
            <a:off x="314944" y="1515824"/>
            <a:ext cx="6228108" cy="369332"/>
          </a:xfrm>
          <a:prstGeom prst="rect">
            <a:avLst/>
          </a:prstGeom>
          <a:noFill/>
        </p:spPr>
        <p:txBody>
          <a:bodyPr wrap="square" rtlCol="0">
            <a:spAutoFit/>
          </a:bodyPr>
          <a:lstStyle/>
          <a:p>
            <a:r>
              <a:rPr lang="en-GB" sz="900" b="1" dirty="0">
                <a:solidFill>
                  <a:srgbClr val="000000"/>
                </a:solidFill>
              </a:rPr>
              <a:t>Table 12. </a:t>
            </a:r>
            <a:r>
              <a:rPr lang="en-GB" sz="900" dirty="0">
                <a:solidFill>
                  <a:srgbClr val="000000"/>
                </a:solidFill>
              </a:rPr>
              <a:t>Review of clinical competencies of Level 4 MSWs. Percentages shown are calculated as proportion of total staff reviewed for each region. </a:t>
            </a:r>
          </a:p>
        </p:txBody>
      </p:sp>
      <p:graphicFrame>
        <p:nvGraphicFramePr>
          <p:cNvPr id="2" name="Table 1">
            <a:extLst>
              <a:ext uri="{FF2B5EF4-FFF2-40B4-BE49-F238E27FC236}">
                <a16:creationId xmlns:a16="http://schemas.microsoft.com/office/drawing/2014/main" id="{4DD135FC-3C8E-4133-AE19-4A6EF72E3906}"/>
              </a:ext>
            </a:extLst>
          </p:cNvPr>
          <p:cNvGraphicFramePr>
            <a:graphicFrameLocks noGrp="1"/>
          </p:cNvGraphicFramePr>
          <p:nvPr>
            <p:extLst>
              <p:ext uri="{D42A27DB-BD31-4B8C-83A1-F6EECF244321}">
                <p14:modId xmlns:p14="http://schemas.microsoft.com/office/powerpoint/2010/main" val="1374829047"/>
              </p:ext>
            </p:extLst>
          </p:nvPr>
        </p:nvGraphicFramePr>
        <p:xfrm>
          <a:off x="314944" y="1885156"/>
          <a:ext cx="6228105" cy="2483753"/>
        </p:xfrm>
        <a:graphic>
          <a:graphicData uri="http://schemas.openxmlformats.org/drawingml/2006/table">
            <a:tbl>
              <a:tblPr firstRow="1" lastRow="1" bandRow="1">
                <a:tableStyleId>{F5AB1C69-6EDB-4FF4-983F-18BD219EF322}</a:tableStyleId>
              </a:tblPr>
              <a:tblGrid>
                <a:gridCol w="1638547">
                  <a:extLst>
                    <a:ext uri="{9D8B030D-6E8A-4147-A177-3AD203B41FA5}">
                      <a16:colId xmlns:a16="http://schemas.microsoft.com/office/drawing/2014/main" val="2784073475"/>
                    </a:ext>
                  </a:extLst>
                </a:gridCol>
                <a:gridCol w="2294779">
                  <a:extLst>
                    <a:ext uri="{9D8B030D-6E8A-4147-A177-3AD203B41FA5}">
                      <a16:colId xmlns:a16="http://schemas.microsoft.com/office/drawing/2014/main" val="2322477213"/>
                    </a:ext>
                  </a:extLst>
                </a:gridCol>
                <a:gridCol w="2294779">
                  <a:extLst>
                    <a:ext uri="{9D8B030D-6E8A-4147-A177-3AD203B41FA5}">
                      <a16:colId xmlns:a16="http://schemas.microsoft.com/office/drawing/2014/main" val="2722656832"/>
                    </a:ext>
                  </a:extLst>
                </a:gridCol>
              </a:tblGrid>
              <a:tr h="479425">
                <a:tc>
                  <a:txBody>
                    <a:bodyPr/>
                    <a:lstStyle/>
                    <a:p>
                      <a:pPr algn="l" fontAlgn="b"/>
                      <a:r>
                        <a:rPr lang="en-GB" sz="1000" u="none" strike="noStrike" dirty="0">
                          <a:effectLst/>
                        </a:rPr>
                        <a:t>Region</a:t>
                      </a:r>
                      <a:endParaRPr lang="en-GB" sz="10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1000" u="none" strike="noStrike" dirty="0">
                          <a:effectLst/>
                        </a:rPr>
                        <a:t>Total fully meet clinical competency criteria</a:t>
                      </a:r>
                      <a:endParaRPr lang="en-GB" sz="100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1000" u="none" strike="noStrike" dirty="0">
                          <a:effectLst/>
                        </a:rPr>
                        <a:t>Total do not fully meet clinical comp. criteria</a:t>
                      </a:r>
                      <a:endParaRPr lang="en-GB" sz="10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70479115"/>
                  </a:ext>
                </a:extLst>
              </a:tr>
              <a:tr h="250541">
                <a:tc>
                  <a:txBody>
                    <a:bodyPr/>
                    <a:lstStyle/>
                    <a:p>
                      <a:pPr algn="l" fontAlgn="b"/>
                      <a:r>
                        <a:rPr lang="en-GB" sz="1000" u="none" strike="noStrike" dirty="0">
                          <a:solidFill>
                            <a:schemeClr val="bg2">
                              <a:lumMod val="10000"/>
                            </a:schemeClr>
                          </a:solidFill>
                          <a:effectLst/>
                        </a:rPr>
                        <a:t>East of England</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0%</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100%</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808686218"/>
                  </a:ext>
                </a:extLst>
              </a:tr>
              <a:tr h="250541">
                <a:tc>
                  <a:txBody>
                    <a:bodyPr/>
                    <a:lstStyle/>
                    <a:p>
                      <a:pPr algn="l" fontAlgn="b"/>
                      <a:r>
                        <a:rPr lang="en-GB" sz="1000" u="none" strike="noStrike" dirty="0">
                          <a:solidFill>
                            <a:schemeClr val="bg2">
                              <a:lumMod val="10000"/>
                            </a:schemeClr>
                          </a:solidFill>
                          <a:effectLst/>
                        </a:rPr>
                        <a:t>London</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64%</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36%</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653549699"/>
                  </a:ext>
                </a:extLst>
              </a:tr>
              <a:tr h="250541">
                <a:tc>
                  <a:txBody>
                    <a:bodyPr/>
                    <a:lstStyle/>
                    <a:p>
                      <a:pPr algn="l" fontAlgn="b"/>
                      <a:r>
                        <a:rPr lang="en-GB" sz="1000" u="none" strike="noStrike" dirty="0">
                          <a:solidFill>
                            <a:schemeClr val="bg2">
                              <a:lumMod val="10000"/>
                            </a:schemeClr>
                          </a:solidFill>
                          <a:effectLst/>
                        </a:rPr>
                        <a:t>Midlands</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13%</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88%</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039702215"/>
                  </a:ext>
                </a:extLst>
              </a:tr>
              <a:tr h="250541">
                <a:tc>
                  <a:txBody>
                    <a:bodyPr/>
                    <a:lstStyle/>
                    <a:p>
                      <a:pPr algn="l" fontAlgn="b"/>
                      <a:r>
                        <a:rPr lang="en-GB" sz="1000" u="none" strike="noStrike" dirty="0">
                          <a:solidFill>
                            <a:schemeClr val="bg2">
                              <a:lumMod val="10000"/>
                            </a:schemeClr>
                          </a:solidFill>
                          <a:effectLst/>
                        </a:rPr>
                        <a:t>North East &amp; Yorkshire</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8%</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92%</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288578390"/>
                  </a:ext>
                </a:extLst>
              </a:tr>
              <a:tr h="250541">
                <a:tc>
                  <a:txBody>
                    <a:bodyPr/>
                    <a:lstStyle/>
                    <a:p>
                      <a:pPr algn="l" fontAlgn="b"/>
                      <a:r>
                        <a:rPr lang="en-GB" sz="1000" u="none" strike="noStrike" dirty="0">
                          <a:solidFill>
                            <a:schemeClr val="bg2">
                              <a:lumMod val="10000"/>
                            </a:schemeClr>
                          </a:solidFill>
                          <a:effectLst/>
                        </a:rPr>
                        <a:t>North West</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13%</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88%</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713582027"/>
                  </a:ext>
                </a:extLst>
              </a:tr>
              <a:tr h="250541">
                <a:tc>
                  <a:txBody>
                    <a:bodyPr/>
                    <a:lstStyle/>
                    <a:p>
                      <a:pPr algn="l" fontAlgn="b"/>
                      <a:r>
                        <a:rPr lang="en-GB" sz="1000" u="none" strike="noStrike" dirty="0">
                          <a:solidFill>
                            <a:schemeClr val="bg2">
                              <a:lumMod val="10000"/>
                            </a:schemeClr>
                          </a:solidFill>
                          <a:effectLst/>
                        </a:rPr>
                        <a:t>South East</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42%</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59%</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918370269"/>
                  </a:ext>
                </a:extLst>
              </a:tr>
              <a:tr h="250541">
                <a:tc>
                  <a:txBody>
                    <a:bodyPr/>
                    <a:lstStyle/>
                    <a:p>
                      <a:pPr algn="l" fontAlgn="b"/>
                      <a:r>
                        <a:rPr lang="en-GB" sz="1000" u="none" strike="noStrike" dirty="0">
                          <a:solidFill>
                            <a:schemeClr val="bg2">
                              <a:lumMod val="10000"/>
                            </a:schemeClr>
                          </a:solidFill>
                          <a:effectLst/>
                        </a:rPr>
                        <a:t>South West</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62%</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00" u="none" strike="noStrike" dirty="0">
                          <a:solidFill>
                            <a:schemeClr val="bg2">
                              <a:lumMod val="10000"/>
                            </a:schemeClr>
                          </a:solidFill>
                          <a:effectLst/>
                        </a:rPr>
                        <a:t>38%</a:t>
                      </a:r>
                      <a:endParaRPr lang="en-GB" sz="10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687519125"/>
                  </a:ext>
                </a:extLst>
              </a:tr>
              <a:tr h="250541">
                <a:tc>
                  <a:txBody>
                    <a:bodyPr/>
                    <a:lstStyle/>
                    <a:p>
                      <a:pPr algn="l" fontAlgn="b"/>
                      <a:r>
                        <a:rPr lang="en-GB" sz="1000" u="none" strike="noStrike" dirty="0">
                          <a:effectLst/>
                        </a:rPr>
                        <a:t>Grand Total</a:t>
                      </a:r>
                      <a:endParaRPr lang="en-GB" sz="10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000" u="none" strike="noStrike" dirty="0">
                          <a:effectLst/>
                        </a:rPr>
                        <a:t>38%</a:t>
                      </a:r>
                      <a:endParaRPr lang="en-GB" sz="10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000" u="none" strike="noStrike" dirty="0">
                          <a:effectLst/>
                        </a:rPr>
                        <a:t>63%</a:t>
                      </a:r>
                      <a:endParaRPr lang="en-GB" sz="10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844699625"/>
                  </a:ext>
                </a:extLst>
              </a:tr>
            </a:tbl>
          </a:graphicData>
        </a:graphic>
      </p:graphicFrame>
    </p:spTree>
    <p:extLst>
      <p:ext uri="{BB962C8B-B14F-4D97-AF65-F5344CB8AC3E}">
        <p14:creationId xmlns:p14="http://schemas.microsoft.com/office/powerpoint/2010/main" val="1810807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0F028D4-D2AC-499A-A9C0-E4FE2D303734}"/>
              </a:ext>
            </a:extLst>
          </p:cNvPr>
          <p:cNvSpPr txBox="1">
            <a:spLocks noGrp="1"/>
          </p:cNvSpPr>
          <p:nvPr>
            <p:ph type="title" idx="4294967295"/>
          </p:nvPr>
        </p:nvSpPr>
        <p:spPr>
          <a:xfrm>
            <a:off x="314945" y="137217"/>
            <a:ext cx="622810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Level 4 Maternity Support Worker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ea typeface="+mn-ea"/>
                <a:cs typeface="+mn-cs"/>
              </a:rPr>
              <a:t>Clinical competencies cont.</a:t>
            </a:r>
          </a:p>
        </p:txBody>
      </p:sp>
      <p:sp>
        <p:nvSpPr>
          <p:cNvPr id="11" name="TextBox 10">
            <a:extLst>
              <a:ext uri="{FF2B5EF4-FFF2-40B4-BE49-F238E27FC236}">
                <a16:creationId xmlns:a16="http://schemas.microsoft.com/office/drawing/2014/main" id="{132D0887-5439-4315-A41D-A463FDF61C83}"/>
              </a:ext>
            </a:extLst>
          </p:cNvPr>
          <p:cNvSpPr txBox="1"/>
          <p:nvPr/>
        </p:nvSpPr>
        <p:spPr>
          <a:xfrm>
            <a:off x="314945" y="901703"/>
            <a:ext cx="6228108" cy="428662"/>
          </a:xfrm>
          <a:prstGeom prst="rect">
            <a:avLst/>
          </a:prstGeom>
        </p:spPr>
        <p:txBody>
          <a:bodyPr vert="horz" lIns="91440" tIns="45720" rIns="91440" bIns="45720" rtlCol="0" anchor="t">
            <a:noAutofit/>
          </a:bodyPr>
          <a:lstStyle/>
          <a:p>
            <a:pPr defTabSz="514337">
              <a:spcBef>
                <a:spcPct val="0"/>
              </a:spcBef>
            </a:pPr>
            <a:r>
              <a:rPr lang="en-US" sz="1100" dirty="0">
                <a:solidFill>
                  <a:srgbClr val="000000"/>
                </a:solidFill>
                <a:ea typeface="+mj-ea"/>
                <a:cs typeface="+mj-cs"/>
              </a:rPr>
              <a:t>Of the staff that did not fully meet the Level 4 MSW competency criteria, competency 13 was the most cited gap by LMSs.</a:t>
            </a:r>
            <a:endParaRPr lang="en-US" sz="1200" kern="1200" dirty="0">
              <a:solidFill>
                <a:srgbClr val="000000"/>
              </a:solidFill>
              <a:ea typeface="+mj-ea"/>
              <a:cs typeface="+mj-cs"/>
            </a:endParaRPr>
          </a:p>
        </p:txBody>
      </p:sp>
      <p:sp>
        <p:nvSpPr>
          <p:cNvPr id="7" name="TextBox 6">
            <a:extLst>
              <a:ext uri="{FF2B5EF4-FFF2-40B4-BE49-F238E27FC236}">
                <a16:creationId xmlns:a16="http://schemas.microsoft.com/office/drawing/2014/main" id="{7786A5EC-E536-4ED9-BB14-764FDDC1CBC8}"/>
              </a:ext>
            </a:extLst>
          </p:cNvPr>
          <p:cNvSpPr txBox="1"/>
          <p:nvPr/>
        </p:nvSpPr>
        <p:spPr>
          <a:xfrm>
            <a:off x="135000" y="1515031"/>
            <a:ext cx="6588000" cy="369332"/>
          </a:xfrm>
          <a:prstGeom prst="rect">
            <a:avLst/>
          </a:prstGeom>
          <a:noFill/>
        </p:spPr>
        <p:txBody>
          <a:bodyPr wrap="square" rtlCol="0">
            <a:spAutoFit/>
          </a:bodyPr>
          <a:lstStyle/>
          <a:p>
            <a:r>
              <a:rPr lang="en-GB" sz="900" b="1" dirty="0">
                <a:solidFill>
                  <a:srgbClr val="000000"/>
                </a:solidFill>
              </a:rPr>
              <a:t>Table 13. </a:t>
            </a:r>
            <a:r>
              <a:rPr lang="en-GB" sz="900" dirty="0">
                <a:solidFill>
                  <a:srgbClr val="000000"/>
                </a:solidFill>
              </a:rPr>
              <a:t>Main competency gaps cited by LMSs for those that did not fully meet Level 4 MSW clinical competency criteria. Competencies cited less than 5% not shown. Percentages of total mentions.</a:t>
            </a:r>
          </a:p>
        </p:txBody>
      </p:sp>
      <p:graphicFrame>
        <p:nvGraphicFramePr>
          <p:cNvPr id="3" name="Table 2">
            <a:extLst>
              <a:ext uri="{FF2B5EF4-FFF2-40B4-BE49-F238E27FC236}">
                <a16:creationId xmlns:a16="http://schemas.microsoft.com/office/drawing/2014/main" id="{75159E2D-101D-4AF1-A0B6-A633AF0F094C}"/>
              </a:ext>
            </a:extLst>
          </p:cNvPr>
          <p:cNvGraphicFramePr>
            <a:graphicFrameLocks noGrp="1"/>
          </p:cNvGraphicFramePr>
          <p:nvPr>
            <p:extLst>
              <p:ext uri="{D42A27DB-BD31-4B8C-83A1-F6EECF244321}">
                <p14:modId xmlns:p14="http://schemas.microsoft.com/office/powerpoint/2010/main" val="4284070014"/>
              </p:ext>
            </p:extLst>
          </p:nvPr>
        </p:nvGraphicFramePr>
        <p:xfrm>
          <a:off x="135000" y="1884363"/>
          <a:ext cx="6588000" cy="2536386"/>
        </p:xfrm>
        <a:graphic>
          <a:graphicData uri="http://schemas.openxmlformats.org/drawingml/2006/table">
            <a:tbl>
              <a:tblPr firstRow="1" bandRow="1">
                <a:tableStyleId>{F5AB1C69-6EDB-4FF4-983F-18BD219EF322}</a:tableStyleId>
              </a:tblPr>
              <a:tblGrid>
                <a:gridCol w="6030611">
                  <a:extLst>
                    <a:ext uri="{9D8B030D-6E8A-4147-A177-3AD203B41FA5}">
                      <a16:colId xmlns:a16="http://schemas.microsoft.com/office/drawing/2014/main" val="2865670292"/>
                    </a:ext>
                  </a:extLst>
                </a:gridCol>
                <a:gridCol w="557389">
                  <a:extLst>
                    <a:ext uri="{9D8B030D-6E8A-4147-A177-3AD203B41FA5}">
                      <a16:colId xmlns:a16="http://schemas.microsoft.com/office/drawing/2014/main" val="1106959270"/>
                    </a:ext>
                  </a:extLst>
                </a:gridCol>
              </a:tblGrid>
              <a:tr h="0">
                <a:tc>
                  <a:txBody>
                    <a:bodyPr/>
                    <a:lstStyle/>
                    <a:p>
                      <a:pPr algn="l" fontAlgn="b"/>
                      <a:r>
                        <a:rPr lang="en-GB" sz="800" u="none" strike="noStrike" dirty="0">
                          <a:effectLst/>
                        </a:rPr>
                        <a:t>Competency</a:t>
                      </a:r>
                      <a:endParaRPr lang="en-GB" sz="800" b="1"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800" u="none" strike="noStrike" dirty="0">
                          <a:effectLst/>
                        </a:rPr>
                        <a:t>Total</a:t>
                      </a:r>
                      <a:endParaRPr lang="en-GB" sz="8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340777190"/>
                  </a:ext>
                </a:extLst>
              </a:tr>
              <a:tr h="387171">
                <a:tc>
                  <a:txBody>
                    <a:bodyPr/>
                    <a:lstStyle/>
                    <a:p>
                      <a:pPr algn="l" fontAlgn="b"/>
                      <a:r>
                        <a:rPr lang="en-GB" sz="800" u="none" strike="noStrike" dirty="0">
                          <a:solidFill>
                            <a:schemeClr val="bg2">
                              <a:lumMod val="10000"/>
                            </a:schemeClr>
                          </a:solidFill>
                          <a:effectLst/>
                        </a:rPr>
                        <a:t>13: Participate in initiatives to enhance service provision.</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6  (20%)</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755851637"/>
                  </a:ext>
                </a:extLst>
              </a:tr>
              <a:tr h="387171">
                <a:tc>
                  <a:txBody>
                    <a:bodyPr/>
                    <a:lstStyle/>
                    <a:p>
                      <a:pPr algn="l" fontAlgn="b"/>
                      <a:r>
                        <a:rPr lang="en-GB" sz="800" u="none" strike="noStrike" dirty="0">
                          <a:solidFill>
                            <a:schemeClr val="bg2">
                              <a:lumMod val="10000"/>
                            </a:schemeClr>
                          </a:solidFill>
                          <a:effectLst/>
                        </a:rPr>
                        <a:t>6: Actively engage with public health initiatives.</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5  (17%)</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195626172"/>
                  </a:ext>
                </a:extLst>
              </a:tr>
              <a:tr h="387171">
                <a:tc>
                  <a:txBody>
                    <a:bodyPr/>
                    <a:lstStyle/>
                    <a:p>
                      <a:pPr algn="l" fontAlgn="b"/>
                      <a:r>
                        <a:rPr lang="en-GB" sz="800" u="none" strike="noStrike" dirty="0">
                          <a:solidFill>
                            <a:schemeClr val="bg2">
                              <a:lumMod val="10000"/>
                            </a:schemeClr>
                          </a:solidFill>
                          <a:effectLst/>
                        </a:rPr>
                        <a:t>10: Participate in the teaching, training and mentoring of staff within the scope of the MSW role and responsibilities and in collaboration with the multi-disciplinary team.</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4  (13%)</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262745204"/>
                  </a:ext>
                </a:extLst>
              </a:tr>
              <a:tr h="387171">
                <a:tc>
                  <a:txBody>
                    <a:bodyPr/>
                    <a:lstStyle/>
                    <a:p>
                      <a:pPr algn="l" fontAlgn="b"/>
                      <a:r>
                        <a:rPr lang="en-GB" sz="800" u="none" strike="noStrike" dirty="0">
                          <a:solidFill>
                            <a:schemeClr val="bg2">
                              <a:lumMod val="10000"/>
                            </a:schemeClr>
                          </a:solidFill>
                          <a:effectLst/>
                        </a:rPr>
                        <a:t>11: Work within organisational policies and procedures to ensure maintenance of safe working practices for women, their families and colleagues.</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4  (13%)</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867158728"/>
                  </a:ext>
                </a:extLst>
              </a:tr>
              <a:tr h="387171">
                <a:tc>
                  <a:txBody>
                    <a:bodyPr/>
                    <a:lstStyle/>
                    <a:p>
                      <a:pPr algn="l" fontAlgn="b"/>
                      <a:r>
                        <a:rPr lang="en-GB" sz="800" u="none" strike="noStrike" dirty="0">
                          <a:solidFill>
                            <a:schemeClr val="bg2">
                              <a:lumMod val="10000"/>
                            </a:schemeClr>
                          </a:solidFill>
                          <a:effectLst/>
                        </a:rPr>
                        <a:t>9: Maintain and develop knowledge, skills and behaviours through training and education to include local mandatory training.</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3  (10%)</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4146072506"/>
                  </a:ext>
                </a:extLst>
              </a:tr>
              <a:tr h="387171">
                <a:tc>
                  <a:txBody>
                    <a:bodyPr/>
                    <a:lstStyle/>
                    <a:p>
                      <a:pPr algn="l" fontAlgn="b"/>
                      <a:r>
                        <a:rPr lang="en-GB" sz="800" u="none" strike="noStrike" dirty="0">
                          <a:solidFill>
                            <a:schemeClr val="bg2">
                              <a:lumMod val="10000"/>
                            </a:schemeClr>
                          </a:solidFill>
                          <a:effectLst/>
                        </a:rPr>
                        <a:t>7: Provide and monitor care safely and effectively.</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00" u="none" strike="noStrike" dirty="0">
                          <a:solidFill>
                            <a:schemeClr val="bg2">
                              <a:lumMod val="10000"/>
                            </a:schemeClr>
                          </a:solidFill>
                          <a:effectLst/>
                        </a:rPr>
                        <a:t>2  (7%)</a:t>
                      </a:r>
                      <a:endParaRPr lang="en-GB" sz="80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999635643"/>
                  </a:ext>
                </a:extLst>
              </a:tr>
            </a:tbl>
          </a:graphicData>
        </a:graphic>
      </p:graphicFrame>
    </p:spTree>
    <p:extLst>
      <p:ext uri="{BB962C8B-B14F-4D97-AF65-F5344CB8AC3E}">
        <p14:creationId xmlns:p14="http://schemas.microsoft.com/office/powerpoint/2010/main" val="621147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0FE85A-A31B-4A64-91EB-93F1F6639428}"/>
              </a:ext>
            </a:extLst>
          </p:cNvPr>
          <p:cNvSpPr txBox="1">
            <a:spLocks noGrp="1"/>
          </p:cNvSpPr>
          <p:nvPr>
            <p:ph type="title" idx="4294967295"/>
          </p:nvPr>
        </p:nvSpPr>
        <p:spPr>
          <a:xfrm>
            <a:off x="314943" y="137217"/>
            <a:ext cx="6228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Next steps</a:t>
            </a:r>
          </a:p>
        </p:txBody>
      </p:sp>
      <p:sp>
        <p:nvSpPr>
          <p:cNvPr id="3" name="Content Placeholder 2">
            <a:extLst>
              <a:ext uri="{FF2B5EF4-FFF2-40B4-BE49-F238E27FC236}">
                <a16:creationId xmlns:a16="http://schemas.microsoft.com/office/drawing/2014/main" id="{7D91327C-7B79-418D-B119-886EE640A14D}"/>
              </a:ext>
            </a:extLst>
          </p:cNvPr>
          <p:cNvSpPr>
            <a:spLocks noGrp="1"/>
          </p:cNvSpPr>
          <p:nvPr>
            <p:ph idx="1"/>
          </p:nvPr>
        </p:nvSpPr>
        <p:spPr>
          <a:xfrm>
            <a:off x="314943" y="999440"/>
            <a:ext cx="6228000" cy="3144620"/>
          </a:xfrm>
        </p:spPr>
        <p:txBody>
          <a:bodyPr vert="horz" lIns="91440" tIns="45720" rIns="91440" bIns="45720" rtlCol="0" anchor="t">
            <a:normAutofit/>
          </a:bodyPr>
          <a:lstStyle/>
          <a:p>
            <a:pPr marL="128270" indent="-128270">
              <a:lnSpc>
                <a:spcPct val="100000"/>
              </a:lnSpc>
            </a:pPr>
            <a:r>
              <a:rPr lang="en-GB" sz="1400" dirty="0">
                <a:solidFill>
                  <a:schemeClr val="bg2">
                    <a:lumMod val="10000"/>
                  </a:schemeClr>
                </a:solidFill>
                <a:cs typeface="Arial"/>
              </a:rPr>
              <a:t>Maternity systems should undertake a learning needs assessments with a view to producing training &amp; development plans that will enable maternity units to fully implement the framework*.</a:t>
            </a:r>
          </a:p>
          <a:p>
            <a:pPr marL="128270" indent="-128270">
              <a:lnSpc>
                <a:spcPct val="100000"/>
              </a:lnSpc>
            </a:pPr>
            <a:endParaRPr lang="en-GB" sz="1400" dirty="0">
              <a:solidFill>
                <a:schemeClr val="bg2">
                  <a:lumMod val="10000"/>
                </a:schemeClr>
              </a:solidFill>
              <a:cs typeface="Arial"/>
            </a:endParaRPr>
          </a:p>
          <a:p>
            <a:pPr marL="128270" indent="-128270">
              <a:lnSpc>
                <a:spcPct val="100000"/>
              </a:lnSpc>
            </a:pPr>
            <a:r>
              <a:rPr lang="en-GB" sz="1400" dirty="0">
                <a:solidFill>
                  <a:schemeClr val="bg2">
                    <a:lumMod val="10000"/>
                  </a:schemeClr>
                </a:solidFill>
                <a:cs typeface="Arial"/>
              </a:rPr>
              <a:t>This can be undertaken at maternity unit, Trust or LMS level dependent on the approach the LMS prefers to take.</a:t>
            </a:r>
          </a:p>
          <a:p>
            <a:pPr marL="128270" indent="-128270">
              <a:lnSpc>
                <a:spcPct val="100000"/>
              </a:lnSpc>
            </a:pPr>
            <a:endParaRPr lang="en-GB" sz="1400" dirty="0">
              <a:solidFill>
                <a:schemeClr val="bg2">
                  <a:lumMod val="10000"/>
                </a:schemeClr>
              </a:solidFill>
              <a:cs typeface="Arial"/>
            </a:endParaRPr>
          </a:p>
          <a:p>
            <a:pPr marL="128270" indent="-128270">
              <a:lnSpc>
                <a:spcPct val="100000"/>
              </a:lnSpc>
            </a:pPr>
            <a:r>
              <a:rPr lang="en-GB" sz="1400" dirty="0">
                <a:solidFill>
                  <a:schemeClr val="bg2">
                    <a:lumMod val="10000"/>
                  </a:schemeClr>
                </a:solidFill>
                <a:cs typeface="Arial"/>
              </a:rPr>
              <a:t>These plans need to include a commitment for future MSW workforces to be trained to meet the framework, for example via the Senior Healthcare Support Worker Apprenticeship.​</a:t>
            </a:r>
          </a:p>
          <a:p>
            <a:pPr marL="0" indent="0">
              <a:lnSpc>
                <a:spcPct val="100000"/>
              </a:lnSpc>
              <a:buNone/>
            </a:pPr>
            <a:endParaRPr lang="en-GB" sz="1400" dirty="0">
              <a:solidFill>
                <a:schemeClr val="bg2">
                  <a:lumMod val="10000"/>
                </a:schemeClr>
              </a:solidFill>
              <a:cs typeface="Arial"/>
            </a:endParaRPr>
          </a:p>
          <a:p>
            <a:pPr marL="0" indent="0">
              <a:lnSpc>
                <a:spcPct val="100000"/>
              </a:lnSpc>
              <a:buNone/>
            </a:pPr>
            <a:r>
              <a:rPr lang="en-GB" sz="1400" dirty="0">
                <a:solidFill>
                  <a:schemeClr val="bg2">
                    <a:lumMod val="10000"/>
                  </a:schemeClr>
                </a:solidFill>
                <a:cs typeface="Arial"/>
              </a:rPr>
              <a:t>*</a:t>
            </a:r>
            <a:r>
              <a:rPr lang="en-GB" sz="1400" dirty="0">
                <a:solidFill>
                  <a:srgbClr val="FF0000"/>
                </a:solidFill>
                <a:cs typeface="Arial"/>
              </a:rPr>
              <a:t> In accordance with the HEE funding agreement / bid criteria </a:t>
            </a:r>
          </a:p>
        </p:txBody>
      </p:sp>
    </p:spTree>
    <p:extLst>
      <p:ext uri="{BB962C8B-B14F-4D97-AF65-F5344CB8AC3E}">
        <p14:creationId xmlns:p14="http://schemas.microsoft.com/office/powerpoint/2010/main" val="318488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0FE85A-A31B-4A64-91EB-93F1F6639428}"/>
              </a:ext>
            </a:extLst>
          </p:cNvPr>
          <p:cNvSpPr txBox="1">
            <a:spLocks noGrp="1"/>
          </p:cNvSpPr>
          <p:nvPr>
            <p:ph type="title" idx="4294967295"/>
          </p:nvPr>
        </p:nvSpPr>
        <p:spPr>
          <a:xfrm>
            <a:off x="314943" y="137217"/>
            <a:ext cx="6228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Support</a:t>
            </a:r>
          </a:p>
        </p:txBody>
      </p:sp>
      <p:sp>
        <p:nvSpPr>
          <p:cNvPr id="3" name="Content Placeholder 2">
            <a:extLst>
              <a:ext uri="{FF2B5EF4-FFF2-40B4-BE49-F238E27FC236}">
                <a16:creationId xmlns:a16="http://schemas.microsoft.com/office/drawing/2014/main" id="{7D91327C-7B79-418D-B119-886EE640A14D}"/>
              </a:ext>
            </a:extLst>
          </p:cNvPr>
          <p:cNvSpPr>
            <a:spLocks noGrp="1"/>
          </p:cNvSpPr>
          <p:nvPr>
            <p:ph idx="1"/>
          </p:nvPr>
        </p:nvSpPr>
        <p:spPr>
          <a:xfrm>
            <a:off x="314943" y="552956"/>
            <a:ext cx="6228000" cy="3494664"/>
          </a:xfrm>
        </p:spPr>
        <p:txBody>
          <a:bodyPr vert="horz" lIns="91440" tIns="45720" rIns="91440" bIns="45720" rtlCol="0" anchor="t">
            <a:noAutofit/>
          </a:bodyPr>
          <a:lstStyle/>
          <a:p>
            <a:pPr marL="128270" indent="-128270">
              <a:lnSpc>
                <a:spcPct val="100000"/>
              </a:lnSpc>
            </a:pPr>
            <a:r>
              <a:rPr lang="en-GB" sz="1300" dirty="0">
                <a:solidFill>
                  <a:schemeClr val="bg2">
                    <a:lumMod val="10000"/>
                  </a:schemeClr>
                </a:solidFill>
                <a:cs typeface="Arial"/>
              </a:rPr>
              <a:t>Materials to support employers implementing the Care Certificate, including revised standards and guidance, are available to download from the </a:t>
            </a:r>
            <a:r>
              <a:rPr lang="en-GB" sz="1300" dirty="0">
                <a:cs typeface="Arial"/>
                <a:hlinkClick r:id="rId2"/>
              </a:rPr>
              <a:t>Skills for Health</a:t>
            </a:r>
            <a:r>
              <a:rPr lang="en-GB" sz="1300" dirty="0">
                <a:cs typeface="Arial"/>
              </a:rPr>
              <a:t> </a:t>
            </a:r>
            <a:r>
              <a:rPr lang="en-GB" sz="1300" dirty="0">
                <a:solidFill>
                  <a:schemeClr val="bg2">
                    <a:lumMod val="10000"/>
                  </a:schemeClr>
                </a:solidFill>
                <a:cs typeface="Arial"/>
              </a:rPr>
              <a:t>and</a:t>
            </a:r>
            <a:r>
              <a:rPr lang="en-GB" sz="1300" dirty="0">
                <a:cs typeface="Arial"/>
              </a:rPr>
              <a:t> </a:t>
            </a:r>
            <a:r>
              <a:rPr lang="en-GB" sz="1300" dirty="0">
                <a:cs typeface="Arial"/>
                <a:hlinkClick r:id="rId3"/>
              </a:rPr>
              <a:t>Skills for Care</a:t>
            </a:r>
            <a:r>
              <a:rPr lang="en-GB" sz="1300" dirty="0">
                <a:cs typeface="Arial"/>
              </a:rPr>
              <a:t> </a:t>
            </a:r>
            <a:r>
              <a:rPr lang="en-GB" sz="1300" dirty="0">
                <a:solidFill>
                  <a:schemeClr val="bg2">
                    <a:lumMod val="10000"/>
                  </a:schemeClr>
                </a:solidFill>
                <a:cs typeface="Arial"/>
              </a:rPr>
              <a:t>websites.</a:t>
            </a:r>
            <a:endParaRPr lang="en-US" dirty="0">
              <a:solidFill>
                <a:schemeClr val="bg2">
                  <a:lumMod val="10000"/>
                </a:schemeClr>
              </a:solidFill>
            </a:endParaRPr>
          </a:p>
          <a:p>
            <a:pPr marL="128270" indent="-128270">
              <a:lnSpc>
                <a:spcPct val="100000"/>
              </a:lnSpc>
            </a:pPr>
            <a:endParaRPr lang="en-GB" sz="1300" dirty="0">
              <a:cs typeface="Arial"/>
            </a:endParaRPr>
          </a:p>
          <a:p>
            <a:pPr marL="128270" indent="-128270">
              <a:lnSpc>
                <a:spcPct val="100000"/>
              </a:lnSpc>
            </a:pPr>
            <a:r>
              <a:rPr lang="en-GB" sz="1300" dirty="0">
                <a:cs typeface="Arial"/>
                <a:hlinkClick r:id="rId4"/>
              </a:rPr>
              <a:t>Learning Support for Functional Skills are freely available</a:t>
            </a:r>
            <a:r>
              <a:rPr lang="en-GB" sz="1300" dirty="0">
                <a:cs typeface="Arial"/>
              </a:rPr>
              <a:t> </a:t>
            </a:r>
            <a:r>
              <a:rPr lang="en-GB" sz="1300" dirty="0">
                <a:solidFill>
                  <a:schemeClr val="bg2">
                    <a:lumMod val="10000"/>
                  </a:schemeClr>
                </a:solidFill>
                <a:cs typeface="Arial"/>
              </a:rPr>
              <a:t>for all staff working in healthcare and is available to any level of learner.</a:t>
            </a:r>
          </a:p>
          <a:p>
            <a:pPr marL="128270" indent="-128270">
              <a:lnSpc>
                <a:spcPct val="100000"/>
              </a:lnSpc>
            </a:pPr>
            <a:endParaRPr lang="en-GB" sz="1300" dirty="0">
              <a:solidFill>
                <a:schemeClr val="bg2">
                  <a:lumMod val="10000"/>
                </a:schemeClr>
              </a:solidFill>
              <a:cs typeface="Arial"/>
            </a:endParaRPr>
          </a:p>
          <a:p>
            <a:pPr marL="128270" indent="-128270">
              <a:lnSpc>
                <a:spcPct val="100000"/>
              </a:lnSpc>
            </a:pPr>
            <a:r>
              <a:rPr lang="en-GB" sz="1300" dirty="0">
                <a:solidFill>
                  <a:schemeClr val="bg2">
                    <a:lumMod val="10000"/>
                  </a:schemeClr>
                </a:solidFill>
                <a:cs typeface="Arial"/>
              </a:rPr>
              <a:t>Competency 6 on public health initiatives was a commonly cited competency gap.</a:t>
            </a:r>
          </a:p>
          <a:p>
            <a:pPr marL="128270" indent="-128270">
              <a:lnSpc>
                <a:spcPct val="100000"/>
              </a:lnSpc>
            </a:pPr>
            <a:endParaRPr lang="en-GB" sz="1300" dirty="0">
              <a:solidFill>
                <a:schemeClr val="bg2">
                  <a:lumMod val="10000"/>
                </a:schemeClr>
              </a:solidFill>
              <a:cs typeface="Arial"/>
            </a:endParaRPr>
          </a:p>
          <a:p>
            <a:pPr marL="128270" indent="-128270">
              <a:lnSpc>
                <a:spcPct val="100000"/>
              </a:lnSpc>
            </a:pPr>
            <a:r>
              <a:rPr lang="en-GB" sz="1300" dirty="0">
                <a:solidFill>
                  <a:schemeClr val="bg2">
                    <a:lumMod val="10000"/>
                  </a:schemeClr>
                </a:solidFill>
                <a:cs typeface="Arial"/>
              </a:rPr>
              <a:t>There are a host of e-learning resources available for staff on the e-Learning for Health hub.</a:t>
            </a:r>
          </a:p>
          <a:p>
            <a:pPr marL="128270" indent="-128270">
              <a:lnSpc>
                <a:spcPct val="100000"/>
              </a:lnSpc>
            </a:pPr>
            <a:endParaRPr lang="en-GB" sz="1300" dirty="0">
              <a:solidFill>
                <a:schemeClr val="bg2">
                  <a:lumMod val="10000"/>
                </a:schemeClr>
              </a:solidFill>
              <a:cs typeface="Arial"/>
            </a:endParaRPr>
          </a:p>
          <a:p>
            <a:pPr marL="128270" indent="-128270">
              <a:lnSpc>
                <a:spcPct val="100000"/>
              </a:lnSpc>
            </a:pPr>
            <a:r>
              <a:rPr lang="en-GB" sz="1300" dirty="0">
                <a:solidFill>
                  <a:schemeClr val="bg2">
                    <a:lumMod val="10000"/>
                  </a:schemeClr>
                </a:solidFill>
                <a:ea typeface="+mn-lt"/>
                <a:cs typeface="+mn-lt"/>
              </a:rPr>
              <a:t>If you have any questions, please contact us at </a:t>
            </a:r>
            <a:r>
              <a:rPr lang="en-GB" sz="1300" dirty="0">
                <a:solidFill>
                  <a:schemeClr val="bg2">
                    <a:lumMod val="10000"/>
                  </a:schemeClr>
                </a:solidFill>
                <a:ea typeface="+mn-lt"/>
                <a:cs typeface="+mn-lt"/>
                <a:hlinkClick r:id="rId5"/>
              </a:rPr>
              <a:t>maternityprogramme@hee.nhs.uk</a:t>
            </a:r>
            <a:r>
              <a:rPr lang="en-GB" sz="1300" dirty="0">
                <a:solidFill>
                  <a:schemeClr val="bg2">
                    <a:lumMod val="10000"/>
                  </a:schemeClr>
                </a:solidFill>
                <a:ea typeface="+mn-lt"/>
                <a:cs typeface="+mn-lt"/>
              </a:rPr>
              <a:t> </a:t>
            </a:r>
            <a:endParaRPr lang="en-GB" dirty="0">
              <a:solidFill>
                <a:schemeClr val="bg2">
                  <a:lumMod val="10000"/>
                </a:schemeClr>
              </a:solidFill>
            </a:endParaRPr>
          </a:p>
        </p:txBody>
      </p:sp>
    </p:spTree>
    <p:extLst>
      <p:ext uri="{BB962C8B-B14F-4D97-AF65-F5344CB8AC3E}">
        <p14:creationId xmlns:p14="http://schemas.microsoft.com/office/powerpoint/2010/main" val="141400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43BFC5-7737-44CC-B647-84BAB2A1D345}"/>
              </a:ext>
            </a:extLst>
          </p:cNvPr>
          <p:cNvSpPr txBox="1">
            <a:spLocks noGrp="1"/>
          </p:cNvSpPr>
          <p:nvPr>
            <p:ph type="title" idx="4294967295"/>
          </p:nvPr>
        </p:nvSpPr>
        <p:spPr>
          <a:xfrm>
            <a:off x="314943" y="137217"/>
            <a:ext cx="6228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Framework</a:t>
            </a:r>
          </a:p>
        </p:txBody>
      </p:sp>
      <p:sp>
        <p:nvSpPr>
          <p:cNvPr id="5" name="TextBox 4">
            <a:extLst>
              <a:ext uri="{FF2B5EF4-FFF2-40B4-BE49-F238E27FC236}">
                <a16:creationId xmlns:a16="http://schemas.microsoft.com/office/drawing/2014/main" id="{656BA608-D0A6-475C-A728-2877D9F6B7BB}"/>
              </a:ext>
            </a:extLst>
          </p:cNvPr>
          <p:cNvSpPr txBox="1"/>
          <p:nvPr/>
        </p:nvSpPr>
        <p:spPr>
          <a:xfrm>
            <a:off x="314945" y="499593"/>
            <a:ext cx="1621012" cy="1400151"/>
          </a:xfrm>
          <a:prstGeom prst="rect">
            <a:avLst/>
          </a:prstGeom>
        </p:spPr>
        <p:txBody>
          <a:bodyPr vert="horz" lIns="91440" tIns="45720" rIns="91440" bIns="45720" rtlCol="0" anchor="t">
            <a:noAutofit/>
          </a:bodyPr>
          <a:lstStyle/>
          <a:p>
            <a:pPr defTabSz="514337">
              <a:spcBef>
                <a:spcPct val="0"/>
              </a:spcBef>
            </a:pPr>
            <a:r>
              <a:rPr lang="en-GB" sz="1050" dirty="0">
                <a:solidFill>
                  <a:schemeClr val="bg2">
                    <a:lumMod val="10000"/>
                  </a:schemeClr>
                </a:solidFill>
                <a:ea typeface="+mj-ea"/>
                <a:cs typeface="+mj-cs"/>
              </a:rPr>
              <a:t>Progression through the Maternity Support Worker Competency, Education and Career Development Framework is summarised in the diagram.</a:t>
            </a:r>
            <a:endParaRPr lang="en-GB" sz="1050" kern="1200" dirty="0">
              <a:solidFill>
                <a:schemeClr val="bg2">
                  <a:lumMod val="10000"/>
                </a:schemeClr>
              </a:solidFill>
              <a:ea typeface="+mj-ea"/>
              <a:cs typeface="+mj-cs"/>
            </a:endParaRPr>
          </a:p>
        </p:txBody>
      </p:sp>
      <p:pic>
        <p:nvPicPr>
          <p:cNvPr id="7" name="Picture 6" descr="Graphic showing the progression through the Maternity Support Worker Competency, Education and Career Development Framework. Entry at level 2 requires 5 GCSEs (or equivalent) and exit at level 4 requires FDSci and L2 English/Maths.">
            <a:extLst>
              <a:ext uri="{FF2B5EF4-FFF2-40B4-BE49-F238E27FC236}">
                <a16:creationId xmlns:a16="http://schemas.microsoft.com/office/drawing/2014/main" id="{9E9C5EDF-A796-49B2-88AA-42630A3156A0}"/>
              </a:ext>
            </a:extLst>
          </p:cNvPr>
          <p:cNvPicPr>
            <a:picLocks noChangeAspect="1"/>
          </p:cNvPicPr>
          <p:nvPr/>
        </p:nvPicPr>
        <p:blipFill>
          <a:blip r:embed="rId2"/>
          <a:stretch>
            <a:fillRect/>
          </a:stretch>
        </p:blipFill>
        <p:spPr>
          <a:xfrm>
            <a:off x="1935956" y="137217"/>
            <a:ext cx="4764881" cy="4366479"/>
          </a:xfrm>
          <a:prstGeom prst="rect">
            <a:avLst/>
          </a:prstGeom>
        </p:spPr>
      </p:pic>
    </p:spTree>
    <p:extLst>
      <p:ext uri="{BB962C8B-B14F-4D97-AF65-F5344CB8AC3E}">
        <p14:creationId xmlns:p14="http://schemas.microsoft.com/office/powerpoint/2010/main" val="62751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7D29DE-623D-469B-9FA3-33FE96EA80BE}"/>
              </a:ext>
            </a:extLst>
          </p:cNvPr>
          <p:cNvSpPr txBox="1">
            <a:spLocks noGrp="1"/>
          </p:cNvSpPr>
          <p:nvPr>
            <p:ph type="title" idx="4294967295"/>
          </p:nvPr>
        </p:nvSpPr>
        <p:spPr>
          <a:xfrm>
            <a:off x="314943" y="137217"/>
            <a:ext cx="6228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Project Background</a:t>
            </a:r>
          </a:p>
        </p:txBody>
      </p:sp>
      <p:sp>
        <p:nvSpPr>
          <p:cNvPr id="5" name="TextBox 4">
            <a:extLst>
              <a:ext uri="{FF2B5EF4-FFF2-40B4-BE49-F238E27FC236}">
                <a16:creationId xmlns:a16="http://schemas.microsoft.com/office/drawing/2014/main" id="{62AAB813-8717-4DA9-BA2F-AFE88054D2AD}"/>
              </a:ext>
            </a:extLst>
          </p:cNvPr>
          <p:cNvSpPr txBox="1"/>
          <p:nvPr/>
        </p:nvSpPr>
        <p:spPr>
          <a:xfrm>
            <a:off x="314945" y="499592"/>
            <a:ext cx="6228108" cy="3808089"/>
          </a:xfrm>
          <a:prstGeom prst="rect">
            <a:avLst/>
          </a:prstGeom>
        </p:spPr>
        <p:txBody>
          <a:bodyPr vert="horz" lIns="91440" tIns="45720" rIns="91440" bIns="45720" rtlCol="0" anchor="t">
            <a:noAutofit/>
          </a:bodyPr>
          <a:lstStyle/>
          <a:p>
            <a:pPr marL="171450" indent="-171450" defTabSz="514337">
              <a:spcBef>
                <a:spcPct val="0"/>
              </a:spcBef>
              <a:buFont typeface="Arial" panose="020B0604020202020204" pitchFamily="34" charset="0"/>
              <a:buChar char="•"/>
            </a:pPr>
            <a:r>
              <a:rPr lang="en-GB" sz="1150" dirty="0">
                <a:solidFill>
                  <a:schemeClr val="bg2">
                    <a:lumMod val="10000"/>
                  </a:schemeClr>
                </a:solidFill>
                <a:ea typeface="+mj-ea"/>
                <a:cs typeface="+mj-cs"/>
              </a:rPr>
              <a:t>Following a successful pilot of the framework across organisations of North West London, HEE secured funding to support plans for full implementation across all maternity units in England.</a:t>
            </a:r>
          </a:p>
          <a:p>
            <a:pPr marL="171450" indent="-171450" defTabSz="514337">
              <a:spcBef>
                <a:spcPct val="0"/>
              </a:spcBef>
              <a:buFont typeface="Arial" panose="020B0604020202020204" pitchFamily="34" charset="0"/>
              <a:buChar char="•"/>
            </a:pPr>
            <a:endParaRPr lang="en-GB" sz="1150" dirty="0">
              <a:solidFill>
                <a:schemeClr val="bg2">
                  <a:lumMod val="10000"/>
                </a:schemeClr>
              </a:solidFill>
              <a:ea typeface="+mj-ea"/>
              <a:cs typeface="+mj-cs"/>
            </a:endParaRPr>
          </a:p>
          <a:p>
            <a:pPr marL="171450" indent="-171450" defTabSz="514337">
              <a:spcBef>
                <a:spcPct val="0"/>
              </a:spcBef>
              <a:buFont typeface="Arial" panose="020B0604020202020204" pitchFamily="34" charset="0"/>
              <a:buChar char="•"/>
            </a:pPr>
            <a:r>
              <a:rPr lang="en-GB" sz="1150" dirty="0">
                <a:solidFill>
                  <a:schemeClr val="bg2">
                    <a:lumMod val="10000"/>
                  </a:schemeClr>
                </a:solidFill>
                <a:ea typeface="+mj-ea"/>
                <a:cs typeface="+mj-cs"/>
              </a:rPr>
              <a:t>The 2020/21 funding was available to Local Maternity Systems (LMSs) to support desktop review and mapping of maternity support staff against the framework.</a:t>
            </a:r>
          </a:p>
          <a:p>
            <a:pPr marL="171450" indent="-171450" defTabSz="514337">
              <a:spcBef>
                <a:spcPct val="0"/>
              </a:spcBef>
              <a:buFont typeface="Arial" panose="020B0604020202020204" pitchFamily="34" charset="0"/>
              <a:buChar char="•"/>
            </a:pPr>
            <a:endParaRPr lang="en-GB" sz="1150" dirty="0">
              <a:solidFill>
                <a:schemeClr val="bg2">
                  <a:lumMod val="10000"/>
                </a:schemeClr>
              </a:solidFill>
              <a:ea typeface="+mj-ea"/>
              <a:cs typeface="+mj-cs"/>
            </a:endParaRPr>
          </a:p>
          <a:p>
            <a:pPr marL="171450" indent="-171450" defTabSz="514337">
              <a:spcBef>
                <a:spcPct val="0"/>
              </a:spcBef>
              <a:buFont typeface="Arial" panose="020B0604020202020204" pitchFamily="34" charset="0"/>
              <a:buChar char="•"/>
            </a:pPr>
            <a:r>
              <a:rPr lang="en-GB" sz="1150" dirty="0">
                <a:solidFill>
                  <a:schemeClr val="bg2">
                    <a:lumMod val="10000"/>
                  </a:schemeClr>
                </a:solidFill>
                <a:ea typeface="+mj-ea"/>
                <a:cs typeface="+mj-cs"/>
              </a:rPr>
              <a:t>All maternity units were encouraged to review their MSW workforce, including support staff that are not described as MSWs (historically, support workers have had numerous titles associated with their roles).</a:t>
            </a:r>
          </a:p>
          <a:p>
            <a:pPr marL="171450" indent="-171450" defTabSz="514337">
              <a:spcBef>
                <a:spcPct val="0"/>
              </a:spcBef>
              <a:buFont typeface="Arial" panose="020B0604020202020204" pitchFamily="34" charset="0"/>
              <a:buChar char="•"/>
            </a:pPr>
            <a:endParaRPr lang="en-GB" sz="1150" dirty="0">
              <a:solidFill>
                <a:schemeClr val="bg2">
                  <a:lumMod val="10000"/>
                </a:schemeClr>
              </a:solidFill>
              <a:ea typeface="+mj-ea"/>
              <a:cs typeface="+mj-cs"/>
            </a:endParaRPr>
          </a:p>
          <a:p>
            <a:pPr marL="171450" indent="-171450" defTabSz="514337">
              <a:spcBef>
                <a:spcPct val="0"/>
              </a:spcBef>
              <a:buFont typeface="Arial" panose="020B0604020202020204" pitchFamily="34" charset="0"/>
              <a:buChar char="•"/>
            </a:pPr>
            <a:r>
              <a:rPr lang="en-GB" sz="1150" dirty="0">
                <a:solidFill>
                  <a:schemeClr val="bg2">
                    <a:lumMod val="10000"/>
                  </a:schemeClr>
                </a:solidFill>
                <a:ea typeface="+mj-ea"/>
                <a:cs typeface="+mj-cs"/>
              </a:rPr>
              <a:t>Each maternity unit was then asked to map their MSWs against the education and competency requirements at levels 2, 3 and 4 described in the framework.</a:t>
            </a:r>
          </a:p>
          <a:p>
            <a:pPr marL="171450" indent="-171450" defTabSz="514337">
              <a:spcBef>
                <a:spcPct val="0"/>
              </a:spcBef>
              <a:buFont typeface="Arial" panose="020B0604020202020204" pitchFamily="34" charset="0"/>
              <a:buChar char="•"/>
            </a:pPr>
            <a:endParaRPr lang="en-GB" sz="1150" dirty="0">
              <a:solidFill>
                <a:schemeClr val="bg2">
                  <a:lumMod val="10000"/>
                </a:schemeClr>
              </a:solidFill>
              <a:ea typeface="+mj-ea"/>
              <a:cs typeface="+mj-cs"/>
            </a:endParaRPr>
          </a:p>
          <a:p>
            <a:pPr marL="171450" indent="-171450" defTabSz="514337">
              <a:spcBef>
                <a:spcPct val="0"/>
              </a:spcBef>
              <a:buFont typeface="Arial" panose="020B0604020202020204" pitchFamily="34" charset="0"/>
              <a:buChar char="•"/>
            </a:pPr>
            <a:r>
              <a:rPr lang="en-GB" sz="1150" dirty="0">
                <a:solidFill>
                  <a:schemeClr val="bg2">
                    <a:lumMod val="10000"/>
                  </a:schemeClr>
                </a:solidFill>
                <a:ea typeface="+mj-ea"/>
                <a:cs typeface="+mj-cs"/>
              </a:rPr>
              <a:t>LMSs collated mapping findings from their units and the results are described in these slides:</a:t>
            </a:r>
          </a:p>
          <a:p>
            <a:pPr marL="514350" lvl="1" indent="-171450" defTabSz="514337">
              <a:spcBef>
                <a:spcPct val="0"/>
              </a:spcBef>
              <a:buFont typeface="Wingdings" panose="05000000000000000000" pitchFamily="2" charset="2"/>
              <a:buChar char="§"/>
            </a:pPr>
            <a:r>
              <a:rPr lang="en-GB" sz="1150" dirty="0">
                <a:solidFill>
                  <a:schemeClr val="bg2">
                    <a:lumMod val="10000"/>
                  </a:schemeClr>
                </a:solidFill>
                <a:ea typeface="+mj-ea"/>
                <a:cs typeface="+mj-cs"/>
                <a:hlinkClick r:id="rId2" action="ppaction://hlinksldjump"/>
              </a:rPr>
              <a:t>Summary of staff reviewed</a:t>
            </a:r>
            <a:endParaRPr lang="en-GB" sz="1150" dirty="0">
              <a:solidFill>
                <a:schemeClr val="bg2">
                  <a:lumMod val="10000"/>
                </a:schemeClr>
              </a:solidFill>
              <a:ea typeface="+mj-ea"/>
              <a:cs typeface="+mj-cs"/>
            </a:endParaRPr>
          </a:p>
          <a:p>
            <a:pPr marL="514350" lvl="1" indent="-171450" defTabSz="514337">
              <a:spcBef>
                <a:spcPct val="0"/>
              </a:spcBef>
              <a:buFont typeface="Wingdings" panose="05000000000000000000" pitchFamily="2" charset="2"/>
              <a:buChar char="§"/>
            </a:pPr>
            <a:r>
              <a:rPr lang="en-GB" sz="1150" kern="1200" dirty="0">
                <a:solidFill>
                  <a:schemeClr val="bg2">
                    <a:lumMod val="10000"/>
                  </a:schemeClr>
                </a:solidFill>
                <a:ea typeface="+mj-ea"/>
                <a:cs typeface="+mj-cs"/>
                <a:hlinkClick r:id="rId3" action="ppaction://hlinksldjump"/>
              </a:rPr>
              <a:t>Full list of competencies described in framework</a:t>
            </a:r>
            <a:endParaRPr lang="en-GB" sz="1150" kern="1200" dirty="0">
              <a:solidFill>
                <a:schemeClr val="bg2">
                  <a:lumMod val="10000"/>
                </a:schemeClr>
              </a:solidFill>
              <a:ea typeface="+mj-ea"/>
              <a:cs typeface="+mj-cs"/>
            </a:endParaRPr>
          </a:p>
          <a:p>
            <a:pPr marL="514350" lvl="1" indent="-171450" defTabSz="514337">
              <a:spcBef>
                <a:spcPct val="0"/>
              </a:spcBef>
              <a:buFont typeface="Wingdings" panose="05000000000000000000" pitchFamily="2" charset="2"/>
              <a:buChar char="§"/>
            </a:pPr>
            <a:r>
              <a:rPr lang="en-GB" sz="1150" dirty="0">
                <a:solidFill>
                  <a:schemeClr val="bg2">
                    <a:lumMod val="10000"/>
                  </a:schemeClr>
                </a:solidFill>
                <a:ea typeface="+mj-ea"/>
                <a:cs typeface="+mj-cs"/>
                <a:hlinkClick r:id="rId4" action="ppaction://hlinksldjump"/>
              </a:rPr>
              <a:t>Level 2 Maternity Housekeeper (MH)</a:t>
            </a:r>
            <a:endParaRPr lang="en-GB" sz="1150" dirty="0">
              <a:solidFill>
                <a:schemeClr val="bg2">
                  <a:lumMod val="10000"/>
                </a:schemeClr>
              </a:solidFill>
              <a:ea typeface="+mj-ea"/>
              <a:cs typeface="+mj-cs"/>
            </a:endParaRPr>
          </a:p>
          <a:p>
            <a:pPr marL="514350" lvl="1" indent="-171450" defTabSz="514337">
              <a:spcBef>
                <a:spcPct val="0"/>
              </a:spcBef>
              <a:buFont typeface="Wingdings" panose="05000000000000000000" pitchFamily="2" charset="2"/>
              <a:buChar char="§"/>
            </a:pPr>
            <a:r>
              <a:rPr lang="en-GB" sz="1150" kern="1200" dirty="0">
                <a:solidFill>
                  <a:schemeClr val="bg2">
                    <a:lumMod val="10000"/>
                  </a:schemeClr>
                </a:solidFill>
                <a:ea typeface="+mj-ea"/>
                <a:cs typeface="+mj-cs"/>
                <a:hlinkClick r:id="rId5" action="ppaction://hlinksldjump"/>
              </a:rPr>
              <a:t>Level 3 Maternity Support Worker (MSW)</a:t>
            </a:r>
            <a:endParaRPr lang="en-GB" sz="1150" kern="1200" dirty="0">
              <a:solidFill>
                <a:schemeClr val="bg2">
                  <a:lumMod val="10000"/>
                </a:schemeClr>
              </a:solidFill>
              <a:ea typeface="+mj-ea"/>
              <a:cs typeface="+mj-cs"/>
            </a:endParaRPr>
          </a:p>
          <a:p>
            <a:pPr marL="514350" lvl="1" indent="-171450" defTabSz="514337">
              <a:spcBef>
                <a:spcPct val="0"/>
              </a:spcBef>
              <a:buFont typeface="Wingdings" panose="05000000000000000000" pitchFamily="2" charset="2"/>
              <a:buChar char="§"/>
            </a:pPr>
            <a:r>
              <a:rPr lang="en-GB" sz="1150" dirty="0">
                <a:solidFill>
                  <a:schemeClr val="bg2">
                    <a:lumMod val="10000"/>
                  </a:schemeClr>
                </a:solidFill>
                <a:ea typeface="+mj-ea"/>
                <a:cs typeface="+mj-cs"/>
                <a:hlinkClick r:id="rId6" action="ppaction://hlinksldjump"/>
              </a:rPr>
              <a:t>Level 4 Maternity Support Worker (MSW)</a:t>
            </a:r>
            <a:endParaRPr lang="en-GB" sz="1150" dirty="0">
              <a:solidFill>
                <a:schemeClr val="bg2">
                  <a:lumMod val="10000"/>
                </a:schemeClr>
              </a:solidFill>
              <a:ea typeface="+mj-ea"/>
              <a:cs typeface="+mj-cs"/>
            </a:endParaRPr>
          </a:p>
        </p:txBody>
      </p:sp>
    </p:spTree>
    <p:extLst>
      <p:ext uri="{BB962C8B-B14F-4D97-AF65-F5344CB8AC3E}">
        <p14:creationId xmlns:p14="http://schemas.microsoft.com/office/powerpoint/2010/main" val="2945984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F09F49-2316-4949-9279-D5F5E3571009}"/>
              </a:ext>
            </a:extLst>
          </p:cNvPr>
          <p:cNvSpPr txBox="1">
            <a:spLocks noGrp="1"/>
          </p:cNvSpPr>
          <p:nvPr>
            <p:ph type="title" idx="4294967295"/>
          </p:nvPr>
        </p:nvSpPr>
        <p:spPr>
          <a:xfrm>
            <a:off x="314943" y="137217"/>
            <a:ext cx="6228000"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Staff reviewed</a:t>
            </a:r>
          </a:p>
        </p:txBody>
      </p:sp>
      <p:sp>
        <p:nvSpPr>
          <p:cNvPr id="6" name="TextBox 5">
            <a:extLst>
              <a:ext uri="{FF2B5EF4-FFF2-40B4-BE49-F238E27FC236}">
                <a16:creationId xmlns:a16="http://schemas.microsoft.com/office/drawing/2014/main" id="{0F6E4EFA-D913-48DA-AB28-76E7FFE8A111}"/>
              </a:ext>
            </a:extLst>
          </p:cNvPr>
          <p:cNvSpPr txBox="1"/>
          <p:nvPr/>
        </p:nvSpPr>
        <p:spPr>
          <a:xfrm>
            <a:off x="314945" y="499592"/>
            <a:ext cx="6228108" cy="1618107"/>
          </a:xfrm>
          <a:prstGeom prst="rect">
            <a:avLst/>
          </a:prstGeom>
        </p:spPr>
        <p:txBody>
          <a:bodyPr vert="horz" lIns="91440" tIns="45720" rIns="91440" bIns="45720" rtlCol="0" anchor="t">
            <a:noAutofit/>
          </a:bodyPr>
          <a:lstStyle/>
          <a:p>
            <a:pPr defTabSz="514337">
              <a:spcBef>
                <a:spcPct val="0"/>
              </a:spcBef>
            </a:pPr>
            <a:r>
              <a:rPr lang="en-GB" sz="1000" kern="1200" dirty="0">
                <a:solidFill>
                  <a:srgbClr val="000000"/>
                </a:solidFill>
                <a:ea typeface="+mj-ea"/>
                <a:cs typeface="+mj-cs"/>
              </a:rPr>
              <a:t>Table 1 shows a summary of MSWs captured in the mapping exercise. Data were exporte</a:t>
            </a:r>
            <a:r>
              <a:rPr lang="en-GB" sz="1000" dirty="0">
                <a:solidFill>
                  <a:srgbClr val="000000"/>
                </a:solidFill>
                <a:ea typeface="+mj-ea"/>
                <a:cs typeface="+mj-cs"/>
              </a:rPr>
              <a:t>d at the end of November 2021. </a:t>
            </a:r>
          </a:p>
          <a:p>
            <a:pPr defTabSz="514337">
              <a:spcBef>
                <a:spcPct val="0"/>
              </a:spcBef>
            </a:pPr>
            <a:endParaRPr lang="en-GB" sz="1000" kern="1200" dirty="0">
              <a:solidFill>
                <a:srgbClr val="000000"/>
              </a:solidFill>
              <a:ea typeface="+mj-ea"/>
              <a:cs typeface="+mj-cs"/>
            </a:endParaRPr>
          </a:p>
          <a:p>
            <a:pPr defTabSz="514337">
              <a:spcBef>
                <a:spcPct val="0"/>
              </a:spcBef>
            </a:pPr>
            <a:r>
              <a:rPr lang="en-GB" sz="1000" kern="1200" dirty="0">
                <a:solidFill>
                  <a:srgbClr val="000000"/>
                </a:solidFill>
                <a:ea typeface="+mj-ea"/>
                <a:cs typeface="+mj-cs"/>
              </a:rPr>
              <a:t>Total in scope is not available for each MSW role (levels 2, 3 and 4). Where the total reviewed was different than the number in scope, 71% of LMSs cited leave and sickness absence as accounting for the difference. Other issues included non-compliance and lack of access to relevant staff information.</a:t>
            </a:r>
          </a:p>
          <a:p>
            <a:pPr defTabSz="514337">
              <a:spcBef>
                <a:spcPct val="0"/>
              </a:spcBef>
            </a:pPr>
            <a:endParaRPr lang="en-GB" sz="1000" kern="1200" dirty="0">
              <a:solidFill>
                <a:srgbClr val="000000"/>
              </a:solidFill>
              <a:ea typeface="+mj-ea"/>
              <a:cs typeface="+mj-cs"/>
            </a:endParaRPr>
          </a:p>
          <a:p>
            <a:pPr defTabSz="514337">
              <a:spcBef>
                <a:spcPct val="0"/>
              </a:spcBef>
            </a:pPr>
            <a:r>
              <a:rPr lang="en-GB" sz="1000" dirty="0">
                <a:solidFill>
                  <a:srgbClr val="000000"/>
                </a:solidFill>
                <a:ea typeface="+mj-ea"/>
                <a:cs typeface="+mj-cs"/>
              </a:rPr>
              <a:t>Figures from one LMS are yet to be reported. Please be aware we await clarification from a small number of LMSs; figures may be subject to very minor changes.</a:t>
            </a:r>
            <a:endParaRPr lang="en-GB" sz="1000" kern="1200" dirty="0">
              <a:solidFill>
                <a:srgbClr val="000000"/>
              </a:solidFill>
              <a:ea typeface="+mj-ea"/>
              <a:cs typeface="+mj-cs"/>
            </a:endParaRPr>
          </a:p>
        </p:txBody>
      </p:sp>
      <p:sp>
        <p:nvSpPr>
          <p:cNvPr id="7" name="TextBox 6">
            <a:extLst>
              <a:ext uri="{FF2B5EF4-FFF2-40B4-BE49-F238E27FC236}">
                <a16:creationId xmlns:a16="http://schemas.microsoft.com/office/drawing/2014/main" id="{50D3F4BA-8638-42F0-A152-09DC94C97FB0}"/>
              </a:ext>
            </a:extLst>
          </p:cNvPr>
          <p:cNvSpPr txBox="1"/>
          <p:nvPr/>
        </p:nvSpPr>
        <p:spPr>
          <a:xfrm>
            <a:off x="314835" y="2050644"/>
            <a:ext cx="6228108" cy="369332"/>
          </a:xfrm>
          <a:prstGeom prst="rect">
            <a:avLst/>
          </a:prstGeom>
          <a:noFill/>
        </p:spPr>
        <p:txBody>
          <a:bodyPr wrap="square" rtlCol="0">
            <a:spAutoFit/>
          </a:bodyPr>
          <a:lstStyle/>
          <a:p>
            <a:r>
              <a:rPr lang="en-GB" sz="900" b="1" dirty="0">
                <a:solidFill>
                  <a:srgbClr val="000000"/>
                </a:solidFill>
              </a:rPr>
              <a:t>Table 1. </a:t>
            </a:r>
            <a:r>
              <a:rPr lang="en-GB" sz="900" dirty="0">
                <a:solidFill>
                  <a:srgbClr val="000000"/>
                </a:solidFill>
              </a:rPr>
              <a:t>Staff summary by region. Percentages shown are proportion of total maternity support staff. *Percentage of LMSs reporting.</a:t>
            </a:r>
          </a:p>
        </p:txBody>
      </p:sp>
      <p:graphicFrame>
        <p:nvGraphicFramePr>
          <p:cNvPr id="4" name="Table 3">
            <a:extLst>
              <a:ext uri="{FF2B5EF4-FFF2-40B4-BE49-F238E27FC236}">
                <a16:creationId xmlns:a16="http://schemas.microsoft.com/office/drawing/2014/main" id="{5FAB2DFF-2C5E-4082-8B4C-F095DA5D5854}"/>
              </a:ext>
            </a:extLst>
          </p:cNvPr>
          <p:cNvGraphicFramePr>
            <a:graphicFrameLocks noGrp="1"/>
          </p:cNvGraphicFramePr>
          <p:nvPr>
            <p:extLst>
              <p:ext uri="{D42A27DB-BD31-4B8C-83A1-F6EECF244321}">
                <p14:modId xmlns:p14="http://schemas.microsoft.com/office/powerpoint/2010/main" val="4234674047"/>
              </p:ext>
            </p:extLst>
          </p:nvPr>
        </p:nvGraphicFramePr>
        <p:xfrm>
          <a:off x="389118" y="2419976"/>
          <a:ext cx="6153823" cy="2052801"/>
        </p:xfrm>
        <a:graphic>
          <a:graphicData uri="http://schemas.openxmlformats.org/drawingml/2006/table">
            <a:tbl>
              <a:tblPr firstRow="1" lastRow="1" bandRow="1">
                <a:tableStyleId>{7DF18680-E054-41AD-8BC1-D1AEF772440D}</a:tableStyleId>
              </a:tblPr>
              <a:tblGrid>
                <a:gridCol w="1391191">
                  <a:extLst>
                    <a:ext uri="{9D8B030D-6E8A-4147-A177-3AD203B41FA5}">
                      <a16:colId xmlns:a16="http://schemas.microsoft.com/office/drawing/2014/main" val="1207018831"/>
                    </a:ext>
                  </a:extLst>
                </a:gridCol>
                <a:gridCol w="1587544">
                  <a:extLst>
                    <a:ext uri="{9D8B030D-6E8A-4147-A177-3AD203B41FA5}">
                      <a16:colId xmlns:a16="http://schemas.microsoft.com/office/drawing/2014/main" val="1744659601"/>
                    </a:ext>
                  </a:extLst>
                </a:gridCol>
                <a:gridCol w="1587544">
                  <a:extLst>
                    <a:ext uri="{9D8B030D-6E8A-4147-A177-3AD203B41FA5}">
                      <a16:colId xmlns:a16="http://schemas.microsoft.com/office/drawing/2014/main" val="3066245633"/>
                    </a:ext>
                  </a:extLst>
                </a:gridCol>
                <a:gridCol w="1587544">
                  <a:extLst>
                    <a:ext uri="{9D8B030D-6E8A-4147-A177-3AD203B41FA5}">
                      <a16:colId xmlns:a16="http://schemas.microsoft.com/office/drawing/2014/main" val="3556453225"/>
                    </a:ext>
                  </a:extLst>
                </a:gridCol>
              </a:tblGrid>
              <a:tr h="228089">
                <a:tc>
                  <a:txBody>
                    <a:bodyPr/>
                    <a:lstStyle/>
                    <a:p>
                      <a:pPr algn="l" fontAlgn="b"/>
                      <a:r>
                        <a:rPr lang="en-GB" sz="850" u="none" strike="noStrike" dirty="0">
                          <a:effectLst/>
                        </a:rPr>
                        <a:t>Region</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850" u="none" strike="noStrike" dirty="0">
                          <a:effectLst/>
                        </a:rPr>
                        <a:t>No. of LMSs reporting</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850" u="none" strike="noStrike" dirty="0">
                          <a:effectLst/>
                        </a:rPr>
                        <a:t>Staff in scope</a:t>
                      </a:r>
                      <a:endParaRPr lang="en-GB" sz="850" b="0" i="0" u="none" strike="noStrike" dirty="0">
                        <a:solidFill>
                          <a:srgbClr val="000000"/>
                        </a:solidFill>
                        <a:effectLst/>
                        <a:latin typeface="Calibri" panose="020F0502020204030204" pitchFamily="34" charset="0"/>
                      </a:endParaRPr>
                    </a:p>
                  </a:txBody>
                  <a:tcPr marL="45720" marR="45720" anchor="ctr"/>
                </a:tc>
                <a:tc>
                  <a:txBody>
                    <a:bodyPr/>
                    <a:lstStyle/>
                    <a:p>
                      <a:pPr algn="l" fontAlgn="b"/>
                      <a:r>
                        <a:rPr lang="en-GB" sz="850" u="none" strike="noStrike" dirty="0">
                          <a:effectLst/>
                        </a:rPr>
                        <a:t>No. reviewed</a:t>
                      </a:r>
                      <a:endParaRPr lang="en-GB" sz="85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805841932"/>
                  </a:ext>
                </a:extLst>
              </a:tr>
              <a:tr h="228089">
                <a:tc>
                  <a:txBody>
                    <a:bodyPr/>
                    <a:lstStyle/>
                    <a:p>
                      <a:pPr algn="l" fontAlgn="b"/>
                      <a:r>
                        <a:rPr lang="en-GB" sz="850" u="none" strike="noStrike" dirty="0">
                          <a:solidFill>
                            <a:schemeClr val="bg2">
                              <a:lumMod val="10000"/>
                            </a:schemeClr>
                          </a:solidFill>
                          <a:effectLst/>
                        </a:rPr>
                        <a:t>East of England</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6</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99.5%</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74.6%</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449349626"/>
                  </a:ext>
                </a:extLst>
              </a:tr>
              <a:tr h="228089">
                <a:tc>
                  <a:txBody>
                    <a:bodyPr/>
                    <a:lstStyle/>
                    <a:p>
                      <a:pPr algn="l" fontAlgn="b"/>
                      <a:r>
                        <a:rPr lang="en-GB" sz="850" u="none" strike="noStrike" dirty="0">
                          <a:solidFill>
                            <a:schemeClr val="bg2">
                              <a:lumMod val="10000"/>
                            </a:schemeClr>
                          </a:solidFill>
                          <a:effectLst/>
                        </a:rPr>
                        <a:t>London</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5</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98.1%</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77.1%</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663049374"/>
                  </a:ext>
                </a:extLst>
              </a:tr>
              <a:tr h="228089">
                <a:tc>
                  <a:txBody>
                    <a:bodyPr/>
                    <a:lstStyle/>
                    <a:p>
                      <a:pPr algn="l" fontAlgn="b"/>
                      <a:r>
                        <a:rPr lang="en-GB" sz="850" u="none" strike="noStrike" dirty="0">
                          <a:solidFill>
                            <a:schemeClr val="bg2">
                              <a:lumMod val="10000"/>
                            </a:schemeClr>
                          </a:solidFill>
                          <a:effectLst/>
                        </a:rPr>
                        <a:t>Midlands</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11</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98.2%</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81.9%</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4219058728"/>
                  </a:ext>
                </a:extLst>
              </a:tr>
              <a:tr h="228089">
                <a:tc>
                  <a:txBody>
                    <a:bodyPr/>
                    <a:lstStyle/>
                    <a:p>
                      <a:pPr algn="l" fontAlgn="b"/>
                      <a:r>
                        <a:rPr lang="en-GB" sz="850" u="none" strike="noStrike" dirty="0">
                          <a:solidFill>
                            <a:schemeClr val="bg2">
                              <a:lumMod val="10000"/>
                            </a:schemeClr>
                          </a:solidFill>
                          <a:effectLst/>
                        </a:rPr>
                        <a:t>North East &amp; Yorkshire</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6</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89.9%</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68.4%</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529079323"/>
                  </a:ext>
                </a:extLst>
              </a:tr>
              <a:tr h="228089">
                <a:tc>
                  <a:txBody>
                    <a:bodyPr/>
                    <a:lstStyle/>
                    <a:p>
                      <a:pPr algn="l" fontAlgn="b"/>
                      <a:r>
                        <a:rPr lang="en-GB" sz="850" u="none" strike="noStrike" dirty="0">
                          <a:solidFill>
                            <a:schemeClr val="bg2">
                              <a:lumMod val="10000"/>
                            </a:schemeClr>
                          </a:solidFill>
                          <a:effectLst/>
                        </a:rPr>
                        <a:t>North West</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2</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87.2%</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72.9%</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51029458"/>
                  </a:ext>
                </a:extLst>
              </a:tr>
              <a:tr h="228089">
                <a:tc>
                  <a:txBody>
                    <a:bodyPr/>
                    <a:lstStyle/>
                    <a:p>
                      <a:pPr algn="l" fontAlgn="b"/>
                      <a:r>
                        <a:rPr lang="en-GB" sz="850" u="none" strike="noStrike" dirty="0">
                          <a:solidFill>
                            <a:schemeClr val="bg2">
                              <a:lumMod val="10000"/>
                            </a:schemeClr>
                          </a:solidFill>
                          <a:effectLst/>
                        </a:rPr>
                        <a:t>South East</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8</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95.8%</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89.6%</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657326556"/>
                  </a:ext>
                </a:extLst>
              </a:tr>
              <a:tr h="228089">
                <a:tc>
                  <a:txBody>
                    <a:bodyPr/>
                    <a:lstStyle/>
                    <a:p>
                      <a:pPr algn="l" fontAlgn="b"/>
                      <a:r>
                        <a:rPr lang="en-GB" sz="850" u="none" strike="noStrike" dirty="0">
                          <a:solidFill>
                            <a:schemeClr val="bg2">
                              <a:lumMod val="10000"/>
                            </a:schemeClr>
                          </a:solidFill>
                          <a:effectLst/>
                        </a:rPr>
                        <a:t>South West</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5</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98.2%</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u="none" strike="noStrike" dirty="0">
                          <a:solidFill>
                            <a:schemeClr val="bg2">
                              <a:lumMod val="10000"/>
                            </a:schemeClr>
                          </a:solidFill>
                          <a:effectLst/>
                        </a:rPr>
                        <a:t>85.6%</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342293477"/>
                  </a:ext>
                </a:extLst>
              </a:tr>
              <a:tr h="228089">
                <a:tc>
                  <a:txBody>
                    <a:bodyPr/>
                    <a:lstStyle/>
                    <a:p>
                      <a:pPr algn="l" fontAlgn="b"/>
                      <a:r>
                        <a:rPr lang="en-GB" sz="850" b="1" u="none" strike="noStrike" dirty="0">
                          <a:solidFill>
                            <a:schemeClr val="bg1"/>
                          </a:solidFill>
                          <a:effectLst/>
                        </a:rPr>
                        <a:t>Grand Total</a:t>
                      </a:r>
                      <a:endParaRPr lang="en-GB" sz="850" b="1" i="0" u="none" strike="noStrike" dirty="0">
                        <a:solidFill>
                          <a:schemeClr val="bg1"/>
                        </a:solidFill>
                        <a:effectLst/>
                        <a:latin typeface="Calibri" panose="020F0502020204030204" pitchFamily="34" charset="0"/>
                      </a:endParaRPr>
                    </a:p>
                  </a:txBody>
                  <a:tcPr marL="45720" marR="45720" anchor="ctr"/>
                </a:tc>
                <a:tc>
                  <a:txBody>
                    <a:bodyPr/>
                    <a:lstStyle/>
                    <a:p>
                      <a:pPr algn="r" fontAlgn="b"/>
                      <a:r>
                        <a:rPr lang="en-GB" sz="850" b="1" u="none" strike="noStrike" dirty="0">
                          <a:solidFill>
                            <a:schemeClr val="bg1"/>
                          </a:solidFill>
                          <a:effectLst/>
                        </a:rPr>
                        <a:t>43  *(98%)</a:t>
                      </a:r>
                      <a:endParaRPr lang="en-GB" sz="850" b="1" i="0" u="none" strike="noStrike" dirty="0">
                        <a:solidFill>
                          <a:schemeClr val="bg1"/>
                        </a:solidFill>
                        <a:effectLst/>
                        <a:latin typeface="Calibri" panose="020F0502020204030204" pitchFamily="34" charset="0"/>
                      </a:endParaRPr>
                    </a:p>
                  </a:txBody>
                  <a:tcPr marL="45720" marR="45720" anchor="ctr"/>
                </a:tc>
                <a:tc>
                  <a:txBody>
                    <a:bodyPr/>
                    <a:lstStyle/>
                    <a:p>
                      <a:pPr algn="r" fontAlgn="b"/>
                      <a:r>
                        <a:rPr lang="en-GB" sz="850" b="1" u="none" strike="noStrike" dirty="0">
                          <a:solidFill>
                            <a:schemeClr val="bg1"/>
                          </a:solidFill>
                          <a:effectLst/>
                        </a:rPr>
                        <a:t>95.9%</a:t>
                      </a:r>
                      <a:endParaRPr lang="en-GB" sz="850" b="1" i="0" u="none" strike="noStrike" dirty="0">
                        <a:solidFill>
                          <a:schemeClr val="bg1"/>
                        </a:solidFill>
                        <a:effectLst/>
                        <a:latin typeface="Calibri" panose="020F0502020204030204" pitchFamily="34" charset="0"/>
                      </a:endParaRPr>
                    </a:p>
                  </a:txBody>
                  <a:tcPr marL="45720" marR="45720" anchor="ctr"/>
                </a:tc>
                <a:tc>
                  <a:txBody>
                    <a:bodyPr/>
                    <a:lstStyle/>
                    <a:p>
                      <a:pPr algn="r" fontAlgn="b"/>
                      <a:r>
                        <a:rPr lang="en-GB" sz="850" b="1" u="none" strike="noStrike" dirty="0">
                          <a:solidFill>
                            <a:schemeClr val="bg1"/>
                          </a:solidFill>
                          <a:effectLst/>
                        </a:rPr>
                        <a:t>79.4%</a:t>
                      </a:r>
                      <a:endParaRPr lang="en-GB" sz="850" b="1" i="0" u="none" strike="noStrike" dirty="0">
                        <a:solidFill>
                          <a:schemeClr val="bg1"/>
                        </a:solidFill>
                        <a:effectLst/>
                        <a:latin typeface="Calibri" panose="020F0502020204030204" pitchFamily="34" charset="0"/>
                      </a:endParaRPr>
                    </a:p>
                  </a:txBody>
                  <a:tcPr marL="45720" marR="45720" anchor="ctr"/>
                </a:tc>
                <a:extLst>
                  <a:ext uri="{0D108BD9-81ED-4DB2-BD59-A6C34878D82A}">
                    <a16:rowId xmlns:a16="http://schemas.microsoft.com/office/drawing/2014/main" val="4130285771"/>
                  </a:ext>
                </a:extLst>
              </a:tr>
            </a:tbl>
          </a:graphicData>
        </a:graphic>
      </p:graphicFrame>
    </p:spTree>
    <p:extLst>
      <p:ext uri="{BB962C8B-B14F-4D97-AF65-F5344CB8AC3E}">
        <p14:creationId xmlns:p14="http://schemas.microsoft.com/office/powerpoint/2010/main" val="356610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C91FE7-A47E-442D-BE19-46066E44FB1A}"/>
              </a:ext>
            </a:extLst>
          </p:cNvPr>
          <p:cNvSpPr txBox="1">
            <a:spLocks noGrp="1"/>
          </p:cNvSpPr>
          <p:nvPr>
            <p:ph type="title" idx="4294967295"/>
          </p:nvPr>
        </p:nvSpPr>
        <p:spPr>
          <a:xfrm>
            <a:off x="103909" y="131617"/>
            <a:ext cx="4308763"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Full list of MSW competencies</a:t>
            </a:r>
          </a:p>
        </p:txBody>
      </p:sp>
      <p:graphicFrame>
        <p:nvGraphicFramePr>
          <p:cNvPr id="5" name="Table 4">
            <a:extLst>
              <a:ext uri="{FF2B5EF4-FFF2-40B4-BE49-F238E27FC236}">
                <a16:creationId xmlns:a16="http://schemas.microsoft.com/office/drawing/2014/main" id="{3C58C371-1A36-48E8-B432-EB26CEC4A38A}"/>
              </a:ext>
            </a:extLst>
          </p:cNvPr>
          <p:cNvGraphicFramePr>
            <a:graphicFrameLocks noGrp="1"/>
          </p:cNvGraphicFramePr>
          <p:nvPr>
            <p:extLst>
              <p:ext uri="{D42A27DB-BD31-4B8C-83A1-F6EECF244321}">
                <p14:modId xmlns:p14="http://schemas.microsoft.com/office/powerpoint/2010/main" val="788147579"/>
              </p:ext>
            </p:extLst>
          </p:nvPr>
        </p:nvGraphicFramePr>
        <p:xfrm>
          <a:off x="103909" y="470171"/>
          <a:ext cx="6650182" cy="3917458"/>
        </p:xfrm>
        <a:graphic>
          <a:graphicData uri="http://schemas.openxmlformats.org/drawingml/2006/table">
            <a:tbl>
              <a:tblPr firstRow="1" bandRow="1">
                <a:tableStyleId>{073A0DAA-6AF3-43AB-8588-CEC1D06C72B9}</a:tableStyleId>
              </a:tblPr>
              <a:tblGrid>
                <a:gridCol w="3325091">
                  <a:extLst>
                    <a:ext uri="{9D8B030D-6E8A-4147-A177-3AD203B41FA5}">
                      <a16:colId xmlns:a16="http://schemas.microsoft.com/office/drawing/2014/main" val="711494634"/>
                    </a:ext>
                  </a:extLst>
                </a:gridCol>
                <a:gridCol w="3325091">
                  <a:extLst>
                    <a:ext uri="{9D8B030D-6E8A-4147-A177-3AD203B41FA5}">
                      <a16:colId xmlns:a16="http://schemas.microsoft.com/office/drawing/2014/main" val="4237654753"/>
                    </a:ext>
                  </a:extLst>
                </a:gridCol>
              </a:tblGrid>
              <a:tr h="298728">
                <a:tc>
                  <a:txBody>
                    <a:bodyPr/>
                    <a:lstStyle/>
                    <a:p>
                      <a:pPr algn="ctr" fontAlgn="b"/>
                      <a:r>
                        <a:rPr lang="en-GB" sz="1100" b="1" u="none" strike="noStrike" dirty="0">
                          <a:solidFill>
                            <a:schemeClr val="bg1"/>
                          </a:solidFill>
                          <a:effectLst/>
                        </a:rPr>
                        <a:t>Maternity Support Worker competencies</a:t>
                      </a:r>
                      <a:endParaRPr lang="en-GB" sz="1100" b="1" i="0" u="none" strike="noStrike" dirty="0">
                        <a:solidFill>
                          <a:schemeClr val="bg1"/>
                        </a:solidFill>
                        <a:effectLst/>
                        <a:latin typeface="+mj-lt"/>
                      </a:endParaRPr>
                    </a:p>
                  </a:txBody>
                  <a:tcPr marL="45720" marR="45720" anchor="ctr"/>
                </a:tc>
                <a:tc>
                  <a:txBody>
                    <a:bodyPr/>
                    <a:lstStyle/>
                    <a:p>
                      <a:pPr algn="ctr" fontAlgn="b"/>
                      <a:endParaRPr lang="en-GB" sz="1100" b="1" i="0" u="none" strike="noStrike" dirty="0">
                        <a:solidFill>
                          <a:schemeClr val="bg1"/>
                        </a:solidFill>
                        <a:effectLst/>
                        <a:latin typeface="+mj-lt"/>
                      </a:endParaRPr>
                    </a:p>
                  </a:txBody>
                  <a:tcPr marL="45720" marR="45720" anchor="ctr"/>
                </a:tc>
                <a:extLst>
                  <a:ext uri="{0D108BD9-81ED-4DB2-BD59-A6C34878D82A}">
                    <a16:rowId xmlns:a16="http://schemas.microsoft.com/office/drawing/2014/main" val="3407620964"/>
                  </a:ext>
                </a:extLst>
              </a:tr>
              <a:tr h="608069">
                <a:tc>
                  <a:txBody>
                    <a:bodyPr/>
                    <a:lstStyle/>
                    <a:p>
                      <a:pPr algn="l" fontAlgn="b"/>
                      <a:r>
                        <a:rPr lang="en-GB" sz="850" b="1" u="none" strike="noStrike" dirty="0">
                          <a:solidFill>
                            <a:schemeClr val="bg2">
                              <a:lumMod val="10000"/>
                            </a:schemeClr>
                          </a:solidFill>
                          <a:effectLst/>
                        </a:rPr>
                        <a:t>Competency 1: </a:t>
                      </a:r>
                      <a:r>
                        <a:rPr lang="en-GB" sz="850" u="none" strike="noStrike" dirty="0">
                          <a:solidFill>
                            <a:schemeClr val="bg2">
                              <a:lumMod val="10000"/>
                            </a:schemeClr>
                          </a:solidFill>
                          <a:effectLst/>
                        </a:rPr>
                        <a:t>Create effective and supportive relationships with women and their families to enhance the provision of personalised and safe woman centred care.</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850" b="1" u="none" strike="noStrike" dirty="0">
                          <a:solidFill>
                            <a:schemeClr val="bg2">
                              <a:lumMod val="10000"/>
                            </a:schemeClr>
                          </a:solidFill>
                          <a:effectLst/>
                        </a:rPr>
                        <a:t>Competency 8: </a:t>
                      </a:r>
                      <a:r>
                        <a:rPr lang="en-GB" sz="850" u="none" strike="noStrike" dirty="0">
                          <a:solidFill>
                            <a:schemeClr val="bg2">
                              <a:lumMod val="10000"/>
                            </a:schemeClr>
                          </a:solidFill>
                          <a:effectLst/>
                        </a:rPr>
                        <a:t>Communicate clearly and accurately using a range of written, verbal and non-verbal methods, maintaining confidentially and upholding the principles of data protection at all times.</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847792023"/>
                  </a:ext>
                </a:extLst>
              </a:tr>
              <a:tr h="477769">
                <a:tc>
                  <a:txBody>
                    <a:bodyPr/>
                    <a:lstStyle/>
                    <a:p>
                      <a:pPr algn="l" fontAlgn="b"/>
                      <a:r>
                        <a:rPr lang="en-GB" sz="850" b="1" u="none" strike="noStrike" dirty="0">
                          <a:solidFill>
                            <a:schemeClr val="bg2">
                              <a:lumMod val="10000"/>
                            </a:schemeClr>
                          </a:solidFill>
                          <a:effectLst/>
                        </a:rPr>
                        <a:t>Competency 2: </a:t>
                      </a:r>
                      <a:r>
                        <a:rPr lang="en-GB" sz="850" u="none" strike="noStrike" dirty="0">
                          <a:solidFill>
                            <a:schemeClr val="bg2">
                              <a:lumMod val="10000"/>
                            </a:schemeClr>
                          </a:solidFill>
                          <a:effectLst/>
                        </a:rPr>
                        <a:t>Understands the MSW’s scope-of-practice and works within limits of own competence and authority.</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850" b="1" u="none" strike="noStrike" dirty="0">
                          <a:solidFill>
                            <a:schemeClr val="bg2">
                              <a:lumMod val="10000"/>
                            </a:schemeClr>
                          </a:solidFill>
                          <a:effectLst/>
                        </a:rPr>
                        <a:t>Competency 9: </a:t>
                      </a:r>
                      <a:r>
                        <a:rPr lang="en-GB" sz="850" u="none" strike="noStrike" dirty="0">
                          <a:solidFill>
                            <a:schemeClr val="bg2">
                              <a:lumMod val="10000"/>
                            </a:schemeClr>
                          </a:solidFill>
                          <a:effectLst/>
                        </a:rPr>
                        <a:t>Maintain and develop knowledge, skills and behaviours through training and education to include local mandatory training.</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434229889"/>
                  </a:ext>
                </a:extLst>
              </a:tr>
              <a:tr h="608069">
                <a:tc>
                  <a:txBody>
                    <a:bodyPr/>
                    <a:lstStyle/>
                    <a:p>
                      <a:pPr algn="l" fontAlgn="b"/>
                      <a:r>
                        <a:rPr lang="en-GB" sz="850" b="1" u="none" strike="noStrike" dirty="0">
                          <a:solidFill>
                            <a:schemeClr val="bg2">
                              <a:lumMod val="10000"/>
                            </a:schemeClr>
                          </a:solidFill>
                          <a:effectLst/>
                        </a:rPr>
                        <a:t>Competency 3: </a:t>
                      </a:r>
                      <a:r>
                        <a:rPr lang="en-GB" sz="850" u="none" strike="noStrike" dirty="0">
                          <a:solidFill>
                            <a:schemeClr val="bg2">
                              <a:lumMod val="10000"/>
                            </a:schemeClr>
                          </a:solidFill>
                          <a:effectLst/>
                        </a:rPr>
                        <a:t>Contribute positively to a culture of team working, maintaining effective working relationships to maximise quality of care.</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850" b="1" u="none" strike="noStrike" dirty="0">
                          <a:solidFill>
                            <a:schemeClr val="bg2">
                              <a:lumMod val="10000"/>
                            </a:schemeClr>
                          </a:solidFill>
                          <a:effectLst/>
                        </a:rPr>
                        <a:t>Competency 10: </a:t>
                      </a:r>
                      <a:r>
                        <a:rPr lang="en-GB" sz="850" u="none" strike="noStrike" dirty="0">
                          <a:solidFill>
                            <a:schemeClr val="bg2">
                              <a:lumMod val="10000"/>
                            </a:schemeClr>
                          </a:solidFill>
                          <a:effectLst/>
                        </a:rPr>
                        <a:t>Participate in the teaching, training and mentoring of staff within the scope of the MSW role and responsibilities and in collaboration with the multi-disciplinary team.</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497172423"/>
                  </a:ext>
                </a:extLst>
              </a:tr>
              <a:tr h="477769">
                <a:tc>
                  <a:txBody>
                    <a:bodyPr/>
                    <a:lstStyle/>
                    <a:p>
                      <a:pPr algn="l" fontAlgn="b"/>
                      <a:r>
                        <a:rPr lang="en-GB" sz="850" b="1" u="none" strike="noStrike" dirty="0">
                          <a:solidFill>
                            <a:schemeClr val="bg2">
                              <a:lumMod val="10000"/>
                            </a:schemeClr>
                          </a:solidFill>
                          <a:effectLst/>
                        </a:rPr>
                        <a:t>Competency 4: </a:t>
                      </a:r>
                      <a:r>
                        <a:rPr lang="en-GB" sz="850" u="none" strike="noStrike" dirty="0">
                          <a:solidFill>
                            <a:schemeClr val="bg2">
                              <a:lumMod val="10000"/>
                            </a:schemeClr>
                          </a:solidFill>
                          <a:effectLst/>
                        </a:rPr>
                        <a:t>Notice and respond appropriately to the changing needs of the woman and her family.</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850" b="1" u="none" strike="noStrike" dirty="0">
                          <a:solidFill>
                            <a:schemeClr val="bg2">
                              <a:lumMod val="10000"/>
                            </a:schemeClr>
                          </a:solidFill>
                          <a:effectLst/>
                        </a:rPr>
                        <a:t>Competency 11: </a:t>
                      </a:r>
                      <a:r>
                        <a:rPr lang="en-GB" sz="850" u="none" strike="noStrike" dirty="0">
                          <a:solidFill>
                            <a:schemeClr val="bg2">
                              <a:lumMod val="10000"/>
                            </a:schemeClr>
                          </a:solidFill>
                          <a:effectLst/>
                        </a:rPr>
                        <a:t>Work within organisational policies and procedures to ensure maintenance of safe working practices for women, their families and colleagues.</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375613124"/>
                  </a:ext>
                </a:extLst>
              </a:tr>
              <a:tr h="738370">
                <a:tc>
                  <a:txBody>
                    <a:bodyPr/>
                    <a:lstStyle/>
                    <a:p>
                      <a:pPr algn="l" fontAlgn="b"/>
                      <a:r>
                        <a:rPr lang="en-GB" sz="850" b="1" u="none" strike="noStrike" dirty="0">
                          <a:solidFill>
                            <a:schemeClr val="bg2">
                              <a:lumMod val="10000"/>
                            </a:schemeClr>
                          </a:solidFill>
                          <a:effectLst/>
                        </a:rPr>
                        <a:t>Competency 5: </a:t>
                      </a:r>
                      <a:r>
                        <a:rPr lang="en-GB" sz="850" u="none" strike="noStrike" dirty="0">
                          <a:solidFill>
                            <a:schemeClr val="bg2">
                              <a:lumMod val="10000"/>
                            </a:schemeClr>
                          </a:solidFill>
                          <a:effectLst/>
                        </a:rPr>
                        <a:t>Promote a culture of health and well-being through providing information, advice and support to enable healthy lifestyle choices for all, whilst understanding the causes of ill-health related to women of childbearing age and their families.</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850" b="1" u="none" strike="noStrike" dirty="0">
                          <a:solidFill>
                            <a:schemeClr val="bg2">
                              <a:lumMod val="10000"/>
                            </a:schemeClr>
                          </a:solidFill>
                          <a:effectLst/>
                        </a:rPr>
                        <a:t>Competency 12: </a:t>
                      </a:r>
                      <a:r>
                        <a:rPr lang="en-GB" sz="850" u="none" strike="noStrike" dirty="0">
                          <a:solidFill>
                            <a:schemeClr val="bg2">
                              <a:lumMod val="10000"/>
                            </a:schemeClr>
                          </a:solidFill>
                          <a:effectLst/>
                        </a:rPr>
                        <a:t>Assist in the maintenance of a safe working environment through the efficient use of resources to support the smooth running of the area, having due regard for the health, safety and welfare of self and others.</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887466041"/>
                  </a:ext>
                </a:extLst>
              </a:tr>
              <a:tr h="347468">
                <a:tc>
                  <a:txBody>
                    <a:bodyPr/>
                    <a:lstStyle/>
                    <a:p>
                      <a:pPr algn="l" fontAlgn="b"/>
                      <a:r>
                        <a:rPr lang="en-GB" sz="850" b="1" u="none" strike="noStrike" dirty="0">
                          <a:solidFill>
                            <a:schemeClr val="bg2">
                              <a:lumMod val="10000"/>
                            </a:schemeClr>
                          </a:solidFill>
                          <a:effectLst/>
                        </a:rPr>
                        <a:t>Competency 6: </a:t>
                      </a:r>
                      <a:r>
                        <a:rPr lang="en-GB" sz="850" u="none" strike="noStrike" dirty="0">
                          <a:solidFill>
                            <a:schemeClr val="bg2">
                              <a:lumMod val="10000"/>
                            </a:schemeClr>
                          </a:solidFill>
                          <a:effectLst/>
                        </a:rPr>
                        <a:t>Actively engage with public health initiatives.</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850" b="1" u="none" strike="noStrike" dirty="0">
                          <a:solidFill>
                            <a:schemeClr val="bg2">
                              <a:lumMod val="10000"/>
                            </a:schemeClr>
                          </a:solidFill>
                          <a:effectLst/>
                        </a:rPr>
                        <a:t>Competency 13: </a:t>
                      </a:r>
                      <a:r>
                        <a:rPr lang="en-GB" sz="850" u="none" strike="noStrike" dirty="0">
                          <a:solidFill>
                            <a:schemeClr val="bg2">
                              <a:lumMod val="10000"/>
                            </a:schemeClr>
                          </a:solidFill>
                          <a:effectLst/>
                        </a:rPr>
                        <a:t>Participate in initiatives to enhance service provision.</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096107180"/>
                  </a:ext>
                </a:extLst>
              </a:tr>
              <a:tr h="347468">
                <a:tc>
                  <a:txBody>
                    <a:bodyPr/>
                    <a:lstStyle/>
                    <a:p>
                      <a:pPr algn="l" fontAlgn="b"/>
                      <a:r>
                        <a:rPr lang="en-GB" sz="850" b="1" u="none" strike="noStrike" dirty="0">
                          <a:solidFill>
                            <a:schemeClr val="bg2">
                              <a:lumMod val="10000"/>
                            </a:schemeClr>
                          </a:solidFill>
                          <a:effectLst/>
                        </a:rPr>
                        <a:t>Competency 7: </a:t>
                      </a:r>
                      <a:r>
                        <a:rPr lang="en-GB" sz="850" u="none" strike="noStrike" dirty="0">
                          <a:solidFill>
                            <a:schemeClr val="bg2">
                              <a:lumMod val="10000"/>
                            </a:schemeClr>
                          </a:solidFill>
                          <a:effectLst/>
                        </a:rPr>
                        <a:t>Provide and monitor care safely and effectively.</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850" b="1" u="none" strike="noStrike" dirty="0">
                          <a:solidFill>
                            <a:schemeClr val="bg2">
                              <a:lumMod val="10000"/>
                            </a:schemeClr>
                          </a:solidFill>
                          <a:effectLst/>
                        </a:rPr>
                        <a:t>Competency 14: </a:t>
                      </a:r>
                      <a:r>
                        <a:rPr lang="en-GB" sz="850" u="none" strike="noStrike" dirty="0">
                          <a:solidFill>
                            <a:schemeClr val="bg2">
                              <a:lumMod val="10000"/>
                            </a:schemeClr>
                          </a:solidFill>
                          <a:effectLst/>
                        </a:rPr>
                        <a:t>Recognise and respect equality and diversity, demonstrating an inclusive approach in all environments.</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920804135"/>
                  </a:ext>
                </a:extLst>
              </a:tr>
            </a:tbl>
          </a:graphicData>
        </a:graphic>
      </p:graphicFrame>
    </p:spTree>
    <p:extLst>
      <p:ext uri="{BB962C8B-B14F-4D97-AF65-F5344CB8AC3E}">
        <p14:creationId xmlns:p14="http://schemas.microsoft.com/office/powerpoint/2010/main" val="156106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4134F-5A06-450D-A331-C9D82D1950CC}"/>
              </a:ext>
            </a:extLst>
          </p:cNvPr>
          <p:cNvSpPr txBox="1">
            <a:spLocks noGrp="1"/>
          </p:cNvSpPr>
          <p:nvPr>
            <p:ph type="title" idx="4294967295"/>
          </p:nvPr>
        </p:nvSpPr>
        <p:spPr>
          <a:xfrm>
            <a:off x="314945" y="137217"/>
            <a:ext cx="622810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Level 2 Maternity Housekeeper (MH)</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ea typeface="+mn-ea"/>
                <a:cs typeface="+mn-cs"/>
              </a:rPr>
              <a:t>Role description</a:t>
            </a:r>
          </a:p>
        </p:txBody>
      </p:sp>
      <p:sp>
        <p:nvSpPr>
          <p:cNvPr id="9" name="TextBox 8">
            <a:extLst>
              <a:ext uri="{FF2B5EF4-FFF2-40B4-BE49-F238E27FC236}">
                <a16:creationId xmlns:a16="http://schemas.microsoft.com/office/drawing/2014/main" id="{CF52FFD9-FB12-4EF2-8B4D-567BDABDB595}"/>
              </a:ext>
            </a:extLst>
          </p:cNvPr>
          <p:cNvSpPr txBox="1"/>
          <p:nvPr/>
        </p:nvSpPr>
        <p:spPr>
          <a:xfrm>
            <a:off x="314945" y="1271683"/>
            <a:ext cx="6228104" cy="2600135"/>
          </a:xfrm>
          <a:prstGeom prst="rect">
            <a:avLst/>
          </a:prstGeom>
          <a:noFill/>
        </p:spPr>
        <p:txBody>
          <a:bodyPr wrap="square">
            <a:spAutoFit/>
          </a:bodyPr>
          <a:lstStyle/>
          <a:p>
            <a:pPr>
              <a:lnSpc>
                <a:spcPct val="150000"/>
              </a:lnSpc>
            </a:pPr>
            <a:r>
              <a:rPr lang="en-GB" sz="1100" dirty="0">
                <a:solidFill>
                  <a:schemeClr val="bg2">
                    <a:lumMod val="10000"/>
                  </a:schemeClr>
                </a:solidFill>
              </a:rPr>
              <a:t>Uses general skills to enhance the service offered to women and their families across a range of aspects of maternity service delivery under the close supervision of a registrant, ordinarily a midwife, nurse or Level 4 practitioner.</a:t>
            </a:r>
          </a:p>
          <a:p>
            <a:pPr>
              <a:lnSpc>
                <a:spcPct val="150000"/>
              </a:lnSpc>
            </a:pPr>
            <a:endParaRPr lang="en-GB" sz="1100" dirty="0">
              <a:solidFill>
                <a:schemeClr val="bg2">
                  <a:lumMod val="10000"/>
                </a:schemeClr>
              </a:solidFill>
            </a:endParaRPr>
          </a:p>
          <a:p>
            <a:pPr>
              <a:lnSpc>
                <a:spcPct val="150000"/>
              </a:lnSpc>
            </a:pPr>
            <a:r>
              <a:rPr lang="en-GB" sz="1100" dirty="0">
                <a:solidFill>
                  <a:schemeClr val="bg2">
                    <a:lumMod val="10000"/>
                  </a:schemeClr>
                </a:solidFill>
              </a:rPr>
              <a:t>​​</a:t>
            </a:r>
            <a:r>
              <a:rPr lang="en-GB" sz="1100" b="1" dirty="0">
                <a:solidFill>
                  <a:schemeClr val="bg2">
                    <a:lumMod val="10000"/>
                  </a:schemeClr>
                </a:solidFill>
              </a:rPr>
              <a:t>Level of practice and scope of role: </a:t>
            </a:r>
            <a:r>
              <a:rPr lang="en-GB" sz="1100" dirty="0">
                <a:solidFill>
                  <a:schemeClr val="bg2">
                    <a:lumMod val="10000"/>
                  </a:schemeClr>
                </a:solidFill>
              </a:rPr>
              <a:t>Level 2 maternity housekeepers work alongside registered practitioners and other members of the maternity care team who provide direct delivery of care to women and their families accessing hospital-based services. Level 2 maternity housekeepers may undertake basic care tasks, as part of routine care for women and their babies, and for which they have been appropriately trained. Where they do so, they will follow planned care programmes whilst being closely supervised by a registered or Level 4 practitioner.</a:t>
            </a:r>
          </a:p>
        </p:txBody>
      </p:sp>
    </p:spTree>
    <p:extLst>
      <p:ext uri="{BB962C8B-B14F-4D97-AF65-F5344CB8AC3E}">
        <p14:creationId xmlns:p14="http://schemas.microsoft.com/office/powerpoint/2010/main" val="343141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4134F-5A06-450D-A331-C9D82D1950CC}"/>
              </a:ext>
            </a:extLst>
          </p:cNvPr>
          <p:cNvSpPr txBox="1">
            <a:spLocks noGrp="1"/>
          </p:cNvSpPr>
          <p:nvPr>
            <p:ph type="title" idx="4294967295"/>
          </p:nvPr>
        </p:nvSpPr>
        <p:spPr>
          <a:xfrm>
            <a:off x="314945" y="137217"/>
            <a:ext cx="622810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latin typeface="+mj-lt"/>
                <a:ea typeface="+mn-ea"/>
                <a:cs typeface="+mn-cs"/>
              </a:rPr>
              <a:t>Level 2 Maternity Housekeeper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mn-cs"/>
              </a:rPr>
              <a:t>Education</a:t>
            </a:r>
          </a:p>
        </p:txBody>
      </p:sp>
      <p:sp>
        <p:nvSpPr>
          <p:cNvPr id="11" name="TextBox 10">
            <a:extLst>
              <a:ext uri="{FF2B5EF4-FFF2-40B4-BE49-F238E27FC236}">
                <a16:creationId xmlns:a16="http://schemas.microsoft.com/office/drawing/2014/main" id="{132D0887-5439-4315-A41D-A463FDF61C83}"/>
              </a:ext>
            </a:extLst>
          </p:cNvPr>
          <p:cNvSpPr txBox="1"/>
          <p:nvPr/>
        </p:nvSpPr>
        <p:spPr>
          <a:xfrm>
            <a:off x="314941" y="691215"/>
            <a:ext cx="6228108" cy="658494"/>
          </a:xfrm>
          <a:prstGeom prst="rect">
            <a:avLst/>
          </a:prstGeom>
        </p:spPr>
        <p:txBody>
          <a:bodyPr vert="horz" lIns="91440" tIns="45720" rIns="91440" bIns="45720" rtlCol="0" anchor="t">
            <a:noAutofit/>
          </a:bodyPr>
          <a:lstStyle/>
          <a:p>
            <a:pPr defTabSz="514337">
              <a:spcBef>
                <a:spcPct val="0"/>
              </a:spcBef>
            </a:pPr>
            <a:r>
              <a:rPr lang="en-US" sz="1100" kern="1200" dirty="0">
                <a:solidFill>
                  <a:srgbClr val="000000"/>
                </a:solidFill>
                <a:ea typeface="+mj-ea"/>
                <a:cs typeface="+mj-cs"/>
              </a:rPr>
              <a:t>The </a:t>
            </a:r>
            <a:r>
              <a:rPr lang="en-US" sz="1100" dirty="0">
                <a:solidFill>
                  <a:srgbClr val="000000"/>
                </a:solidFill>
                <a:ea typeface="+mj-ea"/>
                <a:cs typeface="+mj-cs"/>
              </a:rPr>
              <a:t>Midlands reported the lowest proportion of Level 2 MHs that met the education exit criteria, even after including those where recognition of prior experiential learning (RPEL) would allow staff to meet the criteria.   </a:t>
            </a:r>
            <a:endParaRPr lang="en-US" sz="1200" kern="1200" dirty="0">
              <a:solidFill>
                <a:srgbClr val="000000"/>
              </a:solidFill>
              <a:ea typeface="+mj-ea"/>
              <a:cs typeface="+mj-cs"/>
            </a:endParaRPr>
          </a:p>
        </p:txBody>
      </p:sp>
      <p:sp>
        <p:nvSpPr>
          <p:cNvPr id="5" name="Title 4">
            <a:extLst>
              <a:ext uri="{FF2B5EF4-FFF2-40B4-BE49-F238E27FC236}">
                <a16:creationId xmlns:a16="http://schemas.microsoft.com/office/drawing/2014/main" id="{A0A7FB4D-E477-4E1B-91B7-2A261E713550}"/>
              </a:ext>
            </a:extLst>
          </p:cNvPr>
          <p:cNvSpPr txBox="1">
            <a:spLocks/>
          </p:cNvSpPr>
          <p:nvPr/>
        </p:nvSpPr>
        <p:spPr>
          <a:xfrm>
            <a:off x="314941" y="1355971"/>
            <a:ext cx="6228108"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n-lt"/>
                <a:ea typeface="+mn-ea"/>
                <a:cs typeface="+mn-cs"/>
              </a:rPr>
              <a:t>Table 2. </a:t>
            </a:r>
            <a:r>
              <a:rPr kumimoji="0" lang="en-GB" sz="900" b="0" i="0" u="none" strike="noStrike" kern="1200" cap="none" spc="0" normalizeH="0" baseline="0" noProof="0" dirty="0">
                <a:ln>
                  <a:noFill/>
                </a:ln>
                <a:solidFill>
                  <a:srgbClr val="000000"/>
                </a:solidFill>
                <a:effectLst/>
                <a:uLnTx/>
                <a:uFillTx/>
                <a:latin typeface="+mn-lt"/>
                <a:ea typeface="+mn-ea"/>
                <a:cs typeface="+mn-cs"/>
              </a:rPr>
              <a:t>Education review of Level 2 MHs. Percentages shown are calculated as proportion of total staff reviewed for each region. </a:t>
            </a:r>
          </a:p>
        </p:txBody>
      </p:sp>
      <p:graphicFrame>
        <p:nvGraphicFramePr>
          <p:cNvPr id="2" name="Table 1">
            <a:extLst>
              <a:ext uri="{FF2B5EF4-FFF2-40B4-BE49-F238E27FC236}">
                <a16:creationId xmlns:a16="http://schemas.microsoft.com/office/drawing/2014/main" id="{C9197FE5-1C18-4CA4-9297-75700D490204}"/>
              </a:ext>
            </a:extLst>
          </p:cNvPr>
          <p:cNvGraphicFramePr>
            <a:graphicFrameLocks noGrp="1"/>
          </p:cNvGraphicFramePr>
          <p:nvPr>
            <p:extLst>
              <p:ext uri="{D42A27DB-BD31-4B8C-83A1-F6EECF244321}">
                <p14:modId xmlns:p14="http://schemas.microsoft.com/office/powerpoint/2010/main" val="2304262164"/>
              </p:ext>
            </p:extLst>
          </p:nvPr>
        </p:nvGraphicFramePr>
        <p:xfrm>
          <a:off x="411074" y="1725303"/>
          <a:ext cx="6035852" cy="2560320"/>
        </p:xfrm>
        <a:graphic>
          <a:graphicData uri="http://schemas.openxmlformats.org/drawingml/2006/table">
            <a:tbl>
              <a:tblPr firstRow="1" lastRow="1" bandRow="1">
                <a:tableStyleId>{21E4AEA4-8DFA-4A89-87EB-49C32662AFE0}</a:tableStyleId>
              </a:tblPr>
              <a:tblGrid>
                <a:gridCol w="975577">
                  <a:extLst>
                    <a:ext uri="{9D8B030D-6E8A-4147-A177-3AD203B41FA5}">
                      <a16:colId xmlns:a16="http://schemas.microsoft.com/office/drawing/2014/main" val="2107455934"/>
                    </a:ext>
                  </a:extLst>
                </a:gridCol>
                <a:gridCol w="1012055">
                  <a:extLst>
                    <a:ext uri="{9D8B030D-6E8A-4147-A177-3AD203B41FA5}">
                      <a16:colId xmlns:a16="http://schemas.microsoft.com/office/drawing/2014/main" val="3488589255"/>
                    </a:ext>
                  </a:extLst>
                </a:gridCol>
                <a:gridCol w="1012055">
                  <a:extLst>
                    <a:ext uri="{9D8B030D-6E8A-4147-A177-3AD203B41FA5}">
                      <a16:colId xmlns:a16="http://schemas.microsoft.com/office/drawing/2014/main" val="2276413144"/>
                    </a:ext>
                  </a:extLst>
                </a:gridCol>
                <a:gridCol w="1012055">
                  <a:extLst>
                    <a:ext uri="{9D8B030D-6E8A-4147-A177-3AD203B41FA5}">
                      <a16:colId xmlns:a16="http://schemas.microsoft.com/office/drawing/2014/main" val="2975490454"/>
                    </a:ext>
                  </a:extLst>
                </a:gridCol>
                <a:gridCol w="1012055">
                  <a:extLst>
                    <a:ext uri="{9D8B030D-6E8A-4147-A177-3AD203B41FA5}">
                      <a16:colId xmlns:a16="http://schemas.microsoft.com/office/drawing/2014/main" val="598810248"/>
                    </a:ext>
                  </a:extLst>
                </a:gridCol>
                <a:gridCol w="1012055">
                  <a:extLst>
                    <a:ext uri="{9D8B030D-6E8A-4147-A177-3AD203B41FA5}">
                      <a16:colId xmlns:a16="http://schemas.microsoft.com/office/drawing/2014/main" val="435926759"/>
                    </a:ext>
                  </a:extLst>
                </a:gridCol>
              </a:tblGrid>
              <a:tr h="504825">
                <a:tc>
                  <a:txBody>
                    <a:bodyPr/>
                    <a:lstStyle/>
                    <a:p>
                      <a:pPr algn="l" fontAlgn="b"/>
                      <a:r>
                        <a:rPr lang="en-GB" sz="850" u="none" strike="noStrike" dirty="0">
                          <a:solidFill>
                            <a:schemeClr val="bg2">
                              <a:lumMod val="10000"/>
                            </a:schemeClr>
                          </a:solidFill>
                          <a:effectLst/>
                        </a:rPr>
                        <a:t>Region</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850" u="none" strike="noStrike" dirty="0">
                          <a:solidFill>
                            <a:schemeClr val="bg2">
                              <a:lumMod val="10000"/>
                            </a:schemeClr>
                          </a:solidFill>
                          <a:effectLst/>
                        </a:rPr>
                        <a:t>Total fully meet education entry criteria</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850" u="none" strike="noStrike" dirty="0">
                          <a:solidFill>
                            <a:schemeClr val="bg2">
                              <a:lumMod val="10000"/>
                            </a:schemeClr>
                          </a:solidFill>
                          <a:effectLst/>
                        </a:rPr>
                        <a:t>Total fully meet education exit criteria</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850" u="none" strike="noStrike" dirty="0">
                          <a:solidFill>
                            <a:schemeClr val="bg2">
                              <a:lumMod val="10000"/>
                            </a:schemeClr>
                          </a:solidFill>
                          <a:effectLst/>
                        </a:rPr>
                        <a:t>Total do not fully meet education exit criteria</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850" u="none" strike="noStrike" dirty="0">
                          <a:solidFill>
                            <a:schemeClr val="bg2">
                              <a:lumMod val="10000"/>
                            </a:schemeClr>
                          </a:solidFill>
                          <a:effectLst/>
                        </a:rPr>
                        <a:t>Total where RPEL could close edu. requirement gap</a:t>
                      </a:r>
                      <a:endParaRPr lang="en-GB" sz="850" b="0" i="0" u="none" strike="noStrike" dirty="0">
                        <a:solidFill>
                          <a:schemeClr val="bg2">
                            <a:lumMod val="10000"/>
                          </a:schemeClr>
                        </a:solidFill>
                        <a:effectLst/>
                        <a:latin typeface="+mn-lt"/>
                      </a:endParaRPr>
                    </a:p>
                  </a:txBody>
                  <a:tcPr marL="45720" marR="45720" anchor="ctr"/>
                </a:tc>
                <a:tc>
                  <a:txBody>
                    <a:bodyPr/>
                    <a:lstStyle/>
                    <a:p>
                      <a:pPr algn="l" fontAlgn="b"/>
                      <a:r>
                        <a:rPr lang="en-GB" sz="850" b="1" u="none" strike="noStrike" dirty="0">
                          <a:solidFill>
                            <a:schemeClr val="bg2">
                              <a:lumMod val="10000"/>
                            </a:schemeClr>
                          </a:solidFill>
                          <a:effectLst/>
                        </a:rPr>
                        <a:t>Total meet edu. exit criteria + total where RPEL could close gap</a:t>
                      </a:r>
                      <a:endParaRPr lang="en-GB" sz="850" b="1" i="0" u="none" strike="noStrike" dirty="0">
                        <a:solidFill>
                          <a:schemeClr val="bg2">
                            <a:lumMod val="10000"/>
                          </a:schemeClr>
                        </a:solidFill>
                        <a:effectLst/>
                        <a:latin typeface="+mn-lt"/>
                      </a:endParaRPr>
                    </a:p>
                  </a:txBody>
                  <a:tcPr marL="45720" marR="45720" anchor="ctr"/>
                </a:tc>
                <a:extLst>
                  <a:ext uri="{0D108BD9-81ED-4DB2-BD59-A6C34878D82A}">
                    <a16:rowId xmlns:a16="http://schemas.microsoft.com/office/drawing/2014/main" val="1938840405"/>
                  </a:ext>
                </a:extLst>
              </a:tr>
              <a:tr h="243840">
                <a:tc>
                  <a:txBody>
                    <a:bodyPr/>
                    <a:lstStyle/>
                    <a:p>
                      <a:pPr algn="l" fontAlgn="b"/>
                      <a:r>
                        <a:rPr lang="en-GB" sz="850" u="none" strike="noStrike" dirty="0">
                          <a:solidFill>
                            <a:schemeClr val="bg2">
                              <a:lumMod val="10000"/>
                            </a:schemeClr>
                          </a:solidFill>
                          <a:effectLst/>
                        </a:rPr>
                        <a:t>EoE</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i="0" u="none" strike="noStrike" dirty="0">
                          <a:solidFill>
                            <a:schemeClr val="bg2">
                              <a:lumMod val="10000"/>
                            </a:schemeClr>
                          </a:solidFill>
                          <a:effectLst/>
                          <a:latin typeface="+mn-lt"/>
                        </a:rPr>
                        <a:t>38%</a:t>
                      </a:r>
                    </a:p>
                  </a:txBody>
                  <a:tcPr marL="45720" marR="45720" anchor="ctr"/>
                </a:tc>
                <a:tc>
                  <a:txBody>
                    <a:bodyPr/>
                    <a:lstStyle/>
                    <a:p>
                      <a:pPr algn="r" fontAlgn="b"/>
                      <a:r>
                        <a:rPr lang="en-GB" sz="850" b="0" i="0" u="none" strike="noStrike" dirty="0">
                          <a:solidFill>
                            <a:schemeClr val="bg2">
                              <a:lumMod val="10000"/>
                            </a:schemeClr>
                          </a:solidFill>
                          <a:effectLst/>
                          <a:latin typeface="+mn-lt"/>
                        </a:rPr>
                        <a:t>27%</a:t>
                      </a:r>
                    </a:p>
                  </a:txBody>
                  <a:tcPr marL="45720" marR="45720" anchor="ctr"/>
                </a:tc>
                <a:tc>
                  <a:txBody>
                    <a:bodyPr/>
                    <a:lstStyle/>
                    <a:p>
                      <a:pPr algn="r" fontAlgn="b"/>
                      <a:r>
                        <a:rPr lang="en-GB" sz="850" b="0" i="0" u="none" strike="noStrike" dirty="0">
                          <a:solidFill>
                            <a:schemeClr val="bg2">
                              <a:lumMod val="10000"/>
                            </a:schemeClr>
                          </a:solidFill>
                          <a:effectLst/>
                          <a:latin typeface="+mn-lt"/>
                        </a:rPr>
                        <a:t>73%</a:t>
                      </a:r>
                    </a:p>
                  </a:txBody>
                  <a:tcPr marL="45720" marR="45720" anchor="ctr"/>
                </a:tc>
                <a:tc>
                  <a:txBody>
                    <a:bodyPr/>
                    <a:lstStyle/>
                    <a:p>
                      <a:pPr algn="r" fontAlgn="b"/>
                      <a:r>
                        <a:rPr lang="en-GB" sz="850" b="0" i="0" u="none" strike="noStrike" dirty="0">
                          <a:solidFill>
                            <a:schemeClr val="bg2">
                              <a:lumMod val="10000"/>
                            </a:schemeClr>
                          </a:solidFill>
                          <a:effectLst/>
                          <a:latin typeface="+mn-lt"/>
                        </a:rPr>
                        <a:t>35%</a:t>
                      </a:r>
                    </a:p>
                  </a:txBody>
                  <a:tcPr marL="45720" marR="45720" anchor="ctr"/>
                </a:tc>
                <a:tc>
                  <a:txBody>
                    <a:bodyPr/>
                    <a:lstStyle/>
                    <a:p>
                      <a:pPr algn="r" fontAlgn="b"/>
                      <a:r>
                        <a:rPr lang="en-GB" sz="850" b="0" i="0" u="none" strike="noStrike" dirty="0">
                          <a:solidFill>
                            <a:schemeClr val="bg2">
                              <a:lumMod val="10000"/>
                            </a:schemeClr>
                          </a:solidFill>
                          <a:effectLst/>
                          <a:latin typeface="+mn-lt"/>
                        </a:rPr>
                        <a:t>62%</a:t>
                      </a:r>
                    </a:p>
                  </a:txBody>
                  <a:tcPr marL="45720" marR="45720" anchor="ctr"/>
                </a:tc>
                <a:extLst>
                  <a:ext uri="{0D108BD9-81ED-4DB2-BD59-A6C34878D82A}">
                    <a16:rowId xmlns:a16="http://schemas.microsoft.com/office/drawing/2014/main" val="4038980414"/>
                  </a:ext>
                </a:extLst>
              </a:tr>
              <a:tr h="243840">
                <a:tc>
                  <a:txBody>
                    <a:bodyPr/>
                    <a:lstStyle/>
                    <a:p>
                      <a:pPr algn="l" fontAlgn="b"/>
                      <a:r>
                        <a:rPr lang="en-GB" sz="850" u="none" strike="noStrike" dirty="0">
                          <a:solidFill>
                            <a:schemeClr val="bg2">
                              <a:lumMod val="10000"/>
                            </a:schemeClr>
                          </a:solidFill>
                          <a:effectLst/>
                        </a:rPr>
                        <a:t>London</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i="0" u="none" strike="noStrike" dirty="0">
                          <a:solidFill>
                            <a:schemeClr val="bg2">
                              <a:lumMod val="10000"/>
                            </a:schemeClr>
                          </a:solidFill>
                          <a:effectLst/>
                          <a:latin typeface="+mn-lt"/>
                        </a:rPr>
                        <a:t>80%</a:t>
                      </a:r>
                    </a:p>
                  </a:txBody>
                  <a:tcPr marL="45720" marR="45720" anchor="ctr"/>
                </a:tc>
                <a:tc>
                  <a:txBody>
                    <a:bodyPr/>
                    <a:lstStyle/>
                    <a:p>
                      <a:pPr algn="r" fontAlgn="b"/>
                      <a:r>
                        <a:rPr lang="en-GB" sz="850" b="0" i="0" u="none" strike="noStrike" dirty="0">
                          <a:solidFill>
                            <a:schemeClr val="bg2">
                              <a:lumMod val="10000"/>
                            </a:schemeClr>
                          </a:solidFill>
                          <a:effectLst/>
                          <a:latin typeface="+mn-lt"/>
                        </a:rPr>
                        <a:t>45%</a:t>
                      </a:r>
                    </a:p>
                  </a:txBody>
                  <a:tcPr marL="45720" marR="45720" anchor="ctr"/>
                </a:tc>
                <a:tc>
                  <a:txBody>
                    <a:bodyPr/>
                    <a:lstStyle/>
                    <a:p>
                      <a:pPr algn="r" fontAlgn="b"/>
                      <a:r>
                        <a:rPr lang="en-GB" sz="850" b="0" i="0" u="none" strike="noStrike" dirty="0">
                          <a:solidFill>
                            <a:schemeClr val="bg2">
                              <a:lumMod val="10000"/>
                            </a:schemeClr>
                          </a:solidFill>
                          <a:effectLst/>
                          <a:latin typeface="+mn-lt"/>
                        </a:rPr>
                        <a:t>55%</a:t>
                      </a:r>
                    </a:p>
                  </a:txBody>
                  <a:tcPr marL="45720" marR="45720" anchor="ctr"/>
                </a:tc>
                <a:tc>
                  <a:txBody>
                    <a:bodyPr/>
                    <a:lstStyle/>
                    <a:p>
                      <a:pPr algn="r" fontAlgn="b"/>
                      <a:r>
                        <a:rPr lang="en-GB" sz="850" b="0" i="0" u="none" strike="noStrike" dirty="0">
                          <a:solidFill>
                            <a:schemeClr val="bg2">
                              <a:lumMod val="10000"/>
                            </a:schemeClr>
                          </a:solidFill>
                          <a:effectLst/>
                          <a:latin typeface="+mn-lt"/>
                        </a:rPr>
                        <a:t>32%</a:t>
                      </a:r>
                    </a:p>
                  </a:txBody>
                  <a:tcPr marL="45720" marR="45720" anchor="ctr"/>
                </a:tc>
                <a:tc>
                  <a:txBody>
                    <a:bodyPr/>
                    <a:lstStyle/>
                    <a:p>
                      <a:pPr algn="r" fontAlgn="b"/>
                      <a:r>
                        <a:rPr lang="en-GB" sz="850" b="0" i="0" u="none" strike="noStrike" dirty="0">
                          <a:solidFill>
                            <a:schemeClr val="bg2">
                              <a:lumMod val="10000"/>
                            </a:schemeClr>
                          </a:solidFill>
                          <a:effectLst/>
                          <a:latin typeface="+mn-lt"/>
                        </a:rPr>
                        <a:t>77%</a:t>
                      </a:r>
                    </a:p>
                  </a:txBody>
                  <a:tcPr marL="45720" marR="45720" anchor="ctr"/>
                </a:tc>
                <a:extLst>
                  <a:ext uri="{0D108BD9-81ED-4DB2-BD59-A6C34878D82A}">
                    <a16:rowId xmlns:a16="http://schemas.microsoft.com/office/drawing/2014/main" val="3608990628"/>
                  </a:ext>
                </a:extLst>
              </a:tr>
              <a:tr h="243840">
                <a:tc>
                  <a:txBody>
                    <a:bodyPr/>
                    <a:lstStyle/>
                    <a:p>
                      <a:pPr algn="l" fontAlgn="b"/>
                      <a:r>
                        <a:rPr lang="en-GB" sz="850" u="none" strike="noStrike" dirty="0">
                          <a:solidFill>
                            <a:schemeClr val="bg2">
                              <a:lumMod val="10000"/>
                            </a:schemeClr>
                          </a:solidFill>
                          <a:effectLst/>
                        </a:rPr>
                        <a:t>Midlands</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i="0" u="none" strike="noStrike" dirty="0">
                          <a:solidFill>
                            <a:schemeClr val="bg2">
                              <a:lumMod val="10000"/>
                            </a:schemeClr>
                          </a:solidFill>
                          <a:effectLst/>
                          <a:latin typeface="+mn-lt"/>
                        </a:rPr>
                        <a:t>60%</a:t>
                      </a:r>
                    </a:p>
                  </a:txBody>
                  <a:tcPr marL="45720" marR="45720" anchor="ctr"/>
                </a:tc>
                <a:tc>
                  <a:txBody>
                    <a:bodyPr/>
                    <a:lstStyle/>
                    <a:p>
                      <a:pPr algn="r" fontAlgn="b"/>
                      <a:r>
                        <a:rPr lang="en-GB" sz="850" b="0" i="0" u="none" strike="noStrike" dirty="0">
                          <a:solidFill>
                            <a:schemeClr val="bg2">
                              <a:lumMod val="10000"/>
                            </a:schemeClr>
                          </a:solidFill>
                          <a:effectLst/>
                          <a:latin typeface="+mn-lt"/>
                        </a:rPr>
                        <a:t>22%</a:t>
                      </a:r>
                    </a:p>
                  </a:txBody>
                  <a:tcPr marL="45720" marR="45720" anchor="ctr"/>
                </a:tc>
                <a:tc>
                  <a:txBody>
                    <a:bodyPr/>
                    <a:lstStyle/>
                    <a:p>
                      <a:pPr algn="r" fontAlgn="b"/>
                      <a:r>
                        <a:rPr lang="en-GB" sz="850" b="0" i="0" u="none" strike="noStrike" dirty="0">
                          <a:solidFill>
                            <a:schemeClr val="bg2">
                              <a:lumMod val="10000"/>
                            </a:schemeClr>
                          </a:solidFill>
                          <a:effectLst/>
                          <a:latin typeface="+mn-lt"/>
                        </a:rPr>
                        <a:t>78%</a:t>
                      </a:r>
                    </a:p>
                  </a:txBody>
                  <a:tcPr marL="45720" marR="45720" anchor="ctr"/>
                </a:tc>
                <a:tc>
                  <a:txBody>
                    <a:bodyPr/>
                    <a:lstStyle/>
                    <a:p>
                      <a:pPr algn="r" fontAlgn="b"/>
                      <a:r>
                        <a:rPr lang="en-GB" sz="850" b="0" i="0" u="none" strike="noStrike" dirty="0">
                          <a:solidFill>
                            <a:schemeClr val="bg2">
                              <a:lumMod val="10000"/>
                            </a:schemeClr>
                          </a:solidFill>
                          <a:effectLst/>
                          <a:latin typeface="+mn-lt"/>
                        </a:rPr>
                        <a:t>50%</a:t>
                      </a:r>
                    </a:p>
                  </a:txBody>
                  <a:tcPr marL="45720" marR="45720" anchor="ctr"/>
                </a:tc>
                <a:tc>
                  <a:txBody>
                    <a:bodyPr/>
                    <a:lstStyle/>
                    <a:p>
                      <a:pPr algn="r" fontAlgn="b"/>
                      <a:r>
                        <a:rPr lang="en-GB" sz="850" b="0" i="0" u="none" strike="noStrike" dirty="0">
                          <a:solidFill>
                            <a:schemeClr val="bg2">
                              <a:lumMod val="10000"/>
                            </a:schemeClr>
                          </a:solidFill>
                          <a:effectLst/>
                          <a:latin typeface="+mn-lt"/>
                        </a:rPr>
                        <a:t>72%</a:t>
                      </a:r>
                    </a:p>
                  </a:txBody>
                  <a:tcPr marL="45720" marR="45720" anchor="ctr"/>
                </a:tc>
                <a:extLst>
                  <a:ext uri="{0D108BD9-81ED-4DB2-BD59-A6C34878D82A}">
                    <a16:rowId xmlns:a16="http://schemas.microsoft.com/office/drawing/2014/main" val="3110008911"/>
                  </a:ext>
                </a:extLst>
              </a:tr>
              <a:tr h="243840">
                <a:tc>
                  <a:txBody>
                    <a:bodyPr/>
                    <a:lstStyle/>
                    <a:p>
                      <a:pPr algn="l" fontAlgn="b"/>
                      <a:r>
                        <a:rPr lang="en-GB" sz="850" u="none" strike="noStrike" dirty="0">
                          <a:solidFill>
                            <a:schemeClr val="bg2">
                              <a:lumMod val="10000"/>
                            </a:schemeClr>
                          </a:solidFill>
                          <a:effectLst/>
                        </a:rPr>
                        <a:t>NE &amp; Yorkshire</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i="0" u="none" strike="noStrike" dirty="0">
                          <a:solidFill>
                            <a:schemeClr val="bg2">
                              <a:lumMod val="10000"/>
                            </a:schemeClr>
                          </a:solidFill>
                          <a:effectLst/>
                          <a:latin typeface="+mn-lt"/>
                        </a:rPr>
                        <a:t>72%</a:t>
                      </a:r>
                    </a:p>
                  </a:txBody>
                  <a:tcPr marL="45720" marR="45720" anchor="ctr"/>
                </a:tc>
                <a:tc>
                  <a:txBody>
                    <a:bodyPr/>
                    <a:lstStyle/>
                    <a:p>
                      <a:pPr algn="r" fontAlgn="b"/>
                      <a:r>
                        <a:rPr lang="en-GB" sz="850" b="0" i="0" u="none" strike="noStrike" dirty="0">
                          <a:solidFill>
                            <a:schemeClr val="bg2">
                              <a:lumMod val="10000"/>
                            </a:schemeClr>
                          </a:solidFill>
                          <a:effectLst/>
                          <a:latin typeface="+mn-lt"/>
                        </a:rPr>
                        <a:t>23%</a:t>
                      </a:r>
                    </a:p>
                  </a:txBody>
                  <a:tcPr marL="45720" marR="45720" anchor="ctr"/>
                </a:tc>
                <a:tc>
                  <a:txBody>
                    <a:bodyPr/>
                    <a:lstStyle/>
                    <a:p>
                      <a:pPr algn="r" fontAlgn="b"/>
                      <a:r>
                        <a:rPr lang="en-GB" sz="850" b="0" i="0" u="none" strike="noStrike" dirty="0">
                          <a:solidFill>
                            <a:schemeClr val="bg2">
                              <a:lumMod val="10000"/>
                            </a:schemeClr>
                          </a:solidFill>
                          <a:effectLst/>
                          <a:latin typeface="+mn-lt"/>
                        </a:rPr>
                        <a:t>77%</a:t>
                      </a:r>
                    </a:p>
                  </a:txBody>
                  <a:tcPr marL="45720" marR="45720" anchor="ctr"/>
                </a:tc>
                <a:tc>
                  <a:txBody>
                    <a:bodyPr/>
                    <a:lstStyle/>
                    <a:p>
                      <a:pPr algn="r" fontAlgn="b"/>
                      <a:r>
                        <a:rPr lang="en-GB" sz="850" b="0" i="0" u="none" strike="noStrike" dirty="0">
                          <a:solidFill>
                            <a:schemeClr val="bg2">
                              <a:lumMod val="10000"/>
                            </a:schemeClr>
                          </a:solidFill>
                          <a:effectLst/>
                          <a:latin typeface="+mn-lt"/>
                        </a:rPr>
                        <a:t>3%</a:t>
                      </a:r>
                    </a:p>
                  </a:txBody>
                  <a:tcPr marL="45720" marR="45720" anchor="ctr"/>
                </a:tc>
                <a:tc>
                  <a:txBody>
                    <a:bodyPr/>
                    <a:lstStyle/>
                    <a:p>
                      <a:pPr algn="r" fontAlgn="b"/>
                      <a:r>
                        <a:rPr lang="en-GB" sz="850" b="0" i="0" u="none" strike="noStrike" dirty="0">
                          <a:solidFill>
                            <a:schemeClr val="bg2">
                              <a:lumMod val="10000"/>
                            </a:schemeClr>
                          </a:solidFill>
                          <a:effectLst/>
                          <a:latin typeface="+mn-lt"/>
                        </a:rPr>
                        <a:t>26%</a:t>
                      </a:r>
                    </a:p>
                  </a:txBody>
                  <a:tcPr marL="45720" marR="45720" anchor="ctr"/>
                </a:tc>
                <a:extLst>
                  <a:ext uri="{0D108BD9-81ED-4DB2-BD59-A6C34878D82A}">
                    <a16:rowId xmlns:a16="http://schemas.microsoft.com/office/drawing/2014/main" val="389429272"/>
                  </a:ext>
                </a:extLst>
              </a:tr>
              <a:tr h="243840">
                <a:tc>
                  <a:txBody>
                    <a:bodyPr/>
                    <a:lstStyle/>
                    <a:p>
                      <a:pPr algn="l" fontAlgn="b"/>
                      <a:r>
                        <a:rPr lang="en-GB" sz="850" u="none" strike="noStrike" dirty="0">
                          <a:solidFill>
                            <a:schemeClr val="bg2">
                              <a:lumMod val="10000"/>
                            </a:schemeClr>
                          </a:solidFill>
                          <a:effectLst/>
                        </a:rPr>
                        <a:t>NW</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i="0" u="none" strike="noStrike" dirty="0">
                          <a:solidFill>
                            <a:schemeClr val="bg2">
                              <a:lumMod val="10000"/>
                            </a:schemeClr>
                          </a:solidFill>
                          <a:effectLst/>
                          <a:latin typeface="+mn-lt"/>
                        </a:rPr>
                        <a:t>72%</a:t>
                      </a:r>
                    </a:p>
                  </a:txBody>
                  <a:tcPr marL="45720" marR="45720" anchor="ctr"/>
                </a:tc>
                <a:tc>
                  <a:txBody>
                    <a:bodyPr/>
                    <a:lstStyle/>
                    <a:p>
                      <a:pPr algn="r" fontAlgn="b"/>
                      <a:r>
                        <a:rPr lang="en-GB" sz="850" b="0" i="0" u="none" strike="noStrike" dirty="0">
                          <a:solidFill>
                            <a:schemeClr val="bg2">
                              <a:lumMod val="10000"/>
                            </a:schemeClr>
                          </a:solidFill>
                          <a:effectLst/>
                          <a:latin typeface="+mn-lt"/>
                        </a:rPr>
                        <a:t>38%</a:t>
                      </a:r>
                    </a:p>
                  </a:txBody>
                  <a:tcPr marL="45720" marR="45720" anchor="ctr"/>
                </a:tc>
                <a:tc>
                  <a:txBody>
                    <a:bodyPr/>
                    <a:lstStyle/>
                    <a:p>
                      <a:pPr algn="r" fontAlgn="b"/>
                      <a:r>
                        <a:rPr lang="en-GB" sz="850" b="0" i="0" u="none" strike="noStrike" dirty="0">
                          <a:solidFill>
                            <a:schemeClr val="bg2">
                              <a:lumMod val="10000"/>
                            </a:schemeClr>
                          </a:solidFill>
                          <a:effectLst/>
                          <a:latin typeface="+mn-lt"/>
                        </a:rPr>
                        <a:t>62%</a:t>
                      </a:r>
                    </a:p>
                  </a:txBody>
                  <a:tcPr marL="45720" marR="45720" anchor="ctr"/>
                </a:tc>
                <a:tc>
                  <a:txBody>
                    <a:bodyPr/>
                    <a:lstStyle/>
                    <a:p>
                      <a:pPr algn="r" fontAlgn="b"/>
                      <a:r>
                        <a:rPr lang="en-GB" sz="850" b="0" i="0" u="none" strike="noStrike" dirty="0">
                          <a:solidFill>
                            <a:schemeClr val="bg2">
                              <a:lumMod val="10000"/>
                            </a:schemeClr>
                          </a:solidFill>
                          <a:effectLst/>
                          <a:latin typeface="+mn-lt"/>
                        </a:rPr>
                        <a:t>45%</a:t>
                      </a:r>
                    </a:p>
                  </a:txBody>
                  <a:tcPr marL="45720" marR="45720" anchor="ctr"/>
                </a:tc>
                <a:tc>
                  <a:txBody>
                    <a:bodyPr/>
                    <a:lstStyle/>
                    <a:p>
                      <a:pPr algn="r" fontAlgn="b"/>
                      <a:r>
                        <a:rPr lang="en-GB" sz="850" b="0" i="0" u="none" strike="noStrike" dirty="0">
                          <a:solidFill>
                            <a:schemeClr val="bg2">
                              <a:lumMod val="10000"/>
                            </a:schemeClr>
                          </a:solidFill>
                          <a:effectLst/>
                          <a:latin typeface="+mn-lt"/>
                        </a:rPr>
                        <a:t>83%</a:t>
                      </a:r>
                    </a:p>
                  </a:txBody>
                  <a:tcPr marL="45720" marR="45720" anchor="ctr"/>
                </a:tc>
                <a:extLst>
                  <a:ext uri="{0D108BD9-81ED-4DB2-BD59-A6C34878D82A}">
                    <a16:rowId xmlns:a16="http://schemas.microsoft.com/office/drawing/2014/main" val="3428298162"/>
                  </a:ext>
                </a:extLst>
              </a:tr>
              <a:tr h="243840">
                <a:tc>
                  <a:txBody>
                    <a:bodyPr/>
                    <a:lstStyle/>
                    <a:p>
                      <a:pPr algn="l" fontAlgn="b"/>
                      <a:r>
                        <a:rPr lang="en-GB" sz="850" u="none" strike="noStrike" dirty="0">
                          <a:solidFill>
                            <a:schemeClr val="bg2">
                              <a:lumMod val="10000"/>
                            </a:schemeClr>
                          </a:solidFill>
                          <a:effectLst/>
                        </a:rPr>
                        <a:t>SE</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i="0" u="none" strike="noStrike" dirty="0">
                          <a:solidFill>
                            <a:schemeClr val="bg2">
                              <a:lumMod val="10000"/>
                            </a:schemeClr>
                          </a:solidFill>
                          <a:effectLst/>
                          <a:latin typeface="+mn-lt"/>
                        </a:rPr>
                        <a:t>94%</a:t>
                      </a:r>
                    </a:p>
                  </a:txBody>
                  <a:tcPr marL="45720" marR="45720" anchor="ctr"/>
                </a:tc>
                <a:tc>
                  <a:txBody>
                    <a:bodyPr/>
                    <a:lstStyle/>
                    <a:p>
                      <a:pPr algn="r" fontAlgn="b"/>
                      <a:r>
                        <a:rPr lang="en-GB" sz="850" b="0" i="0" u="none" strike="noStrike" dirty="0">
                          <a:solidFill>
                            <a:schemeClr val="bg2">
                              <a:lumMod val="10000"/>
                            </a:schemeClr>
                          </a:solidFill>
                          <a:effectLst/>
                          <a:latin typeface="+mn-lt"/>
                        </a:rPr>
                        <a:t>31%</a:t>
                      </a:r>
                    </a:p>
                  </a:txBody>
                  <a:tcPr marL="45720" marR="45720" anchor="ctr"/>
                </a:tc>
                <a:tc>
                  <a:txBody>
                    <a:bodyPr/>
                    <a:lstStyle/>
                    <a:p>
                      <a:pPr algn="r" fontAlgn="b"/>
                      <a:r>
                        <a:rPr lang="en-GB" sz="850" b="0" i="0" u="none" strike="noStrike" dirty="0">
                          <a:solidFill>
                            <a:schemeClr val="bg2">
                              <a:lumMod val="10000"/>
                            </a:schemeClr>
                          </a:solidFill>
                          <a:effectLst/>
                          <a:latin typeface="+mn-lt"/>
                        </a:rPr>
                        <a:t>69%</a:t>
                      </a:r>
                    </a:p>
                  </a:txBody>
                  <a:tcPr marL="45720" marR="45720" anchor="ctr"/>
                </a:tc>
                <a:tc>
                  <a:txBody>
                    <a:bodyPr/>
                    <a:lstStyle/>
                    <a:p>
                      <a:pPr algn="r" fontAlgn="b"/>
                      <a:r>
                        <a:rPr lang="en-GB" sz="850" b="0" i="0" u="none" strike="noStrike" dirty="0">
                          <a:solidFill>
                            <a:schemeClr val="bg2">
                              <a:lumMod val="10000"/>
                            </a:schemeClr>
                          </a:solidFill>
                          <a:effectLst/>
                          <a:latin typeface="+mn-lt"/>
                        </a:rPr>
                        <a:t>56%</a:t>
                      </a:r>
                    </a:p>
                  </a:txBody>
                  <a:tcPr marL="45720" marR="45720" anchor="ctr"/>
                </a:tc>
                <a:tc>
                  <a:txBody>
                    <a:bodyPr/>
                    <a:lstStyle/>
                    <a:p>
                      <a:pPr algn="r" fontAlgn="b"/>
                      <a:r>
                        <a:rPr lang="en-GB" sz="850" b="0" i="0" u="none" strike="noStrike" dirty="0">
                          <a:solidFill>
                            <a:schemeClr val="bg2">
                              <a:lumMod val="10000"/>
                            </a:schemeClr>
                          </a:solidFill>
                          <a:effectLst/>
                          <a:latin typeface="+mn-lt"/>
                        </a:rPr>
                        <a:t>86%</a:t>
                      </a:r>
                    </a:p>
                  </a:txBody>
                  <a:tcPr marL="45720" marR="45720" anchor="ctr"/>
                </a:tc>
                <a:extLst>
                  <a:ext uri="{0D108BD9-81ED-4DB2-BD59-A6C34878D82A}">
                    <a16:rowId xmlns:a16="http://schemas.microsoft.com/office/drawing/2014/main" val="3175080970"/>
                  </a:ext>
                </a:extLst>
              </a:tr>
              <a:tr h="243840">
                <a:tc>
                  <a:txBody>
                    <a:bodyPr/>
                    <a:lstStyle/>
                    <a:p>
                      <a:pPr algn="l" fontAlgn="b"/>
                      <a:r>
                        <a:rPr lang="en-GB" sz="850" u="none" strike="noStrike" dirty="0">
                          <a:solidFill>
                            <a:schemeClr val="bg2">
                              <a:lumMod val="10000"/>
                            </a:schemeClr>
                          </a:solidFill>
                          <a:effectLst/>
                        </a:rPr>
                        <a:t>SW</a:t>
                      </a:r>
                      <a:endParaRPr lang="en-GB" sz="8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0" i="0" u="none" strike="noStrike" dirty="0">
                          <a:solidFill>
                            <a:schemeClr val="bg2">
                              <a:lumMod val="10000"/>
                            </a:schemeClr>
                          </a:solidFill>
                          <a:effectLst/>
                          <a:latin typeface="+mn-lt"/>
                        </a:rPr>
                        <a:t>83%</a:t>
                      </a:r>
                    </a:p>
                  </a:txBody>
                  <a:tcPr marL="45720" marR="45720" anchor="ctr"/>
                </a:tc>
                <a:tc>
                  <a:txBody>
                    <a:bodyPr/>
                    <a:lstStyle/>
                    <a:p>
                      <a:pPr algn="r" fontAlgn="b"/>
                      <a:r>
                        <a:rPr lang="en-GB" sz="850" b="0" i="0" u="none" strike="noStrike" dirty="0">
                          <a:solidFill>
                            <a:schemeClr val="bg2">
                              <a:lumMod val="10000"/>
                            </a:schemeClr>
                          </a:solidFill>
                          <a:effectLst/>
                          <a:latin typeface="+mn-lt"/>
                        </a:rPr>
                        <a:t>48%</a:t>
                      </a:r>
                    </a:p>
                  </a:txBody>
                  <a:tcPr marL="45720" marR="45720" anchor="ctr"/>
                </a:tc>
                <a:tc>
                  <a:txBody>
                    <a:bodyPr/>
                    <a:lstStyle/>
                    <a:p>
                      <a:pPr algn="r" fontAlgn="b"/>
                      <a:r>
                        <a:rPr lang="en-GB" sz="850" b="0" i="0" u="none" strike="noStrike" dirty="0">
                          <a:solidFill>
                            <a:schemeClr val="bg2">
                              <a:lumMod val="10000"/>
                            </a:schemeClr>
                          </a:solidFill>
                          <a:effectLst/>
                          <a:latin typeface="+mn-lt"/>
                        </a:rPr>
                        <a:t>52%</a:t>
                      </a:r>
                    </a:p>
                  </a:txBody>
                  <a:tcPr marL="45720" marR="45720" anchor="ctr"/>
                </a:tc>
                <a:tc>
                  <a:txBody>
                    <a:bodyPr/>
                    <a:lstStyle/>
                    <a:p>
                      <a:pPr algn="r" fontAlgn="b"/>
                      <a:r>
                        <a:rPr lang="en-GB" sz="850" b="0" i="0" u="none" strike="noStrike" dirty="0">
                          <a:solidFill>
                            <a:schemeClr val="bg2">
                              <a:lumMod val="10000"/>
                            </a:schemeClr>
                          </a:solidFill>
                          <a:effectLst/>
                          <a:latin typeface="+mn-lt"/>
                        </a:rPr>
                        <a:t>9%</a:t>
                      </a:r>
                    </a:p>
                  </a:txBody>
                  <a:tcPr marL="45720" marR="45720" anchor="ctr"/>
                </a:tc>
                <a:tc>
                  <a:txBody>
                    <a:bodyPr/>
                    <a:lstStyle/>
                    <a:p>
                      <a:pPr algn="r" fontAlgn="b"/>
                      <a:r>
                        <a:rPr lang="en-GB" sz="850" b="0" i="0" u="none" strike="noStrike" dirty="0">
                          <a:solidFill>
                            <a:schemeClr val="bg2">
                              <a:lumMod val="10000"/>
                            </a:schemeClr>
                          </a:solidFill>
                          <a:effectLst/>
                          <a:latin typeface="+mn-lt"/>
                        </a:rPr>
                        <a:t>57%</a:t>
                      </a:r>
                    </a:p>
                  </a:txBody>
                  <a:tcPr marL="45720" marR="45720" anchor="ctr"/>
                </a:tc>
                <a:extLst>
                  <a:ext uri="{0D108BD9-81ED-4DB2-BD59-A6C34878D82A}">
                    <a16:rowId xmlns:a16="http://schemas.microsoft.com/office/drawing/2014/main" val="1320632062"/>
                  </a:ext>
                </a:extLst>
              </a:tr>
              <a:tr h="243840">
                <a:tc>
                  <a:txBody>
                    <a:bodyPr/>
                    <a:lstStyle/>
                    <a:p>
                      <a:pPr algn="l" fontAlgn="b"/>
                      <a:r>
                        <a:rPr lang="en-GB" sz="850" b="1" u="none" strike="noStrike" dirty="0">
                          <a:solidFill>
                            <a:schemeClr val="bg2">
                              <a:lumMod val="10000"/>
                            </a:schemeClr>
                          </a:solidFill>
                          <a:effectLst/>
                        </a:rPr>
                        <a:t>Grand Total</a:t>
                      </a:r>
                      <a:endParaRPr lang="en-GB" sz="850" b="1"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850" b="1" i="0" u="none" strike="noStrike" dirty="0">
                          <a:solidFill>
                            <a:schemeClr val="bg2">
                              <a:lumMod val="10000"/>
                            </a:schemeClr>
                          </a:solidFill>
                          <a:effectLst/>
                          <a:latin typeface="+mn-lt"/>
                        </a:rPr>
                        <a:t>70%</a:t>
                      </a:r>
                    </a:p>
                  </a:txBody>
                  <a:tcPr marL="45720" marR="45720" anchor="ctr"/>
                </a:tc>
                <a:tc>
                  <a:txBody>
                    <a:bodyPr/>
                    <a:lstStyle/>
                    <a:p>
                      <a:pPr algn="r" fontAlgn="b"/>
                      <a:r>
                        <a:rPr lang="en-GB" sz="850" b="1" i="0" u="none" strike="noStrike" dirty="0">
                          <a:solidFill>
                            <a:schemeClr val="bg2">
                              <a:lumMod val="10000"/>
                            </a:schemeClr>
                          </a:solidFill>
                          <a:effectLst/>
                          <a:latin typeface="+mn-lt"/>
                        </a:rPr>
                        <a:t>31%</a:t>
                      </a:r>
                    </a:p>
                  </a:txBody>
                  <a:tcPr marL="45720" marR="45720" anchor="ctr"/>
                </a:tc>
                <a:tc>
                  <a:txBody>
                    <a:bodyPr/>
                    <a:lstStyle/>
                    <a:p>
                      <a:pPr algn="r" fontAlgn="b"/>
                      <a:r>
                        <a:rPr lang="en-GB" sz="850" b="1" i="0" u="none" strike="noStrike" dirty="0">
                          <a:solidFill>
                            <a:schemeClr val="bg2">
                              <a:lumMod val="10000"/>
                            </a:schemeClr>
                          </a:solidFill>
                          <a:effectLst/>
                          <a:latin typeface="+mn-lt"/>
                        </a:rPr>
                        <a:t>69%</a:t>
                      </a:r>
                    </a:p>
                  </a:txBody>
                  <a:tcPr marL="45720" marR="45720" anchor="ctr"/>
                </a:tc>
                <a:tc>
                  <a:txBody>
                    <a:bodyPr/>
                    <a:lstStyle/>
                    <a:p>
                      <a:pPr algn="r" fontAlgn="b"/>
                      <a:r>
                        <a:rPr lang="en-GB" sz="850" b="1" i="0" u="none" strike="noStrike" dirty="0">
                          <a:solidFill>
                            <a:schemeClr val="bg2">
                              <a:lumMod val="10000"/>
                            </a:schemeClr>
                          </a:solidFill>
                          <a:effectLst/>
                          <a:latin typeface="+mn-lt"/>
                        </a:rPr>
                        <a:t>38%</a:t>
                      </a:r>
                    </a:p>
                  </a:txBody>
                  <a:tcPr marL="45720" marR="45720" anchor="ctr"/>
                </a:tc>
                <a:tc>
                  <a:txBody>
                    <a:bodyPr/>
                    <a:lstStyle/>
                    <a:p>
                      <a:pPr algn="r" fontAlgn="b"/>
                      <a:r>
                        <a:rPr lang="en-GB" sz="850" b="1" i="0" u="none" strike="noStrike" dirty="0">
                          <a:solidFill>
                            <a:schemeClr val="bg2">
                              <a:lumMod val="10000"/>
                            </a:schemeClr>
                          </a:solidFill>
                          <a:effectLst/>
                          <a:latin typeface="+mn-lt"/>
                        </a:rPr>
                        <a:t>69%</a:t>
                      </a:r>
                    </a:p>
                  </a:txBody>
                  <a:tcPr marL="45720" marR="45720" anchor="ctr"/>
                </a:tc>
                <a:extLst>
                  <a:ext uri="{0D108BD9-81ED-4DB2-BD59-A6C34878D82A}">
                    <a16:rowId xmlns:a16="http://schemas.microsoft.com/office/drawing/2014/main" val="928667685"/>
                  </a:ext>
                </a:extLst>
              </a:tr>
            </a:tbl>
          </a:graphicData>
        </a:graphic>
      </p:graphicFrame>
    </p:spTree>
    <p:extLst>
      <p:ext uri="{BB962C8B-B14F-4D97-AF65-F5344CB8AC3E}">
        <p14:creationId xmlns:p14="http://schemas.microsoft.com/office/powerpoint/2010/main" val="401841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D1E9AC-24F2-4DC4-A668-4992B330FE70}"/>
              </a:ext>
            </a:extLst>
          </p:cNvPr>
          <p:cNvSpPr txBox="1">
            <a:spLocks noGrp="1"/>
          </p:cNvSpPr>
          <p:nvPr>
            <p:ph type="title" idx="4294967295"/>
          </p:nvPr>
        </p:nvSpPr>
        <p:spPr>
          <a:xfrm>
            <a:off x="314945" y="137217"/>
            <a:ext cx="6228104"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5"/>
                </a:solidFill>
                <a:effectLst/>
                <a:uLnTx/>
                <a:uFillTx/>
                <a:ea typeface="+mn-ea"/>
                <a:cs typeface="+mn-cs"/>
              </a:rPr>
              <a:t>Level 2 Maternity Housekeeper</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ea typeface="+mn-ea"/>
                <a:cs typeface="+mn-cs"/>
              </a:rPr>
              <a:t>Education cont.</a:t>
            </a:r>
          </a:p>
        </p:txBody>
      </p:sp>
      <p:sp>
        <p:nvSpPr>
          <p:cNvPr id="11" name="TextBox 10">
            <a:extLst>
              <a:ext uri="{FF2B5EF4-FFF2-40B4-BE49-F238E27FC236}">
                <a16:creationId xmlns:a16="http://schemas.microsoft.com/office/drawing/2014/main" id="{132D0887-5439-4315-A41D-A463FDF61C83}"/>
              </a:ext>
            </a:extLst>
          </p:cNvPr>
          <p:cNvSpPr txBox="1"/>
          <p:nvPr/>
        </p:nvSpPr>
        <p:spPr>
          <a:xfrm>
            <a:off x="314937" y="824327"/>
            <a:ext cx="6228108" cy="472440"/>
          </a:xfrm>
          <a:prstGeom prst="rect">
            <a:avLst/>
          </a:prstGeom>
        </p:spPr>
        <p:txBody>
          <a:bodyPr vert="horz" lIns="91440" tIns="45720" rIns="91440" bIns="45720" rtlCol="0" anchor="t">
            <a:noAutofit/>
          </a:bodyPr>
          <a:lstStyle/>
          <a:p>
            <a:pPr defTabSz="514337">
              <a:spcBef>
                <a:spcPct val="0"/>
              </a:spcBef>
            </a:pPr>
            <a:r>
              <a:rPr lang="en-US" sz="1100" dirty="0">
                <a:solidFill>
                  <a:srgbClr val="000000"/>
                </a:solidFill>
                <a:ea typeface="+mj-ea"/>
                <a:cs typeface="+mj-cs"/>
              </a:rPr>
              <a:t>Of the staff that did not meet the education exit criteria, Level 2 Diploma in Healthcare was the most cited education gap by LMSs. </a:t>
            </a:r>
            <a:endParaRPr lang="en-US" sz="1200" kern="1200" dirty="0">
              <a:solidFill>
                <a:srgbClr val="000000"/>
              </a:solidFill>
              <a:ea typeface="+mj-ea"/>
              <a:cs typeface="+mj-cs"/>
            </a:endParaRPr>
          </a:p>
        </p:txBody>
      </p:sp>
      <p:sp>
        <p:nvSpPr>
          <p:cNvPr id="5" name="TextBox 4">
            <a:extLst>
              <a:ext uri="{FF2B5EF4-FFF2-40B4-BE49-F238E27FC236}">
                <a16:creationId xmlns:a16="http://schemas.microsoft.com/office/drawing/2014/main" id="{A0A7FB4D-E477-4E1B-91B7-2A261E713550}"/>
              </a:ext>
            </a:extLst>
          </p:cNvPr>
          <p:cNvSpPr txBox="1"/>
          <p:nvPr/>
        </p:nvSpPr>
        <p:spPr>
          <a:xfrm>
            <a:off x="314944" y="1470271"/>
            <a:ext cx="6228107" cy="369332"/>
          </a:xfrm>
          <a:prstGeom prst="rect">
            <a:avLst/>
          </a:prstGeom>
          <a:noFill/>
        </p:spPr>
        <p:txBody>
          <a:bodyPr wrap="square" rtlCol="0">
            <a:spAutoFit/>
          </a:bodyPr>
          <a:lstStyle/>
          <a:p>
            <a:r>
              <a:rPr lang="en-GB" sz="900" b="1" dirty="0">
                <a:solidFill>
                  <a:srgbClr val="000000"/>
                </a:solidFill>
              </a:rPr>
              <a:t>Table 3. </a:t>
            </a:r>
            <a:r>
              <a:rPr lang="en-GB" sz="900" dirty="0">
                <a:solidFill>
                  <a:srgbClr val="000000"/>
                </a:solidFill>
              </a:rPr>
              <a:t>Common education gaps for staff that did not fully meet Level 2 MH education exit criteria. Percentages of LMSs in each region citing education gaps.</a:t>
            </a:r>
          </a:p>
        </p:txBody>
      </p:sp>
      <p:graphicFrame>
        <p:nvGraphicFramePr>
          <p:cNvPr id="2" name="Table 1">
            <a:extLst>
              <a:ext uri="{FF2B5EF4-FFF2-40B4-BE49-F238E27FC236}">
                <a16:creationId xmlns:a16="http://schemas.microsoft.com/office/drawing/2014/main" id="{35197F3C-A0BD-49A5-8255-25B30EBD712B}"/>
              </a:ext>
            </a:extLst>
          </p:cNvPr>
          <p:cNvGraphicFramePr>
            <a:graphicFrameLocks noGrp="1"/>
          </p:cNvGraphicFramePr>
          <p:nvPr>
            <p:extLst>
              <p:ext uri="{D42A27DB-BD31-4B8C-83A1-F6EECF244321}">
                <p14:modId xmlns:p14="http://schemas.microsoft.com/office/powerpoint/2010/main" val="1838380847"/>
              </p:ext>
            </p:extLst>
          </p:nvPr>
        </p:nvGraphicFramePr>
        <p:xfrm>
          <a:off x="314944" y="1839603"/>
          <a:ext cx="6228108" cy="2526181"/>
        </p:xfrm>
        <a:graphic>
          <a:graphicData uri="http://schemas.openxmlformats.org/drawingml/2006/table">
            <a:tbl>
              <a:tblPr firstRow="1" lastRow="1" bandRow="1">
                <a:tableStyleId>{21E4AEA4-8DFA-4A89-87EB-49C32662AFE0}</a:tableStyleId>
              </a:tblPr>
              <a:tblGrid>
                <a:gridCol w="1049511">
                  <a:extLst>
                    <a:ext uri="{9D8B030D-6E8A-4147-A177-3AD203B41FA5}">
                      <a16:colId xmlns:a16="http://schemas.microsoft.com/office/drawing/2014/main" val="3059236267"/>
                    </a:ext>
                  </a:extLst>
                </a:gridCol>
                <a:gridCol w="1726199">
                  <a:extLst>
                    <a:ext uri="{9D8B030D-6E8A-4147-A177-3AD203B41FA5}">
                      <a16:colId xmlns:a16="http://schemas.microsoft.com/office/drawing/2014/main" val="3102724934"/>
                    </a:ext>
                  </a:extLst>
                </a:gridCol>
                <a:gridCol w="1726199">
                  <a:extLst>
                    <a:ext uri="{9D8B030D-6E8A-4147-A177-3AD203B41FA5}">
                      <a16:colId xmlns:a16="http://schemas.microsoft.com/office/drawing/2014/main" val="555588249"/>
                    </a:ext>
                  </a:extLst>
                </a:gridCol>
                <a:gridCol w="1726199">
                  <a:extLst>
                    <a:ext uri="{9D8B030D-6E8A-4147-A177-3AD203B41FA5}">
                      <a16:colId xmlns:a16="http://schemas.microsoft.com/office/drawing/2014/main" val="2248261017"/>
                    </a:ext>
                  </a:extLst>
                </a:gridCol>
              </a:tblGrid>
              <a:tr h="453541">
                <a:tc>
                  <a:txBody>
                    <a:bodyPr/>
                    <a:lstStyle/>
                    <a:p>
                      <a:pPr algn="l" fontAlgn="b"/>
                      <a:r>
                        <a:rPr lang="en-GB" sz="1050" u="none" strike="noStrike" dirty="0">
                          <a:solidFill>
                            <a:schemeClr val="bg2">
                              <a:lumMod val="10000"/>
                            </a:schemeClr>
                          </a:solidFill>
                          <a:effectLst/>
                        </a:rPr>
                        <a:t>Region</a:t>
                      </a:r>
                      <a:endParaRPr lang="en-GB" sz="1050" b="1"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1050" u="none" strike="noStrike" dirty="0">
                          <a:solidFill>
                            <a:schemeClr val="bg2">
                              <a:lumMod val="10000"/>
                            </a:schemeClr>
                          </a:solidFill>
                          <a:effectLst/>
                        </a:rPr>
                        <a:t>Care Certificate</a:t>
                      </a:r>
                      <a:endParaRPr lang="en-GB" sz="1050" b="1"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1050" u="none" strike="noStrike" dirty="0">
                          <a:solidFill>
                            <a:schemeClr val="bg2">
                              <a:lumMod val="10000"/>
                            </a:schemeClr>
                          </a:solidFill>
                          <a:effectLst/>
                        </a:rPr>
                        <a:t>Level 2 Diploma in Healthcare</a:t>
                      </a:r>
                      <a:endParaRPr lang="en-GB" sz="1050" b="1"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l" fontAlgn="b"/>
                      <a:r>
                        <a:rPr lang="en-GB" sz="1050" u="none" strike="noStrike" dirty="0">
                          <a:solidFill>
                            <a:schemeClr val="bg2">
                              <a:lumMod val="10000"/>
                            </a:schemeClr>
                          </a:solidFill>
                          <a:effectLst/>
                        </a:rPr>
                        <a:t>Level 2 English and Maths</a:t>
                      </a:r>
                      <a:endParaRPr lang="en-GB" sz="1050" b="1"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542421150"/>
                  </a:ext>
                </a:extLst>
              </a:tr>
              <a:tr h="259080">
                <a:tc>
                  <a:txBody>
                    <a:bodyPr/>
                    <a:lstStyle/>
                    <a:p>
                      <a:pPr algn="l" fontAlgn="b"/>
                      <a:r>
                        <a:rPr lang="en-GB" sz="1050" u="none" strike="noStrike" dirty="0">
                          <a:solidFill>
                            <a:schemeClr val="bg2">
                              <a:lumMod val="10000"/>
                            </a:schemeClr>
                          </a:solidFill>
                          <a:effectLst/>
                        </a:rPr>
                        <a:t>EoE</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36%</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36%</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27%</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4165553021"/>
                  </a:ext>
                </a:extLst>
              </a:tr>
              <a:tr h="259080">
                <a:tc>
                  <a:txBody>
                    <a:bodyPr/>
                    <a:lstStyle/>
                    <a:p>
                      <a:pPr algn="l" fontAlgn="b"/>
                      <a:r>
                        <a:rPr lang="en-GB" sz="1050" u="none" strike="noStrike" dirty="0">
                          <a:solidFill>
                            <a:schemeClr val="bg2">
                              <a:lumMod val="10000"/>
                            </a:schemeClr>
                          </a:solidFill>
                          <a:effectLst/>
                        </a:rPr>
                        <a:t>London</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33%</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44%</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22%</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102990543"/>
                  </a:ext>
                </a:extLst>
              </a:tr>
              <a:tr h="259080">
                <a:tc>
                  <a:txBody>
                    <a:bodyPr/>
                    <a:lstStyle/>
                    <a:p>
                      <a:pPr algn="l" fontAlgn="b"/>
                      <a:r>
                        <a:rPr lang="en-GB" sz="1050" u="none" strike="noStrike" dirty="0">
                          <a:solidFill>
                            <a:schemeClr val="bg2">
                              <a:lumMod val="10000"/>
                            </a:schemeClr>
                          </a:solidFill>
                          <a:effectLst/>
                        </a:rPr>
                        <a:t>Midlands</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32%</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27%</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41%</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374130949"/>
                  </a:ext>
                </a:extLst>
              </a:tr>
              <a:tr h="259080">
                <a:tc>
                  <a:txBody>
                    <a:bodyPr/>
                    <a:lstStyle/>
                    <a:p>
                      <a:pPr algn="l" fontAlgn="b"/>
                      <a:r>
                        <a:rPr lang="en-GB" sz="1050" u="none" strike="noStrike" dirty="0">
                          <a:solidFill>
                            <a:schemeClr val="bg2">
                              <a:lumMod val="10000"/>
                            </a:schemeClr>
                          </a:solidFill>
                          <a:effectLst/>
                        </a:rPr>
                        <a:t>NE &amp; Yorkshire</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13%</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50%</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38%</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365340930"/>
                  </a:ext>
                </a:extLst>
              </a:tr>
              <a:tr h="259080">
                <a:tc>
                  <a:txBody>
                    <a:bodyPr/>
                    <a:lstStyle/>
                    <a:p>
                      <a:pPr algn="l" fontAlgn="b"/>
                      <a:r>
                        <a:rPr lang="en-GB" sz="1050" u="none" strike="noStrike" dirty="0">
                          <a:solidFill>
                            <a:schemeClr val="bg2">
                              <a:lumMod val="10000"/>
                            </a:schemeClr>
                          </a:solidFill>
                          <a:effectLst/>
                        </a:rPr>
                        <a:t>NW</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25%</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50%</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25%</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464558246"/>
                  </a:ext>
                </a:extLst>
              </a:tr>
              <a:tr h="259080">
                <a:tc>
                  <a:txBody>
                    <a:bodyPr/>
                    <a:lstStyle/>
                    <a:p>
                      <a:pPr algn="l" fontAlgn="b"/>
                      <a:r>
                        <a:rPr lang="en-GB" sz="1050" u="none" strike="noStrike" dirty="0">
                          <a:solidFill>
                            <a:schemeClr val="bg2">
                              <a:lumMod val="10000"/>
                            </a:schemeClr>
                          </a:solidFill>
                          <a:effectLst/>
                        </a:rPr>
                        <a:t>SE</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38%</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31%</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31%</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3497679215"/>
                  </a:ext>
                </a:extLst>
              </a:tr>
              <a:tr h="259080">
                <a:tc>
                  <a:txBody>
                    <a:bodyPr/>
                    <a:lstStyle/>
                    <a:p>
                      <a:pPr algn="l" fontAlgn="b"/>
                      <a:r>
                        <a:rPr lang="en-GB" sz="1050" u="none" strike="noStrike" dirty="0">
                          <a:solidFill>
                            <a:schemeClr val="bg2">
                              <a:lumMod val="10000"/>
                            </a:schemeClr>
                          </a:solidFill>
                          <a:effectLst/>
                        </a:rPr>
                        <a:t>SW</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50%</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50%</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0" u="none" strike="noStrike" dirty="0">
                          <a:solidFill>
                            <a:schemeClr val="bg2">
                              <a:lumMod val="10000"/>
                            </a:schemeClr>
                          </a:solidFill>
                          <a:effectLst/>
                        </a:rPr>
                        <a:t>0%</a:t>
                      </a:r>
                      <a:endParaRPr lang="en-GB" sz="1050" b="0"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2759483875"/>
                  </a:ext>
                </a:extLst>
              </a:tr>
              <a:tr h="259080">
                <a:tc>
                  <a:txBody>
                    <a:bodyPr/>
                    <a:lstStyle/>
                    <a:p>
                      <a:pPr algn="l" fontAlgn="b"/>
                      <a:r>
                        <a:rPr lang="en-GB" sz="1050" u="none" strike="noStrike" dirty="0">
                          <a:solidFill>
                            <a:schemeClr val="bg2">
                              <a:lumMod val="10000"/>
                            </a:schemeClr>
                          </a:solidFill>
                          <a:effectLst/>
                        </a:rPr>
                        <a:t>Grand Total</a:t>
                      </a:r>
                      <a:endParaRPr lang="en-GB" sz="1050" b="1"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1" u="none" strike="noStrike" dirty="0">
                          <a:solidFill>
                            <a:schemeClr val="bg2">
                              <a:lumMod val="10000"/>
                            </a:schemeClr>
                          </a:solidFill>
                          <a:effectLst/>
                        </a:rPr>
                        <a:t>33%</a:t>
                      </a:r>
                      <a:endParaRPr lang="en-GB" sz="1050" b="1"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1" u="none" strike="noStrike" dirty="0">
                          <a:solidFill>
                            <a:schemeClr val="bg2">
                              <a:lumMod val="10000"/>
                            </a:schemeClr>
                          </a:solidFill>
                          <a:effectLst/>
                        </a:rPr>
                        <a:t>37%</a:t>
                      </a:r>
                      <a:endParaRPr lang="en-GB" sz="1050" b="1" i="0" u="none" strike="noStrike" dirty="0">
                        <a:solidFill>
                          <a:schemeClr val="bg2">
                            <a:lumMod val="10000"/>
                          </a:schemeClr>
                        </a:solidFill>
                        <a:effectLst/>
                        <a:latin typeface="Calibri" panose="020F0502020204030204" pitchFamily="34" charset="0"/>
                      </a:endParaRPr>
                    </a:p>
                  </a:txBody>
                  <a:tcPr marL="45720" marR="45720" anchor="ctr"/>
                </a:tc>
                <a:tc>
                  <a:txBody>
                    <a:bodyPr/>
                    <a:lstStyle/>
                    <a:p>
                      <a:pPr algn="r" fontAlgn="b"/>
                      <a:r>
                        <a:rPr lang="en-GB" sz="1050" b="1" u="none" strike="noStrike" dirty="0">
                          <a:solidFill>
                            <a:schemeClr val="bg2">
                              <a:lumMod val="10000"/>
                            </a:schemeClr>
                          </a:solidFill>
                          <a:effectLst/>
                        </a:rPr>
                        <a:t>29%</a:t>
                      </a:r>
                      <a:endParaRPr lang="en-GB" sz="1050" b="1" i="0" u="none" strike="noStrike" dirty="0">
                        <a:solidFill>
                          <a:schemeClr val="bg2">
                            <a:lumMod val="10000"/>
                          </a:schemeClr>
                        </a:solidFill>
                        <a:effectLst/>
                        <a:latin typeface="Calibri" panose="020F0502020204030204" pitchFamily="34" charset="0"/>
                      </a:endParaRPr>
                    </a:p>
                  </a:txBody>
                  <a:tcPr marL="45720" marR="45720" anchor="ctr"/>
                </a:tc>
                <a:extLst>
                  <a:ext uri="{0D108BD9-81ED-4DB2-BD59-A6C34878D82A}">
                    <a16:rowId xmlns:a16="http://schemas.microsoft.com/office/drawing/2014/main" val="1926666320"/>
                  </a:ext>
                </a:extLst>
              </a:tr>
            </a:tbl>
          </a:graphicData>
        </a:graphic>
      </p:graphicFrame>
    </p:spTree>
    <p:extLst>
      <p:ext uri="{BB962C8B-B14F-4D97-AF65-F5344CB8AC3E}">
        <p14:creationId xmlns:p14="http://schemas.microsoft.com/office/powerpoint/2010/main" val="3692950932"/>
      </p:ext>
    </p:extLst>
  </p:cSld>
  <p:clrMapOvr>
    <a:masterClrMapping/>
  </p:clrMapOvr>
</p:sld>
</file>

<file path=ppt/theme/theme1.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21" ma:contentTypeDescription="Create a new document." ma:contentTypeScope="" ma:versionID="eb5675c34f44b8cc2e2b4456678f8b02">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bde849662d77e162c6ae5c9db51c3dc0"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e7178f-5b02-4f7e-a22e-1f7fb5c4485f}" ma:internalName="TaxCatchAll" ma:showField="CatchAllData" ma:web="d2389ad0-4628-4ca4-babd-a5e1ca1fc4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umberOrder xmlns="03b25e55-1fda-4dd5-9a75-c38d0989a0e2">6</NumberOrder>
    <Number xmlns="03b25e55-1fda-4dd5-9a75-c38d0989a0e2" xsi:nil="true"/>
    <lcf76f155ced4ddcb4097134ff3c332f xmlns="03b25e55-1fda-4dd5-9a75-c38d0989a0e2">
      <Terms xmlns="http://schemas.microsoft.com/office/infopath/2007/PartnerControls"/>
    </lcf76f155ced4ddcb4097134ff3c332f>
    <TaxCatchAll xmlns="d2389ad0-4628-4ca4-babd-a5e1ca1fc43d" xsi:nil="true"/>
  </documentManagement>
</p:properties>
</file>

<file path=customXml/itemProps1.xml><?xml version="1.0" encoding="utf-8"?>
<ds:datastoreItem xmlns:ds="http://schemas.openxmlformats.org/officeDocument/2006/customXml" ds:itemID="{D91D7752-7FF6-438D-9CF5-98E4E272EE22}"/>
</file>

<file path=customXml/itemProps2.xml><?xml version="1.0" encoding="utf-8"?>
<ds:datastoreItem xmlns:ds="http://schemas.openxmlformats.org/officeDocument/2006/customXml" ds:itemID="{1F409395-A5DA-4F5E-A066-FD27AA917626}">
  <ds:schemaRefs>
    <ds:schemaRef ds:uri="http://schemas.microsoft.com/sharepoint/v3/contenttype/forms"/>
  </ds:schemaRefs>
</ds:datastoreItem>
</file>

<file path=customXml/itemProps3.xml><?xml version="1.0" encoding="utf-8"?>
<ds:datastoreItem xmlns:ds="http://schemas.openxmlformats.org/officeDocument/2006/customXml" ds:itemID="{B860BEC8-310B-4A26-91EC-7B723D12235B}">
  <ds:schemaRefs>
    <ds:schemaRef ds:uri="http://schemas.microsoft.com/office/2006/documentManagement/types"/>
    <ds:schemaRef ds:uri="http://schemas.openxmlformats.org/package/2006/metadata/core-properties"/>
    <ds:schemaRef ds:uri="http://schemas.microsoft.com/office/2006/metadata/properties"/>
    <ds:schemaRef ds:uri="80ea0209-19dc-4c35-8705-f74b6e5cfe9a"/>
    <ds:schemaRef ds:uri="http://purl.org/dc/terms/"/>
    <ds:schemaRef ds:uri="http://purl.org/dc/elements/1.1/"/>
    <ds:schemaRef ds:uri="http://www.w3.org/XML/1998/namespace"/>
    <ds:schemaRef ds:uri="http://schemas.microsoft.com/office/infopath/2007/PartnerControls"/>
    <ds:schemaRef ds:uri="769bd080-224a-4e43-8f05-56ba9c2ce2a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HEE</Template>
  <TotalTime>120</TotalTime>
  <Words>3757</Words>
  <Application>Microsoft Office PowerPoint</Application>
  <PresentationFormat>Custom</PresentationFormat>
  <Paragraphs>564</Paragraphs>
  <Slides>23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Courier New</vt:lpstr>
      <vt:lpstr>Georgia</vt:lpstr>
      <vt:lpstr>Tahoma</vt:lpstr>
      <vt:lpstr>Wingdings</vt:lpstr>
      <vt:lpstr>HEE</vt:lpstr>
      <vt:lpstr>Custom Design</vt:lpstr>
      <vt:lpstr>Maternity Support Worker Transformation Fund – Mapping Exercise</vt:lpstr>
      <vt:lpstr>Context</vt:lpstr>
      <vt:lpstr>Framework</vt:lpstr>
      <vt:lpstr>Project Background</vt:lpstr>
      <vt:lpstr>Staff reviewed</vt:lpstr>
      <vt:lpstr>Full list of MSW competencies</vt:lpstr>
      <vt:lpstr>Level 2 Maternity Housekeeper (MH) Role description</vt:lpstr>
      <vt:lpstr>Level 2 Maternity Housekeeper Education</vt:lpstr>
      <vt:lpstr>Level 2 Maternity Housekeeper Education cont.</vt:lpstr>
      <vt:lpstr>Level 2 Maternity Housekeeper Clinical competencies</vt:lpstr>
      <vt:lpstr>Level 2 Maternity Housekeeper Clinical competencies cont.</vt:lpstr>
      <vt:lpstr>Level 3 Maternity Support Worker (MSW) Role description</vt:lpstr>
      <vt:lpstr>Level 3 Maternity Support Worker Education</vt:lpstr>
      <vt:lpstr>Level 3 Maternity Support Worker Education cont.</vt:lpstr>
      <vt:lpstr>Level 3 Maternity Support Worker Clinical competencies</vt:lpstr>
      <vt:lpstr>Level 3 Maternity Support Worker Clinical competencies cont.</vt:lpstr>
      <vt:lpstr>Level 4 Maternity Support Worker Education</vt:lpstr>
      <vt:lpstr>Level 4 Maternity Support Worker Education</vt:lpstr>
      <vt:lpstr>Level 4 Maternity Support Worker Education cont.</vt:lpstr>
      <vt:lpstr>Level 4 Maternity Support Worker Clinical competencies</vt:lpstr>
      <vt:lpstr>Level 4 Maternity Support Worker Clinical competencies cont.</vt:lpstr>
      <vt:lpstr>Next steps</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Whatever</dc:creator>
  <cp:lastModifiedBy>Simon Foxcroft</cp:lastModifiedBy>
  <cp:revision>3</cp:revision>
  <dcterms:created xsi:type="dcterms:W3CDTF">2021-04-06T16:42:50Z</dcterms:created>
  <dcterms:modified xsi:type="dcterms:W3CDTF">2022-01-24T18:01:22Z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0x0101001A0C5AF0A9AE0D4D8032BBF19C904698</vt:lpwstr>
  </property>
</Properties>
</file>