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96"/>
    <p:restoredTop sz="94569"/>
  </p:normalViewPr>
  <p:slideViewPr>
    <p:cSldViewPr snapToGrid="0" snapToObjects="1">
      <p:cViewPr varScale="1">
        <p:scale>
          <a:sx n="57" d="100"/>
          <a:sy n="57" d="100"/>
        </p:scale>
        <p:origin x="12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AD58B-CEFF-5C61-F9B6-89AAE86B2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BC8678-1081-D180-970E-1A5266945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98B2C-11C6-3722-0A20-03CF51210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50A9B-6C80-F09C-1EE0-2E7375DE3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DBB8B-600F-3149-F77A-4ACAB4F5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0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AB1CC-300E-E9A2-466B-FAF567421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85F36-41B3-77FF-5B52-595F246F6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0E28D-9A8C-2CDE-49E8-1B53CBB95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9EE30-7D57-3DC2-65CD-3FFC09070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9C7D7-0F41-74CF-DDB9-3CF205DB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0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77742E-64E8-1DE7-F573-20DCAB6CC1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12BA0A-F5FD-AAD2-53D8-A24C1A077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21350-C924-41B3-7799-1479185C8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2E720-EB70-A5E7-86DB-34B9B43A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7E6C3-B922-AD9D-C37A-C2BE1D06E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7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4FEE-A209-1482-1A51-1D174B904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CA53F-AB94-02C3-48BE-84A8646EC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F2578-DC27-4675-D37E-083891899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C79F4-FE80-CCCC-FE5C-323AC9CA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2773D-2B76-F313-6687-85E9F2ED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5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37DAF-22F9-BC06-9755-9564E5361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222CA-DE39-C0D3-71CC-6F3D27B93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FC3C8-4915-68B3-3C29-026115308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79307-3D0F-BF9D-451B-72DC0C23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A4DDF-BA32-5909-1E81-A9126ED25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4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B8A6-5AC6-917A-8570-7F10AE5C6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38CBC-EDD2-1742-7BAA-01B4953F8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00A41-8E46-B313-7DD6-DF4F83C72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C7EEF0-2F66-EDD7-5C3C-7DBFD34F3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72D303-330F-2226-D2CD-CFCED10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5429F-E065-4041-13F4-D485753A6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4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B97C9-A91B-2A26-3600-B04AC622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4BCE9-3B33-AD78-23A7-B4B1401A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7F3AA-5166-9F89-C427-5B86ACE59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83DA02-EC08-2DD4-DBD8-7618234C4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61E07-620B-8E7F-895D-367A346C66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E17547-CD46-6E92-D2F2-5E403EC54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FDD80E-61FF-8E63-86DB-A035DF5C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615250-41C4-4120-50AB-7B67D58F5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1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3D07-9CF2-60F5-A3AB-91264D7E5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1AC379-5129-4848-77A8-28B5016BF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48A0E-ACE0-27DF-2AAC-F3C2933D1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5E798-58E8-3AB9-73FB-3DFCD1509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5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CC8C3D-DDB3-1C85-20F7-08A87776F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5C0BB0-2383-E2B5-022F-5BFD9F4DC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3AA14-6CA9-82C2-F64C-C7C2B25A5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9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688F1-4537-5C06-D850-8D857CED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74404-87FB-FEE0-18C4-A21AFFE92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DF7E50-512F-753E-46E6-1FBBA33F0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7866C-D069-C1EE-801F-C9C0F4B67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F05C6-D910-A508-1153-35507FEFF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B6F81-03A2-5E27-3149-890CCC6ED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3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78B87-A120-F62D-92D9-B6BD7DFBA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7B0548-6380-1C2C-FE6C-60E4B15E7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6F25B-461A-3A79-3B32-6242AE0D0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CD7C0-9CFB-3FBE-4043-B64754862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A3A22-3C40-5E68-354A-0E5F6E47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3C2454-2305-076C-F915-6C295BEE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5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0310CA-3957-8AF8-F50B-CA343B98C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C4FB8-8A13-12DE-F796-16FBEC529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06DD0-1048-A266-7E0A-76F2CDF83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E0AD3-0FA5-024A-A9DA-134B1BB4374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DC747-DFFE-D754-7545-880A646887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DC13F-4727-F2F6-1A01-2472E5284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C8FD1-CB14-1B49-91F8-7A087EFBA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6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Box 105">
            <a:extLst>
              <a:ext uri="{FF2B5EF4-FFF2-40B4-BE49-F238E27FC236}">
                <a16:creationId xmlns:a16="http://schemas.microsoft.com/office/drawing/2014/main" id="{92E5C9ED-9842-DF2D-F59E-48070C4C40DA}"/>
              </a:ext>
            </a:extLst>
          </p:cNvPr>
          <p:cNvSpPr txBox="1"/>
          <p:nvPr/>
        </p:nvSpPr>
        <p:spPr>
          <a:xfrm>
            <a:off x="179270" y="136803"/>
            <a:ext cx="7481618" cy="51552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(Nickname)</a:t>
            </a:r>
            <a:endParaRPr lang="en-US" sz="6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 about yourself you would like to share..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C0949025-C77F-5195-B749-64DB187DE700}"/>
              </a:ext>
            </a:extLst>
          </p:cNvPr>
          <p:cNvSpPr txBox="1">
            <a:spLocks/>
          </p:cNvSpPr>
          <p:nvPr/>
        </p:nvSpPr>
        <p:spPr>
          <a:xfrm>
            <a:off x="-619952" y="6233664"/>
            <a:ext cx="6269426" cy="6711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PilGi"/>
                <a:cs typeface="Arial" panose="020B0604020202020204" pitchFamily="34" charset="0"/>
              </a:rPr>
              <a:t>#</a:t>
            </a:r>
            <a:r>
              <a:rPr lang="en-GB" sz="3200" b="1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PilGi"/>
                <a:cs typeface="Arial" panose="020B0604020202020204" pitchFamily="34" charset="0"/>
              </a:rPr>
              <a:t>MoreThanTheStudent</a:t>
            </a:r>
            <a:endParaRPr lang="en-GB" sz="3200" b="1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PilGi"/>
              <a:cs typeface="Arial" panose="020B0604020202020204" pitchFamily="34" charset="0"/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70BB35-C1EE-1452-462F-22C93E7AC07A}"/>
              </a:ext>
            </a:extLst>
          </p:cNvPr>
          <p:cNvSpPr txBox="1"/>
          <p:nvPr/>
        </p:nvSpPr>
        <p:spPr>
          <a:xfrm>
            <a:off x="10316639" y="6480034"/>
            <a:ext cx="2059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Baker and Pollard 2023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6FDC4-7CBF-765E-43EC-F9E1A0C64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4428" y="1144626"/>
            <a:ext cx="379095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12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Eloise Pollard</dc:creator>
  <cp:lastModifiedBy>Isabel Ripavecchia</cp:lastModifiedBy>
  <cp:revision>6</cp:revision>
  <dcterms:created xsi:type="dcterms:W3CDTF">2023-03-20T10:58:06Z</dcterms:created>
  <dcterms:modified xsi:type="dcterms:W3CDTF">2023-03-20T17:00:56Z</dcterms:modified>
</cp:coreProperties>
</file>