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4"/>
  </p:sldMasterIdLst>
  <p:notesMasterIdLst>
    <p:notesMasterId r:id="rId28"/>
  </p:notesMasterIdLst>
  <p:handoutMasterIdLst>
    <p:handoutMasterId r:id="rId29"/>
  </p:handoutMasterIdLst>
  <p:sldIdLst>
    <p:sldId id="1923" r:id="rId5"/>
    <p:sldId id="2145707281" r:id="rId6"/>
    <p:sldId id="2145707371" r:id="rId7"/>
    <p:sldId id="2145707444" r:id="rId8"/>
    <p:sldId id="2145707445" r:id="rId9"/>
    <p:sldId id="2145707446" r:id="rId10"/>
    <p:sldId id="2145707447" r:id="rId11"/>
    <p:sldId id="2145707448" r:id="rId12"/>
    <p:sldId id="2145707449" r:id="rId13"/>
    <p:sldId id="2145707450" r:id="rId14"/>
    <p:sldId id="2145707451" r:id="rId15"/>
    <p:sldId id="2145707452" r:id="rId16"/>
    <p:sldId id="2145707453" r:id="rId17"/>
    <p:sldId id="2145707454" r:id="rId18"/>
    <p:sldId id="2145707455" r:id="rId19"/>
    <p:sldId id="2145707456" r:id="rId20"/>
    <p:sldId id="2145707457" r:id="rId21"/>
    <p:sldId id="2145707458" r:id="rId22"/>
    <p:sldId id="2145707459" r:id="rId23"/>
    <p:sldId id="2145707460" r:id="rId24"/>
    <p:sldId id="2145707461" r:id="rId25"/>
    <p:sldId id="2145707368" r:id="rId26"/>
    <p:sldId id="214570736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425563"/>
    <a:srgbClr val="80D2CC"/>
    <a:srgbClr val="99DBD6"/>
    <a:srgbClr val="99DDEB"/>
    <a:srgbClr val="80D4E7"/>
    <a:srgbClr val="E8EDEE"/>
    <a:srgbClr val="003087"/>
    <a:srgbClr val="82D1CB"/>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8727BA-3DD3-41E9-A6A4-D6DA7F208252}" v="6" dt="2023-11-03T12:24:56.0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4.xml"/></Relationships>
</file>

<file path=ppt/diagrams/_rels/data1.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ata6.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rawing6.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C4C63F-16AE-4979-978E-C4CCD38C1CFC}" type="doc">
      <dgm:prSet loTypeId="urn:microsoft.com/office/officeart/2011/layout/RadialPictureList" loCatId="picture" qsTypeId="urn:microsoft.com/office/officeart/2005/8/quickstyle/3d1" qsCatId="3D" csTypeId="urn:microsoft.com/office/officeart/2005/8/colors/accent1_2" csCatId="accent1" phldr="1"/>
      <dgm:spPr/>
      <dgm:t>
        <a:bodyPr/>
        <a:lstStyle/>
        <a:p>
          <a:endParaRPr lang="en-GB"/>
        </a:p>
      </dgm:t>
    </dgm:pt>
    <dgm:pt modelId="{21CC31EA-428C-4058-849D-C2FE5307DA8B}">
      <dgm:prSet phldrT="[Text]"/>
      <dgm:spPr>
        <a:xfrm>
          <a:off x="1916135" y="1259097"/>
          <a:ext cx="2198666" cy="1981014"/>
        </a:xfrm>
        <a:prstGeom prst="ellipse">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pPr>
            <a:buNone/>
          </a:pPr>
          <a:r>
            <a:rPr lang="en-GB" b="1">
              <a:solidFill>
                <a:sysClr val="window" lastClr="FFFFFF"/>
              </a:solidFill>
              <a:latin typeface="Calibri"/>
              <a:ea typeface="+mn-ea"/>
              <a:cs typeface="+mn-cs"/>
            </a:rPr>
            <a:t>Professionalism</a:t>
          </a:r>
        </a:p>
      </dgm:t>
    </dgm:pt>
    <dgm:pt modelId="{6259FF92-B6F8-4452-A50B-62ABF9775400}" type="parTrans" cxnId="{05CA5658-0210-475D-952F-E4B0C610AC6D}">
      <dgm:prSet/>
      <dgm:spPr/>
      <dgm:t>
        <a:bodyPr/>
        <a:lstStyle/>
        <a:p>
          <a:endParaRPr lang="en-GB"/>
        </a:p>
      </dgm:t>
    </dgm:pt>
    <dgm:pt modelId="{8807B90D-CA56-48B9-B665-A6CF0B93D913}" type="sibTrans" cxnId="{05CA5658-0210-475D-952F-E4B0C610AC6D}">
      <dgm:prSet/>
      <dgm:spPr/>
      <dgm:t>
        <a:bodyPr/>
        <a:lstStyle/>
        <a:p>
          <a:endParaRPr lang="en-GB"/>
        </a:p>
      </dgm:t>
    </dgm:pt>
    <dgm:pt modelId="{D761619D-74E4-4100-959F-076D21AA9E27}">
      <dgm:prSet phldrT="[Text]" custT="1"/>
      <dgm:spPr>
        <a:xfrm>
          <a:off x="4382491" y="2357"/>
          <a:ext cx="2693119" cy="1027393"/>
        </a:xfrm>
        <a:prstGeom prst="rect">
          <a:avLst/>
        </a:prstGeom>
        <a:noFill/>
        <a:ln>
          <a:noFill/>
        </a:ln>
        <a:effectLst/>
      </dgm:spPr>
      <dgm:t>
        <a:bodyPr/>
        <a:lstStyle/>
        <a:p>
          <a:pPr>
            <a:buNone/>
          </a:pPr>
          <a:r>
            <a:rPr lang="en-GB" sz="2400">
              <a:solidFill>
                <a:sysClr val="windowText" lastClr="000000"/>
              </a:solidFill>
              <a:latin typeface="Arial" panose="020B0604020202020204" pitchFamily="34" charset="0"/>
              <a:ea typeface="+mn-ea"/>
              <a:cs typeface="Arial" panose="020B0604020202020204" pitchFamily="34" charset="0"/>
            </a:rPr>
            <a:t>Being accountable</a:t>
          </a:r>
        </a:p>
      </dgm:t>
    </dgm:pt>
    <dgm:pt modelId="{125384DC-85EF-45C8-B233-265641F7B5B3}" type="parTrans" cxnId="{DBB3B0EA-6AC1-44DF-B295-7F38E26CFEB5}">
      <dgm:prSet/>
      <dgm:spPr/>
      <dgm:t>
        <a:bodyPr/>
        <a:lstStyle/>
        <a:p>
          <a:endParaRPr lang="en-GB"/>
        </a:p>
      </dgm:t>
    </dgm:pt>
    <dgm:pt modelId="{65FC5F71-BC99-486D-A5B1-9680C542679B}" type="sibTrans" cxnId="{DBB3B0EA-6AC1-44DF-B295-7F38E26CFEB5}">
      <dgm:prSet/>
      <dgm:spPr/>
      <dgm:t>
        <a:bodyPr/>
        <a:lstStyle/>
        <a:p>
          <a:endParaRPr lang="en-GB"/>
        </a:p>
      </dgm:t>
    </dgm:pt>
    <dgm:pt modelId="{2658E31A-EEEB-444E-AF88-88BB31B978A4}">
      <dgm:prSet phldrT="[Text]" custT="1"/>
      <dgm:spPr>
        <a:xfrm>
          <a:off x="5122906" y="1108717"/>
          <a:ext cx="2870990" cy="1027393"/>
        </a:xfrm>
        <a:prstGeom prst="rect">
          <a:avLst/>
        </a:prstGeom>
        <a:noFill/>
        <a:ln>
          <a:noFill/>
        </a:ln>
        <a:effectLst/>
      </dgm:spPr>
      <dgm:t>
        <a:bodyPr/>
        <a:lstStyle/>
        <a:p>
          <a:pPr>
            <a:buNone/>
          </a:pPr>
          <a:r>
            <a:rPr lang="en-GB" sz="2400">
              <a:solidFill>
                <a:sysClr val="windowText" lastClr="000000"/>
              </a:solidFill>
              <a:latin typeface="Arial" panose="020B0604020202020204" pitchFamily="34" charset="0"/>
              <a:ea typeface="+mn-ea"/>
              <a:cs typeface="Arial" panose="020B0604020202020204" pitchFamily="34" charset="0"/>
            </a:rPr>
            <a:t>Being a leader</a:t>
          </a:r>
        </a:p>
      </dgm:t>
    </dgm:pt>
    <dgm:pt modelId="{326D27B9-C87D-42FD-A5C0-9BB0455A21D6}" type="parTrans" cxnId="{F1F4DED1-EA2F-4B37-9DE1-61F7433F76FD}">
      <dgm:prSet/>
      <dgm:spPr/>
      <dgm:t>
        <a:bodyPr/>
        <a:lstStyle/>
        <a:p>
          <a:endParaRPr lang="en-GB"/>
        </a:p>
      </dgm:t>
    </dgm:pt>
    <dgm:pt modelId="{0F15B95F-4B0C-4C92-835F-C690D08872C0}" type="sibTrans" cxnId="{F1F4DED1-EA2F-4B37-9DE1-61F7433F76FD}">
      <dgm:prSet/>
      <dgm:spPr/>
      <dgm:t>
        <a:bodyPr/>
        <a:lstStyle/>
        <a:p>
          <a:endParaRPr lang="en-GB"/>
        </a:p>
      </dgm:t>
    </dgm:pt>
    <dgm:pt modelId="{3157C017-837E-4D0F-8931-0A4D9D6B32ED}">
      <dgm:prSet phldrT="[Text]" custT="1"/>
      <dgm:spPr>
        <a:xfrm>
          <a:off x="5110841" y="2476872"/>
          <a:ext cx="3097020" cy="1027393"/>
        </a:xfrm>
        <a:prstGeom prst="rect">
          <a:avLst/>
        </a:prstGeom>
        <a:noFill/>
        <a:ln>
          <a:noFill/>
        </a:ln>
        <a:effectLst/>
      </dgm:spPr>
      <dgm:t>
        <a:bodyPr/>
        <a:lstStyle/>
        <a:p>
          <a:pPr>
            <a:buNone/>
          </a:pPr>
          <a:r>
            <a:rPr lang="en-GB" sz="2400">
              <a:solidFill>
                <a:sysClr val="windowText" lastClr="000000"/>
              </a:solidFill>
              <a:latin typeface="Arial" panose="020B0604020202020204" pitchFamily="34" charset="0"/>
              <a:ea typeface="+mn-ea"/>
              <a:cs typeface="Arial" panose="020B0604020202020204" pitchFamily="34" charset="0"/>
            </a:rPr>
            <a:t>Being an advocate</a:t>
          </a:r>
        </a:p>
      </dgm:t>
    </dgm:pt>
    <dgm:pt modelId="{6160E188-6BE7-48C9-B3C8-25E6564910E2}" type="parTrans" cxnId="{468ACD6B-3C6F-43AA-987D-38CDE63F5729}">
      <dgm:prSet/>
      <dgm:spPr/>
      <dgm:t>
        <a:bodyPr/>
        <a:lstStyle/>
        <a:p>
          <a:endParaRPr lang="en-GB"/>
        </a:p>
      </dgm:t>
    </dgm:pt>
    <dgm:pt modelId="{5F9022F5-7934-44F3-AAEF-870AD24CC20D}" type="sibTrans" cxnId="{468ACD6B-3C6F-43AA-987D-38CDE63F5729}">
      <dgm:prSet/>
      <dgm:spPr/>
      <dgm:t>
        <a:bodyPr/>
        <a:lstStyle/>
        <a:p>
          <a:endParaRPr lang="en-GB"/>
        </a:p>
      </dgm:t>
    </dgm:pt>
    <dgm:pt modelId="{5BF8A9CA-307C-4C51-B243-38DA6EBAE560}">
      <dgm:prSet phldrT="[Text]" custT="1"/>
      <dgm:spPr>
        <a:xfrm>
          <a:off x="4294196" y="3498569"/>
          <a:ext cx="3935403" cy="1027393"/>
        </a:xfrm>
        <a:prstGeom prst="rect">
          <a:avLst/>
        </a:prstGeom>
        <a:noFill/>
        <a:ln>
          <a:noFill/>
        </a:ln>
        <a:effectLst/>
      </dgm:spPr>
      <dgm:t>
        <a:bodyPr/>
        <a:lstStyle/>
        <a:p>
          <a:pPr>
            <a:buNone/>
          </a:pPr>
          <a:r>
            <a:rPr lang="en-GB" sz="2400">
              <a:solidFill>
                <a:sysClr val="windowText" lastClr="000000"/>
              </a:solidFill>
              <a:latin typeface="Arial" panose="020B0604020202020204" pitchFamily="34" charset="0"/>
              <a:ea typeface="+mn-ea"/>
              <a:cs typeface="Arial" panose="020B0604020202020204" pitchFamily="34" charset="0"/>
            </a:rPr>
            <a:t>Being competent</a:t>
          </a:r>
        </a:p>
      </dgm:t>
    </dgm:pt>
    <dgm:pt modelId="{39EFF6A4-0ABE-4008-A264-BF8DA1A8727E}" type="parTrans" cxnId="{4A0E4B65-8301-45C1-9787-D6E6AC3D76CD}">
      <dgm:prSet/>
      <dgm:spPr/>
      <dgm:t>
        <a:bodyPr/>
        <a:lstStyle/>
        <a:p>
          <a:endParaRPr lang="en-GB"/>
        </a:p>
      </dgm:t>
    </dgm:pt>
    <dgm:pt modelId="{B39A18D2-3C21-4D8D-B2DF-A7CC915C6951}" type="sibTrans" cxnId="{4A0E4B65-8301-45C1-9787-D6E6AC3D76CD}">
      <dgm:prSet/>
      <dgm:spPr/>
      <dgm:t>
        <a:bodyPr/>
        <a:lstStyle/>
        <a:p>
          <a:endParaRPr lang="en-GB"/>
        </a:p>
      </dgm:t>
    </dgm:pt>
    <dgm:pt modelId="{1D4D7761-889D-4DDB-B03D-7AF96787862D}" type="pres">
      <dgm:prSet presAssocID="{D8C4C63F-16AE-4979-978E-C4CCD38C1CFC}" presName="Name0" presStyleCnt="0">
        <dgm:presLayoutVars>
          <dgm:chMax val="1"/>
          <dgm:chPref val="1"/>
          <dgm:dir/>
          <dgm:resizeHandles/>
        </dgm:presLayoutVars>
      </dgm:prSet>
      <dgm:spPr/>
    </dgm:pt>
    <dgm:pt modelId="{E4D557B3-276C-445D-B0FA-A4AD9B4A9237}" type="pres">
      <dgm:prSet presAssocID="{21CC31EA-428C-4058-849D-C2FE5307DA8B}" presName="Parent" presStyleLbl="node1" presStyleIdx="0" presStyleCnt="2" custScaleX="110977" custLinFactNeighborX="10904" custLinFactNeighborY="-264">
        <dgm:presLayoutVars>
          <dgm:chMax val="4"/>
          <dgm:chPref val="3"/>
        </dgm:presLayoutVars>
      </dgm:prSet>
      <dgm:spPr/>
    </dgm:pt>
    <dgm:pt modelId="{68F8068C-8799-44B5-9806-5A3A510B0777}" type="pres">
      <dgm:prSet presAssocID="{D761619D-74E4-4100-959F-076D21AA9E27}" presName="Accent" presStyleLbl="node1" presStyleIdx="1" presStyleCnt="2"/>
      <dgm:spPr>
        <a:xfrm>
          <a:off x="787420" y="162708"/>
          <a:ext cx="3993210" cy="4162528"/>
        </a:xfrm>
        <a:prstGeom prst="blockArc">
          <a:avLst>
            <a:gd name="adj1" fmla="val 16509444"/>
            <a:gd name="adj2" fmla="val 5088054"/>
            <a:gd name="adj3" fmla="val 524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pt>
    <dgm:pt modelId="{139FC773-C65D-4EC7-8070-AA707CF122B6}" type="pres">
      <dgm:prSet presAssocID="{D761619D-74E4-4100-959F-076D21AA9E27}" presName="Image1" presStyleLbl="fgImgPlace1" presStyleIdx="0" presStyleCnt="4" custScaleX="74533" custScaleY="82594"/>
      <dgm:spPr>
        <a:xfrm>
          <a:off x="3394720" y="91689"/>
          <a:ext cx="791212" cy="876601"/>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gm:spPr>
      <dgm:extLst>
        <a:ext uri="{E40237B7-FDA0-4F09-8148-C483321AD2D9}">
          <dgm14:cNvPr xmlns:dgm14="http://schemas.microsoft.com/office/drawing/2010/diagram" id="0" name="" descr="Scales of justice"/>
        </a:ext>
      </dgm:extLst>
    </dgm:pt>
    <dgm:pt modelId="{B656C8DF-9391-41F0-9F3F-FCD340EA3561}" type="pres">
      <dgm:prSet presAssocID="{D761619D-74E4-4100-959F-076D21AA9E27}" presName="Child1" presStyleLbl="revTx" presStyleIdx="0" presStyleCnt="4" custScaleX="189518" custLinFactNeighborX="43389" custLinFactNeighborY="-1026">
        <dgm:presLayoutVars>
          <dgm:chMax val="0"/>
          <dgm:chPref val="0"/>
          <dgm:bulletEnabled val="1"/>
        </dgm:presLayoutVars>
      </dgm:prSet>
      <dgm:spPr/>
    </dgm:pt>
    <dgm:pt modelId="{74EBFDD6-63DC-4983-8161-452B146750E5}" type="pres">
      <dgm:prSet presAssocID="{2658E31A-EEEB-444E-AF88-88BB31B978A4}" presName="Image2" presStyleCnt="0"/>
      <dgm:spPr/>
    </dgm:pt>
    <dgm:pt modelId="{48C6D12D-6CD0-4693-9D9E-D37E2B61D2A0}" type="pres">
      <dgm:prSet presAssocID="{2658E31A-EEEB-444E-AF88-88BB31B978A4}" presName="Image" presStyleLbl="fgImgPlace1" presStyleIdx="1" presStyleCnt="4" custScaleX="74533" custScaleY="82594"/>
      <dgm:spPr>
        <a:xfrm>
          <a:off x="4178820" y="1080159"/>
          <a:ext cx="791212" cy="876601"/>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gm:spPr>
      <dgm:extLst>
        <a:ext uri="{E40237B7-FDA0-4F09-8148-C483321AD2D9}">
          <dgm14:cNvPr xmlns:dgm14="http://schemas.microsoft.com/office/drawing/2010/diagram" id="0" name="" descr="Professor"/>
        </a:ext>
      </dgm:extLst>
    </dgm:pt>
    <dgm:pt modelId="{2F6FF44E-D6D0-46E6-840E-3C53E56724FA}" type="pres">
      <dgm:prSet presAssocID="{2658E31A-EEEB-444E-AF88-88BB31B978A4}" presName="Child2" presStyleLbl="revTx" presStyleIdx="1" presStyleCnt="4" custScaleX="202035" custLinFactNeighborX="46778" custLinFactNeighborY="9964">
        <dgm:presLayoutVars>
          <dgm:chMax val="0"/>
          <dgm:chPref val="0"/>
          <dgm:bulletEnabled val="1"/>
        </dgm:presLayoutVars>
      </dgm:prSet>
      <dgm:spPr/>
    </dgm:pt>
    <dgm:pt modelId="{C4A2EECC-CF8A-451F-AE82-1DC867CCD2C9}" type="pres">
      <dgm:prSet presAssocID="{3157C017-837E-4D0F-8931-0A4D9D6B32ED}" presName="Image3" presStyleCnt="0"/>
      <dgm:spPr/>
    </dgm:pt>
    <dgm:pt modelId="{25AB3D9D-9AB8-42B6-A934-EB6A7201EF6C}" type="pres">
      <dgm:prSet presAssocID="{3157C017-837E-4D0F-8931-0A4D9D6B32ED}" presName="Image" presStyleLbl="fgImgPlace1" presStyleIdx="2" presStyleCnt="4" custScaleX="74533" custScaleY="82594"/>
      <dgm:spPr>
        <a:xfrm>
          <a:off x="4174748" y="2533446"/>
          <a:ext cx="791212" cy="876601"/>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gm:spPr>
      <dgm:extLst>
        <a:ext uri="{E40237B7-FDA0-4F09-8148-C483321AD2D9}">
          <dgm14:cNvPr xmlns:dgm14="http://schemas.microsoft.com/office/drawing/2010/diagram" id="0" name="" descr="Users"/>
        </a:ext>
      </dgm:extLst>
    </dgm:pt>
    <dgm:pt modelId="{9F165F9E-9A4E-4B12-AF5B-BC112BC3F157}" type="pres">
      <dgm:prSet presAssocID="{3157C017-837E-4D0F-8931-0A4D9D6B32ED}" presName="Child3" presStyleLbl="revTx" presStyleIdx="2" presStyleCnt="4" custScaleX="217941" custLinFactNeighborX="53882" custLinFactNeighborY="1810">
        <dgm:presLayoutVars>
          <dgm:chMax val="0"/>
          <dgm:chPref val="0"/>
          <dgm:bulletEnabled val="1"/>
        </dgm:presLayoutVars>
      </dgm:prSet>
      <dgm:spPr/>
    </dgm:pt>
    <dgm:pt modelId="{58967E51-080B-46C8-A8AE-4F227C9C5C7A}" type="pres">
      <dgm:prSet presAssocID="{5BF8A9CA-307C-4C51-B243-38DA6EBAE560}" presName="Image4" presStyleCnt="0"/>
      <dgm:spPr/>
    </dgm:pt>
    <dgm:pt modelId="{859813C6-B542-4E8D-A3BB-6953C756411A}" type="pres">
      <dgm:prSet presAssocID="{5BF8A9CA-307C-4C51-B243-38DA6EBAE560}" presName="Image" presStyleLbl="fgImgPlace1" presStyleIdx="3" presStyleCnt="4" custScaleX="74533" custScaleY="82594"/>
      <dgm:spPr>
        <a:xfrm>
          <a:off x="3394720" y="3556314"/>
          <a:ext cx="791212" cy="876601"/>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gm:spPr>
      <dgm:extLst>
        <a:ext uri="{E40237B7-FDA0-4F09-8148-C483321AD2D9}">
          <dgm14:cNvPr xmlns:dgm14="http://schemas.microsoft.com/office/drawing/2010/diagram" id="0" name="" descr="Head with gears"/>
        </a:ext>
      </dgm:extLst>
    </dgm:pt>
    <dgm:pt modelId="{85660236-DD44-4779-9ED8-7E416D704930}" type="pres">
      <dgm:prSet presAssocID="{5BF8A9CA-307C-4C51-B243-38DA6EBAE560}" presName="Child4" presStyleLbl="revTx" presStyleIdx="3" presStyleCnt="4" custScaleX="276939" custLinFactNeighborX="93598" custLinFactNeighborY="6876">
        <dgm:presLayoutVars>
          <dgm:chMax val="0"/>
          <dgm:chPref val="0"/>
          <dgm:bulletEnabled val="1"/>
        </dgm:presLayoutVars>
      </dgm:prSet>
      <dgm:spPr/>
    </dgm:pt>
  </dgm:ptLst>
  <dgm:cxnLst>
    <dgm:cxn modelId="{F1886E08-3D9E-4A77-A40D-8ED233412D9F}" type="presOf" srcId="{3157C017-837E-4D0F-8931-0A4D9D6B32ED}" destId="{9F165F9E-9A4E-4B12-AF5B-BC112BC3F157}" srcOrd="0" destOrd="0" presId="urn:microsoft.com/office/officeart/2011/layout/RadialPictureList"/>
    <dgm:cxn modelId="{D6540109-13DA-4449-A365-D1A67F4CB867}" type="presOf" srcId="{D761619D-74E4-4100-959F-076D21AA9E27}" destId="{B656C8DF-9391-41F0-9F3F-FCD340EA3561}" srcOrd="0" destOrd="0" presId="urn:microsoft.com/office/officeart/2011/layout/RadialPictureList"/>
    <dgm:cxn modelId="{ABF6CE29-A861-413F-B92F-ED0A296CF223}" type="presOf" srcId="{5BF8A9CA-307C-4C51-B243-38DA6EBAE560}" destId="{85660236-DD44-4779-9ED8-7E416D704930}" srcOrd="0" destOrd="0" presId="urn:microsoft.com/office/officeart/2011/layout/RadialPictureList"/>
    <dgm:cxn modelId="{4A0E4B65-8301-45C1-9787-D6E6AC3D76CD}" srcId="{21CC31EA-428C-4058-849D-C2FE5307DA8B}" destId="{5BF8A9CA-307C-4C51-B243-38DA6EBAE560}" srcOrd="3" destOrd="0" parTransId="{39EFF6A4-0ABE-4008-A264-BF8DA1A8727E}" sibTransId="{B39A18D2-3C21-4D8D-B2DF-A7CC915C6951}"/>
    <dgm:cxn modelId="{468ACD6B-3C6F-43AA-987D-38CDE63F5729}" srcId="{21CC31EA-428C-4058-849D-C2FE5307DA8B}" destId="{3157C017-837E-4D0F-8931-0A4D9D6B32ED}" srcOrd="2" destOrd="0" parTransId="{6160E188-6BE7-48C9-B3C8-25E6564910E2}" sibTransId="{5F9022F5-7934-44F3-AAEF-870AD24CC20D}"/>
    <dgm:cxn modelId="{05CA5658-0210-475D-952F-E4B0C610AC6D}" srcId="{D8C4C63F-16AE-4979-978E-C4CCD38C1CFC}" destId="{21CC31EA-428C-4058-849D-C2FE5307DA8B}" srcOrd="0" destOrd="0" parTransId="{6259FF92-B6F8-4452-A50B-62ABF9775400}" sibTransId="{8807B90D-CA56-48B9-B665-A6CF0B93D913}"/>
    <dgm:cxn modelId="{F1F4DED1-EA2F-4B37-9DE1-61F7433F76FD}" srcId="{21CC31EA-428C-4058-849D-C2FE5307DA8B}" destId="{2658E31A-EEEB-444E-AF88-88BB31B978A4}" srcOrd="1" destOrd="0" parTransId="{326D27B9-C87D-42FD-A5C0-9BB0455A21D6}" sibTransId="{0F15B95F-4B0C-4C92-835F-C690D08872C0}"/>
    <dgm:cxn modelId="{B3162FDB-C53F-4D33-8DAB-31FCE4747671}" type="presOf" srcId="{D8C4C63F-16AE-4979-978E-C4CCD38C1CFC}" destId="{1D4D7761-889D-4DDB-B03D-7AF96787862D}" srcOrd="0" destOrd="0" presId="urn:microsoft.com/office/officeart/2011/layout/RadialPictureList"/>
    <dgm:cxn modelId="{DBB3B0EA-6AC1-44DF-B295-7F38E26CFEB5}" srcId="{21CC31EA-428C-4058-849D-C2FE5307DA8B}" destId="{D761619D-74E4-4100-959F-076D21AA9E27}" srcOrd="0" destOrd="0" parTransId="{125384DC-85EF-45C8-B233-265641F7B5B3}" sibTransId="{65FC5F71-BC99-486D-A5B1-9680C542679B}"/>
    <dgm:cxn modelId="{74C4D7EA-9496-4760-A00F-9C8C891705C7}" type="presOf" srcId="{21CC31EA-428C-4058-849D-C2FE5307DA8B}" destId="{E4D557B3-276C-445D-B0FA-A4AD9B4A9237}" srcOrd="0" destOrd="0" presId="urn:microsoft.com/office/officeart/2011/layout/RadialPictureList"/>
    <dgm:cxn modelId="{9094F8EA-3CD0-4D87-958B-143DE60E37F0}" type="presOf" srcId="{2658E31A-EEEB-444E-AF88-88BB31B978A4}" destId="{2F6FF44E-D6D0-46E6-840E-3C53E56724FA}" srcOrd="0" destOrd="0" presId="urn:microsoft.com/office/officeart/2011/layout/RadialPictureList"/>
    <dgm:cxn modelId="{FC5BB534-38FF-4BE6-AE20-F6B341CAA39C}" type="presParOf" srcId="{1D4D7761-889D-4DDB-B03D-7AF96787862D}" destId="{E4D557B3-276C-445D-B0FA-A4AD9B4A9237}" srcOrd="0" destOrd="0" presId="urn:microsoft.com/office/officeart/2011/layout/RadialPictureList"/>
    <dgm:cxn modelId="{5562BF47-1384-4F14-ABF2-E004EA3F3347}" type="presParOf" srcId="{1D4D7761-889D-4DDB-B03D-7AF96787862D}" destId="{68F8068C-8799-44B5-9806-5A3A510B0777}" srcOrd="1" destOrd="0" presId="urn:microsoft.com/office/officeart/2011/layout/RadialPictureList"/>
    <dgm:cxn modelId="{110844EB-7263-43C9-A215-C255312622F1}" type="presParOf" srcId="{1D4D7761-889D-4DDB-B03D-7AF96787862D}" destId="{139FC773-C65D-4EC7-8070-AA707CF122B6}" srcOrd="2" destOrd="0" presId="urn:microsoft.com/office/officeart/2011/layout/RadialPictureList"/>
    <dgm:cxn modelId="{06360A3A-B0F4-4C0F-B091-12C93E93DE05}" type="presParOf" srcId="{1D4D7761-889D-4DDB-B03D-7AF96787862D}" destId="{B656C8DF-9391-41F0-9F3F-FCD340EA3561}" srcOrd="3" destOrd="0" presId="urn:microsoft.com/office/officeart/2011/layout/RadialPictureList"/>
    <dgm:cxn modelId="{6376E62C-BB01-489A-B91C-7A6E0F24150B}" type="presParOf" srcId="{1D4D7761-889D-4DDB-B03D-7AF96787862D}" destId="{74EBFDD6-63DC-4983-8161-452B146750E5}" srcOrd="4" destOrd="0" presId="urn:microsoft.com/office/officeart/2011/layout/RadialPictureList"/>
    <dgm:cxn modelId="{0429DDFA-13AD-43C5-AF53-53EB90E03605}" type="presParOf" srcId="{74EBFDD6-63DC-4983-8161-452B146750E5}" destId="{48C6D12D-6CD0-4693-9D9E-D37E2B61D2A0}" srcOrd="0" destOrd="0" presId="urn:microsoft.com/office/officeart/2011/layout/RadialPictureList"/>
    <dgm:cxn modelId="{B12FF947-CD7C-439F-8D9B-1021256BFF10}" type="presParOf" srcId="{1D4D7761-889D-4DDB-B03D-7AF96787862D}" destId="{2F6FF44E-D6D0-46E6-840E-3C53E56724FA}" srcOrd="5" destOrd="0" presId="urn:microsoft.com/office/officeart/2011/layout/RadialPictureList"/>
    <dgm:cxn modelId="{0ED8BBAE-EBCC-4F30-BDB7-9AD8C530CEC1}" type="presParOf" srcId="{1D4D7761-889D-4DDB-B03D-7AF96787862D}" destId="{C4A2EECC-CF8A-451F-AE82-1DC867CCD2C9}" srcOrd="6" destOrd="0" presId="urn:microsoft.com/office/officeart/2011/layout/RadialPictureList"/>
    <dgm:cxn modelId="{D3D31DCE-17EB-4A95-AA27-E7F9E6212AB3}" type="presParOf" srcId="{C4A2EECC-CF8A-451F-AE82-1DC867CCD2C9}" destId="{25AB3D9D-9AB8-42B6-A934-EB6A7201EF6C}" srcOrd="0" destOrd="0" presId="urn:microsoft.com/office/officeart/2011/layout/RadialPictureList"/>
    <dgm:cxn modelId="{4BBF0E94-BB58-48DE-84CB-7150C6DE9286}" type="presParOf" srcId="{1D4D7761-889D-4DDB-B03D-7AF96787862D}" destId="{9F165F9E-9A4E-4B12-AF5B-BC112BC3F157}" srcOrd="7" destOrd="0" presId="urn:microsoft.com/office/officeart/2011/layout/RadialPictureList"/>
    <dgm:cxn modelId="{C2256B65-C5E4-4E34-AF5F-60BE6BC3D696}" type="presParOf" srcId="{1D4D7761-889D-4DDB-B03D-7AF96787862D}" destId="{58967E51-080B-46C8-A8AE-4F227C9C5C7A}" srcOrd="8" destOrd="0" presId="urn:microsoft.com/office/officeart/2011/layout/RadialPictureList"/>
    <dgm:cxn modelId="{C55195A3-42AF-4C1D-B68E-BF8A29E9B168}" type="presParOf" srcId="{58967E51-080B-46C8-A8AE-4F227C9C5C7A}" destId="{859813C6-B542-4E8D-A3BB-6953C756411A}" srcOrd="0" destOrd="0" presId="urn:microsoft.com/office/officeart/2011/layout/RadialPictureList"/>
    <dgm:cxn modelId="{1FC31544-2026-48AC-8BDA-D3251F478565}" type="presParOf" srcId="{1D4D7761-889D-4DDB-B03D-7AF96787862D}" destId="{85660236-DD44-4779-9ED8-7E416D704930}" srcOrd="9"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26D6A4-4092-4F91-9B09-45CE50A77E1D}" type="doc">
      <dgm:prSet loTypeId="urn:microsoft.com/office/officeart/2005/8/layout/venn1" loCatId="relationship" qsTypeId="urn:microsoft.com/office/officeart/2005/8/quickstyle/simple5" qsCatId="simple" csTypeId="urn:microsoft.com/office/officeart/2005/8/colors/accent1_4" csCatId="accent1" phldr="1"/>
      <dgm:spPr/>
    </dgm:pt>
    <dgm:pt modelId="{9E266EE7-F6AF-4D5A-B263-394E9D941933}">
      <dgm:prSet phldrT="[Text]"/>
      <dgm:spPr>
        <a:xfrm>
          <a:off x="3077844" y="325254"/>
          <a:ext cx="2106732" cy="2056950"/>
        </a:xfrm>
        <a:prstGeom prst="ellipse">
          <a:avLst/>
        </a:prstGeom>
        <a:gradFill rotWithShape="0">
          <a:gsLst>
            <a:gs pos="0">
              <a:srgbClr val="4F81BD">
                <a:shade val="80000"/>
                <a:alpha val="50000"/>
                <a:hueOff val="0"/>
                <a:satOff val="0"/>
                <a:lumOff val="0"/>
                <a:alphaOff val="0"/>
                <a:shade val="51000"/>
                <a:satMod val="130000"/>
              </a:srgbClr>
            </a:gs>
            <a:gs pos="80000">
              <a:srgbClr val="4F81BD">
                <a:shade val="80000"/>
                <a:alpha val="50000"/>
                <a:hueOff val="0"/>
                <a:satOff val="0"/>
                <a:lumOff val="0"/>
                <a:alphaOff val="0"/>
                <a:shade val="93000"/>
                <a:satMod val="130000"/>
              </a:srgbClr>
            </a:gs>
            <a:gs pos="100000">
              <a:srgbClr val="4F81BD">
                <a:shade val="80000"/>
                <a:alpha val="5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a:buNone/>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Individual</a:t>
          </a:r>
        </a:p>
      </dgm:t>
    </dgm:pt>
    <dgm:pt modelId="{D0204930-EB55-470A-BBE3-87D76B1DF871}" type="parTrans" cxnId="{482C0408-7EF4-4D08-AD17-69639A642FDB}">
      <dgm:prSet/>
      <dgm:spPr/>
      <dgm:t>
        <a:bodyPr/>
        <a:lstStyle/>
        <a:p>
          <a:endParaRPr lang="en-GB"/>
        </a:p>
      </dgm:t>
    </dgm:pt>
    <dgm:pt modelId="{A3B5860F-A440-4422-A165-8EE81A795DF3}" type="sibTrans" cxnId="{482C0408-7EF4-4D08-AD17-69639A642FDB}">
      <dgm:prSet/>
      <dgm:spPr/>
      <dgm:t>
        <a:bodyPr/>
        <a:lstStyle/>
        <a:p>
          <a:endParaRPr lang="en-GB"/>
        </a:p>
      </dgm:t>
    </dgm:pt>
    <dgm:pt modelId="{0DFDE59B-4C9B-4B87-AC78-C150EB3BAAFA}">
      <dgm:prSet phldrT="[Text]"/>
      <dgm:spPr>
        <a:xfrm>
          <a:off x="3907449" y="1720882"/>
          <a:ext cx="2094908" cy="2186323"/>
        </a:xfrm>
        <a:prstGeom prst="ellipse">
          <a:avLst/>
        </a:prstGeom>
        <a:gradFill rotWithShape="0">
          <a:gsLst>
            <a:gs pos="0">
              <a:srgbClr val="4F81BD">
                <a:shade val="80000"/>
                <a:alpha val="50000"/>
                <a:hueOff val="250037"/>
                <a:satOff val="-4709"/>
                <a:lumOff val="23192"/>
                <a:alphaOff val="0"/>
                <a:shade val="51000"/>
                <a:satMod val="130000"/>
              </a:srgbClr>
            </a:gs>
            <a:gs pos="80000">
              <a:srgbClr val="4F81BD">
                <a:shade val="80000"/>
                <a:alpha val="50000"/>
                <a:hueOff val="250037"/>
                <a:satOff val="-4709"/>
                <a:lumOff val="23192"/>
                <a:alphaOff val="0"/>
                <a:shade val="93000"/>
                <a:satMod val="130000"/>
              </a:srgbClr>
            </a:gs>
            <a:gs pos="100000">
              <a:srgbClr val="4F81BD">
                <a:shade val="80000"/>
                <a:alpha val="50000"/>
                <a:hueOff val="250037"/>
                <a:satOff val="-4709"/>
                <a:lumOff val="23192"/>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a:buNone/>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Interpersonal</a:t>
          </a:r>
        </a:p>
      </dgm:t>
    </dgm:pt>
    <dgm:pt modelId="{45E9BAB0-DB01-4CE3-B503-ADAB7665425C}" type="parTrans" cxnId="{6B9FFF73-225B-46D2-9640-F55226798216}">
      <dgm:prSet/>
      <dgm:spPr/>
      <dgm:t>
        <a:bodyPr/>
        <a:lstStyle/>
        <a:p>
          <a:endParaRPr lang="en-GB"/>
        </a:p>
      </dgm:t>
    </dgm:pt>
    <dgm:pt modelId="{207EEB2D-D08A-40F2-BA4A-7BF5143B2012}" type="sibTrans" cxnId="{6B9FFF73-225B-46D2-9640-F55226798216}">
      <dgm:prSet/>
      <dgm:spPr/>
      <dgm:t>
        <a:bodyPr/>
        <a:lstStyle/>
        <a:p>
          <a:endParaRPr lang="en-GB"/>
        </a:p>
      </dgm:t>
    </dgm:pt>
    <dgm:pt modelId="{46E2EC59-6219-475B-A1DC-5D3E8C7F4DF7}">
      <dgm:prSet phldrT="[Text]"/>
      <dgm:spPr>
        <a:xfrm>
          <a:off x="2097067" y="1815552"/>
          <a:ext cx="2130257" cy="2112545"/>
        </a:xfrm>
        <a:prstGeom prst="ellipse">
          <a:avLst/>
        </a:prstGeom>
        <a:gradFill rotWithShape="0">
          <a:gsLst>
            <a:gs pos="0">
              <a:srgbClr val="4F81BD">
                <a:shade val="80000"/>
                <a:alpha val="50000"/>
                <a:hueOff val="250037"/>
                <a:satOff val="-4709"/>
                <a:lumOff val="23192"/>
                <a:alphaOff val="0"/>
                <a:shade val="51000"/>
                <a:satMod val="130000"/>
              </a:srgbClr>
            </a:gs>
            <a:gs pos="80000">
              <a:srgbClr val="4F81BD">
                <a:shade val="80000"/>
                <a:alpha val="50000"/>
                <a:hueOff val="250037"/>
                <a:satOff val="-4709"/>
                <a:lumOff val="23192"/>
                <a:alphaOff val="0"/>
                <a:shade val="93000"/>
                <a:satMod val="130000"/>
              </a:srgbClr>
            </a:gs>
            <a:gs pos="100000">
              <a:srgbClr val="4F81BD">
                <a:shade val="80000"/>
                <a:alpha val="50000"/>
                <a:hueOff val="250037"/>
                <a:satOff val="-4709"/>
                <a:lumOff val="23192"/>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a:buNone/>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Organisational  </a:t>
          </a:r>
        </a:p>
      </dgm:t>
    </dgm:pt>
    <dgm:pt modelId="{18C6FD2B-6311-4D04-A22B-F4A75EEFE925}" type="parTrans" cxnId="{C81C87C7-4B16-4015-BF1D-06B2431B13E1}">
      <dgm:prSet/>
      <dgm:spPr/>
      <dgm:t>
        <a:bodyPr/>
        <a:lstStyle/>
        <a:p>
          <a:endParaRPr lang="en-GB"/>
        </a:p>
      </dgm:t>
    </dgm:pt>
    <dgm:pt modelId="{3184EA1F-59F8-4339-BE94-C117E1298954}" type="sibTrans" cxnId="{C81C87C7-4B16-4015-BF1D-06B2431B13E1}">
      <dgm:prSet/>
      <dgm:spPr/>
      <dgm:t>
        <a:bodyPr/>
        <a:lstStyle/>
        <a:p>
          <a:endParaRPr lang="en-GB"/>
        </a:p>
      </dgm:t>
    </dgm:pt>
    <dgm:pt modelId="{FC6E831E-19DF-488E-B228-BACAAAEDE46C}" type="pres">
      <dgm:prSet presAssocID="{5E26D6A4-4092-4F91-9B09-45CE50A77E1D}" presName="compositeShape" presStyleCnt="0">
        <dgm:presLayoutVars>
          <dgm:chMax val="7"/>
          <dgm:dir/>
          <dgm:resizeHandles val="exact"/>
        </dgm:presLayoutVars>
      </dgm:prSet>
      <dgm:spPr/>
    </dgm:pt>
    <dgm:pt modelId="{48450C30-7A55-4221-A86A-A65452FDC6E2}" type="pres">
      <dgm:prSet presAssocID="{9E266EE7-F6AF-4D5A-B263-394E9D941933}" presName="circ1" presStyleLbl="vennNode1" presStyleIdx="0" presStyleCnt="3" custScaleX="84808" custScaleY="82804" custLinFactNeighborX="2925" custLinFactNeighborY="3714"/>
      <dgm:spPr/>
    </dgm:pt>
    <dgm:pt modelId="{9937498F-6740-4AE1-BFF9-B1C51A499C0B}" type="pres">
      <dgm:prSet presAssocID="{9E266EE7-F6AF-4D5A-B263-394E9D941933}" presName="circ1Tx" presStyleLbl="revTx" presStyleIdx="0" presStyleCnt="0">
        <dgm:presLayoutVars>
          <dgm:chMax val="0"/>
          <dgm:chPref val="0"/>
          <dgm:bulletEnabled val="1"/>
        </dgm:presLayoutVars>
      </dgm:prSet>
      <dgm:spPr/>
    </dgm:pt>
    <dgm:pt modelId="{1A784C83-351E-4417-9E21-FF10145A88D5}" type="pres">
      <dgm:prSet presAssocID="{0DFDE59B-4C9B-4B87-AC78-C150EB3BAAFA}" presName="circ2" presStyleLbl="vennNode1" presStyleIdx="1" presStyleCnt="3" custScaleX="84332" custScaleY="88012"/>
      <dgm:spPr/>
    </dgm:pt>
    <dgm:pt modelId="{7CACCFB2-691E-497B-A8F4-AA89613E6E92}" type="pres">
      <dgm:prSet presAssocID="{0DFDE59B-4C9B-4B87-AC78-C150EB3BAAFA}" presName="circ2Tx" presStyleLbl="revTx" presStyleIdx="0" presStyleCnt="0">
        <dgm:presLayoutVars>
          <dgm:chMax val="0"/>
          <dgm:chPref val="0"/>
          <dgm:bulletEnabled val="1"/>
        </dgm:presLayoutVars>
      </dgm:prSet>
      <dgm:spPr/>
    </dgm:pt>
    <dgm:pt modelId="{8F3F5A17-D66D-4027-9F46-CE32C6E93250}" type="pres">
      <dgm:prSet presAssocID="{46E2EC59-6219-475B-A1DC-5D3E8C7F4DF7}" presName="circ3" presStyleLbl="vennNode1" presStyleIdx="2" presStyleCnt="3" custScaleX="85755" custScaleY="85042" custLinFactNeighborY="2326"/>
      <dgm:spPr/>
    </dgm:pt>
    <dgm:pt modelId="{32BCF23F-029D-4555-8865-534052F8D2F4}" type="pres">
      <dgm:prSet presAssocID="{46E2EC59-6219-475B-A1DC-5D3E8C7F4DF7}" presName="circ3Tx" presStyleLbl="revTx" presStyleIdx="0" presStyleCnt="0">
        <dgm:presLayoutVars>
          <dgm:chMax val="0"/>
          <dgm:chPref val="0"/>
          <dgm:bulletEnabled val="1"/>
        </dgm:presLayoutVars>
      </dgm:prSet>
      <dgm:spPr/>
    </dgm:pt>
  </dgm:ptLst>
  <dgm:cxnLst>
    <dgm:cxn modelId="{482C0408-7EF4-4D08-AD17-69639A642FDB}" srcId="{5E26D6A4-4092-4F91-9B09-45CE50A77E1D}" destId="{9E266EE7-F6AF-4D5A-B263-394E9D941933}" srcOrd="0" destOrd="0" parTransId="{D0204930-EB55-470A-BBE3-87D76B1DF871}" sibTransId="{A3B5860F-A440-4422-A165-8EE81A795DF3}"/>
    <dgm:cxn modelId="{137AA62E-90F6-4A05-847D-46DBF0CEF491}" type="presOf" srcId="{46E2EC59-6219-475B-A1DC-5D3E8C7F4DF7}" destId="{8F3F5A17-D66D-4027-9F46-CE32C6E93250}" srcOrd="0" destOrd="0" presId="urn:microsoft.com/office/officeart/2005/8/layout/venn1"/>
    <dgm:cxn modelId="{EA624D46-068E-48D1-BF09-534F72066250}" type="presOf" srcId="{9E266EE7-F6AF-4D5A-B263-394E9D941933}" destId="{48450C30-7A55-4221-A86A-A65452FDC6E2}" srcOrd="0" destOrd="0" presId="urn:microsoft.com/office/officeart/2005/8/layout/venn1"/>
    <dgm:cxn modelId="{6B9FFF73-225B-46D2-9640-F55226798216}" srcId="{5E26D6A4-4092-4F91-9B09-45CE50A77E1D}" destId="{0DFDE59B-4C9B-4B87-AC78-C150EB3BAAFA}" srcOrd="1" destOrd="0" parTransId="{45E9BAB0-DB01-4CE3-B503-ADAB7665425C}" sibTransId="{207EEB2D-D08A-40F2-BA4A-7BF5143B2012}"/>
    <dgm:cxn modelId="{8C77DC88-A2F2-4917-A9D8-3F1BD98E91B5}" type="presOf" srcId="{9E266EE7-F6AF-4D5A-B263-394E9D941933}" destId="{9937498F-6740-4AE1-BFF9-B1C51A499C0B}" srcOrd="1" destOrd="0" presId="urn:microsoft.com/office/officeart/2005/8/layout/venn1"/>
    <dgm:cxn modelId="{06EE4395-3F02-4EE0-B226-2CE9C5455A61}" type="presOf" srcId="{5E26D6A4-4092-4F91-9B09-45CE50A77E1D}" destId="{FC6E831E-19DF-488E-B228-BACAAAEDE46C}" srcOrd="0" destOrd="0" presId="urn:microsoft.com/office/officeart/2005/8/layout/venn1"/>
    <dgm:cxn modelId="{6C902EA0-959D-467E-99EC-A3779E1A0397}" type="presOf" srcId="{46E2EC59-6219-475B-A1DC-5D3E8C7F4DF7}" destId="{32BCF23F-029D-4555-8865-534052F8D2F4}" srcOrd="1" destOrd="0" presId="urn:microsoft.com/office/officeart/2005/8/layout/venn1"/>
    <dgm:cxn modelId="{C81C87C7-4B16-4015-BF1D-06B2431B13E1}" srcId="{5E26D6A4-4092-4F91-9B09-45CE50A77E1D}" destId="{46E2EC59-6219-475B-A1DC-5D3E8C7F4DF7}" srcOrd="2" destOrd="0" parTransId="{18C6FD2B-6311-4D04-A22B-F4A75EEFE925}" sibTransId="{3184EA1F-59F8-4339-BE94-C117E1298954}"/>
    <dgm:cxn modelId="{4A1F56DA-4804-465D-8BD6-F8A90FE8A75C}" type="presOf" srcId="{0DFDE59B-4C9B-4B87-AC78-C150EB3BAAFA}" destId="{7CACCFB2-691E-497B-A8F4-AA89613E6E92}" srcOrd="1" destOrd="0" presId="urn:microsoft.com/office/officeart/2005/8/layout/venn1"/>
    <dgm:cxn modelId="{FAF417EE-5FBF-4264-AB1A-EA82D47C186D}" type="presOf" srcId="{0DFDE59B-4C9B-4B87-AC78-C150EB3BAAFA}" destId="{1A784C83-351E-4417-9E21-FF10145A88D5}" srcOrd="0" destOrd="0" presId="urn:microsoft.com/office/officeart/2005/8/layout/venn1"/>
    <dgm:cxn modelId="{90862FC1-8974-473C-9196-8EDA9E205F97}" type="presParOf" srcId="{FC6E831E-19DF-488E-B228-BACAAAEDE46C}" destId="{48450C30-7A55-4221-A86A-A65452FDC6E2}" srcOrd="0" destOrd="0" presId="urn:microsoft.com/office/officeart/2005/8/layout/venn1"/>
    <dgm:cxn modelId="{6142F9F0-2257-4D55-89BB-166AFCDF5498}" type="presParOf" srcId="{FC6E831E-19DF-488E-B228-BACAAAEDE46C}" destId="{9937498F-6740-4AE1-BFF9-B1C51A499C0B}" srcOrd="1" destOrd="0" presId="urn:microsoft.com/office/officeart/2005/8/layout/venn1"/>
    <dgm:cxn modelId="{49494DD6-E44B-4812-8705-C65AEEA5C12D}" type="presParOf" srcId="{FC6E831E-19DF-488E-B228-BACAAAEDE46C}" destId="{1A784C83-351E-4417-9E21-FF10145A88D5}" srcOrd="2" destOrd="0" presId="urn:microsoft.com/office/officeart/2005/8/layout/venn1"/>
    <dgm:cxn modelId="{FB7D83F4-99AC-48C5-907F-E6DC7F66DE91}" type="presParOf" srcId="{FC6E831E-19DF-488E-B228-BACAAAEDE46C}" destId="{7CACCFB2-691E-497B-A8F4-AA89613E6E92}" srcOrd="3" destOrd="0" presId="urn:microsoft.com/office/officeart/2005/8/layout/venn1"/>
    <dgm:cxn modelId="{8171AC4A-B953-4069-85E7-54B3CF2F78DE}" type="presParOf" srcId="{FC6E831E-19DF-488E-B228-BACAAAEDE46C}" destId="{8F3F5A17-D66D-4027-9F46-CE32C6E93250}" srcOrd="4" destOrd="0" presId="urn:microsoft.com/office/officeart/2005/8/layout/venn1"/>
    <dgm:cxn modelId="{077C7186-A964-475E-AACA-6B0CD41FF0E1}" type="presParOf" srcId="{FC6E831E-19DF-488E-B228-BACAAAEDE46C}" destId="{32BCF23F-029D-4555-8865-534052F8D2F4}"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B36258-CBFF-48F8-8C0B-105A5DA248E0}"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GB"/>
        </a:p>
      </dgm:t>
    </dgm:pt>
    <dgm:pt modelId="{6C1BC66A-DA3D-4C31-AE48-5BAB0C7C2258}">
      <dgm:prSet phldrT="[Text]" custT="1"/>
      <dgm:spPr>
        <a:xfrm>
          <a:off x="177287" y="1402"/>
          <a:ext cx="1472248" cy="96161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1400">
              <a:solidFill>
                <a:sysClr val="window" lastClr="FFFFFF"/>
              </a:solidFill>
              <a:latin typeface="Arial" panose="020B0604020202020204" pitchFamily="34" charset="0"/>
              <a:ea typeface="+mn-ea"/>
              <a:cs typeface="Arial" panose="020B0604020202020204" pitchFamily="34" charset="0"/>
            </a:rPr>
            <a:t>Personal</a:t>
          </a:r>
        </a:p>
      </dgm:t>
    </dgm:pt>
    <dgm:pt modelId="{FB399402-0BF2-450D-8453-685976877ECF}" type="parTrans" cxnId="{030E18CA-6B87-450D-9CEC-617392CA3D2E}">
      <dgm:prSet/>
      <dgm:spPr/>
      <dgm:t>
        <a:bodyPr/>
        <a:lstStyle/>
        <a:p>
          <a:endParaRPr lang="en-GB"/>
        </a:p>
      </dgm:t>
    </dgm:pt>
    <dgm:pt modelId="{DDBB714D-79A8-4AE7-99E7-2865B03C3DDC}" type="sibTrans" cxnId="{030E18CA-6B87-450D-9CEC-617392CA3D2E}">
      <dgm:prSet/>
      <dgm:spPr/>
      <dgm:t>
        <a:bodyPr/>
        <a:lstStyle/>
        <a:p>
          <a:endParaRPr lang="en-GB"/>
        </a:p>
      </dgm:t>
    </dgm:pt>
    <dgm:pt modelId="{4EE78564-0356-425F-948D-8C16077F8F6D}">
      <dgm:prSet phldrT="[Text]" custT="1"/>
      <dgm:spPr>
        <a:xfrm>
          <a:off x="1059540" y="404297"/>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Attitude</a:t>
          </a:r>
        </a:p>
      </dgm:t>
    </dgm:pt>
    <dgm:pt modelId="{DA82F4E7-00BC-461F-B837-D0AF35B0BC0B}" type="parTrans" cxnId="{142607D7-3FA1-46AD-A90A-EDD187018175}">
      <dgm:prSet/>
      <dgm:spPr/>
      <dgm:t>
        <a:bodyPr/>
        <a:lstStyle/>
        <a:p>
          <a:endParaRPr lang="en-GB"/>
        </a:p>
      </dgm:t>
    </dgm:pt>
    <dgm:pt modelId="{3B1E126D-DF8B-4B17-B8AB-E280B8822027}" type="sibTrans" cxnId="{142607D7-3FA1-46AD-A90A-EDD187018175}">
      <dgm:prSet/>
      <dgm:spPr/>
      <dgm:t>
        <a:bodyPr/>
        <a:lstStyle/>
        <a:p>
          <a:endParaRPr lang="en-GB"/>
        </a:p>
      </dgm:t>
    </dgm:pt>
    <dgm:pt modelId="{7512FB12-FF5A-4F6A-88D1-472847075495}">
      <dgm:prSet phldrT="[Text]" custT="1"/>
      <dgm:spPr>
        <a:xfrm>
          <a:off x="1059540" y="1507665"/>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Behaviour</a:t>
          </a:r>
        </a:p>
      </dgm:t>
    </dgm:pt>
    <dgm:pt modelId="{60B59CBD-A201-41E5-8F3B-E5E47B058F89}" type="parTrans" cxnId="{E0DEB595-ADF1-4CA5-BCB4-1D3C637A95D0}">
      <dgm:prSet/>
      <dgm:spPr/>
      <dgm:t>
        <a:bodyPr/>
        <a:lstStyle/>
        <a:p>
          <a:endParaRPr lang="en-GB"/>
        </a:p>
      </dgm:t>
    </dgm:pt>
    <dgm:pt modelId="{197AABF1-FCB1-42A7-B010-AFCFEEE87777}" type="sibTrans" cxnId="{E0DEB595-ADF1-4CA5-BCB4-1D3C637A95D0}">
      <dgm:prSet/>
      <dgm:spPr/>
      <dgm:t>
        <a:bodyPr/>
        <a:lstStyle/>
        <a:p>
          <a:endParaRPr lang="en-GB"/>
        </a:p>
      </dgm:t>
    </dgm:pt>
    <dgm:pt modelId="{BFE9D76A-5407-490B-9199-775A060B942E}">
      <dgm:prSet phldrT="[Text]" custT="1"/>
      <dgm:spPr>
        <a:xfrm>
          <a:off x="3303761" y="1402"/>
          <a:ext cx="1472248" cy="96161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1400">
              <a:solidFill>
                <a:sysClr val="window" lastClr="FFFFFF"/>
              </a:solidFill>
              <a:latin typeface="Arial" panose="020B0604020202020204" pitchFamily="34" charset="0"/>
              <a:ea typeface="+mn-ea"/>
              <a:cs typeface="Arial" panose="020B0604020202020204" pitchFamily="34" charset="0"/>
            </a:rPr>
            <a:t>Inter-personal</a:t>
          </a:r>
        </a:p>
      </dgm:t>
    </dgm:pt>
    <dgm:pt modelId="{546F6D70-A504-4D4A-BF9C-F836A2144B9A}" type="parTrans" cxnId="{1188CDD3-DA71-4060-9E5B-6C9CE8004A05}">
      <dgm:prSet/>
      <dgm:spPr/>
      <dgm:t>
        <a:bodyPr/>
        <a:lstStyle/>
        <a:p>
          <a:endParaRPr lang="en-GB"/>
        </a:p>
      </dgm:t>
    </dgm:pt>
    <dgm:pt modelId="{6534D801-A642-4E91-ADE1-6C0D43C44DF2}" type="sibTrans" cxnId="{1188CDD3-DA71-4060-9E5B-6C9CE8004A05}">
      <dgm:prSet/>
      <dgm:spPr/>
      <dgm:t>
        <a:bodyPr/>
        <a:lstStyle/>
        <a:p>
          <a:endParaRPr lang="en-GB"/>
        </a:p>
      </dgm:t>
    </dgm:pt>
    <dgm:pt modelId="{A2AA024B-1392-4E53-B953-C79D9C59C60D}">
      <dgm:prSet phldrT="[Text]" custT="1"/>
      <dgm:spPr>
        <a:xfrm>
          <a:off x="4186014" y="442529"/>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4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Communication</a:t>
          </a:r>
        </a:p>
      </dgm:t>
    </dgm:pt>
    <dgm:pt modelId="{B2B67244-F168-475C-9AE6-FC72862C6767}" type="parTrans" cxnId="{242FFAE8-592B-49E7-9C64-98E00D184F0E}">
      <dgm:prSet/>
      <dgm:spPr/>
      <dgm:t>
        <a:bodyPr/>
        <a:lstStyle/>
        <a:p>
          <a:endParaRPr lang="en-GB"/>
        </a:p>
      </dgm:t>
    </dgm:pt>
    <dgm:pt modelId="{A638AC81-74C2-4528-AF93-481307223D46}" type="sibTrans" cxnId="{242FFAE8-592B-49E7-9C64-98E00D184F0E}">
      <dgm:prSet/>
      <dgm:spPr/>
      <dgm:t>
        <a:bodyPr/>
        <a:lstStyle/>
        <a:p>
          <a:endParaRPr lang="en-GB"/>
        </a:p>
      </dgm:t>
    </dgm:pt>
    <dgm:pt modelId="{0A6CAD03-E9DA-44F3-91BB-EE8C040DF938}">
      <dgm:prSet phldrT="[Text]" custT="1"/>
      <dgm:spPr>
        <a:xfrm>
          <a:off x="4186014" y="1545896"/>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4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Relationships </a:t>
          </a:r>
        </a:p>
      </dgm:t>
    </dgm:pt>
    <dgm:pt modelId="{2B7CEBE8-B866-473C-8166-8FC3ACFB2BA7}" type="parTrans" cxnId="{B60FACBB-4B76-483D-AA4D-20B142777A0B}">
      <dgm:prSet/>
      <dgm:spPr/>
      <dgm:t>
        <a:bodyPr/>
        <a:lstStyle/>
        <a:p>
          <a:endParaRPr lang="en-GB"/>
        </a:p>
      </dgm:t>
    </dgm:pt>
    <dgm:pt modelId="{03BDAE69-CB93-4566-BDD2-EFA250976A9D}" type="sibTrans" cxnId="{B60FACBB-4B76-483D-AA4D-20B142777A0B}">
      <dgm:prSet/>
      <dgm:spPr/>
      <dgm:t>
        <a:bodyPr/>
        <a:lstStyle/>
        <a:p>
          <a:endParaRPr lang="en-GB"/>
        </a:p>
      </dgm:t>
    </dgm:pt>
    <dgm:pt modelId="{3584FDC7-9FA6-4777-94C6-479DB09CEF82}">
      <dgm:prSet phldrT="[Text]" custT="1"/>
      <dgm:spPr>
        <a:xfrm>
          <a:off x="1059540" y="2611033"/>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Appearance</a:t>
          </a:r>
        </a:p>
      </dgm:t>
    </dgm:pt>
    <dgm:pt modelId="{84968A3E-EA79-43BC-AEBA-C5EA52C1CEB3}" type="parTrans" cxnId="{1D17D63B-0669-41CD-9524-1F2F5DFD2198}">
      <dgm:prSet/>
      <dgm:spPr/>
      <dgm:t>
        <a:bodyPr/>
        <a:lstStyle/>
        <a:p>
          <a:endParaRPr lang="en-GB"/>
        </a:p>
      </dgm:t>
    </dgm:pt>
    <dgm:pt modelId="{193332FD-1479-4912-8F34-AA1ACF094A0E}" type="sibTrans" cxnId="{1D17D63B-0669-41CD-9524-1F2F5DFD2198}">
      <dgm:prSet/>
      <dgm:spPr/>
      <dgm:t>
        <a:bodyPr/>
        <a:lstStyle/>
        <a:p>
          <a:endParaRPr lang="en-GB"/>
        </a:p>
      </dgm:t>
    </dgm:pt>
    <dgm:pt modelId="{7698BF7A-B45C-4011-B53A-E919129723E7}">
      <dgm:prSet phldrT="[Text]" custT="1"/>
      <dgm:spPr>
        <a:xfrm>
          <a:off x="1059540" y="3714400"/>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Practice</a:t>
          </a:r>
        </a:p>
      </dgm:t>
    </dgm:pt>
    <dgm:pt modelId="{A3CB3BCA-8FB0-4F43-8B95-FE968AFF04B1}" type="parTrans" cxnId="{B7A16F73-D1A6-463B-9748-4746943EFCFD}">
      <dgm:prSet/>
      <dgm:spPr/>
      <dgm:t>
        <a:bodyPr/>
        <a:lstStyle/>
        <a:p>
          <a:endParaRPr lang="en-GB"/>
        </a:p>
      </dgm:t>
    </dgm:pt>
    <dgm:pt modelId="{1F9CC67D-46B2-4654-B150-4C7CCC90361B}" type="sibTrans" cxnId="{B7A16F73-D1A6-463B-9748-4746943EFCFD}">
      <dgm:prSet/>
      <dgm:spPr/>
      <dgm:t>
        <a:bodyPr/>
        <a:lstStyle/>
        <a:p>
          <a:endParaRPr lang="en-GB"/>
        </a:p>
      </dgm:t>
    </dgm:pt>
    <dgm:pt modelId="{1116E60A-D767-4136-B01D-81F7CE7C4713}">
      <dgm:prSet phldrT="[Text]" custT="1"/>
      <dgm:spPr>
        <a:xfrm>
          <a:off x="6430234" y="1402"/>
          <a:ext cx="1472248" cy="96161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0">
            <a:buNone/>
          </a:pPr>
          <a:r>
            <a:rPr lang="en-GB" sz="1400">
              <a:solidFill>
                <a:sysClr val="window" lastClr="FFFFFF"/>
              </a:solidFill>
              <a:latin typeface="Arial"/>
              <a:ea typeface="+mn-ea"/>
              <a:cs typeface="Arial"/>
            </a:rPr>
            <a:t>Organisation      </a:t>
          </a:r>
        </a:p>
      </dgm:t>
    </dgm:pt>
    <dgm:pt modelId="{C41CE717-D8E6-4E31-83F4-24DBB44DB6CF}" type="parTrans" cxnId="{6B054D40-EB7D-48B1-9AE0-2682B9648E1D}">
      <dgm:prSet/>
      <dgm:spPr/>
      <dgm:t>
        <a:bodyPr/>
        <a:lstStyle/>
        <a:p>
          <a:endParaRPr lang="en-GB"/>
        </a:p>
      </dgm:t>
    </dgm:pt>
    <dgm:pt modelId="{A31B8C9C-48D6-4295-BA36-58997D1E398C}" type="sibTrans" cxnId="{6B054D40-EB7D-48B1-9AE0-2682B9648E1D}">
      <dgm:prSet/>
      <dgm:spPr/>
      <dgm:t>
        <a:bodyPr/>
        <a:lstStyle/>
        <a:p>
          <a:endParaRPr lang="en-GB"/>
        </a:p>
      </dgm:t>
    </dgm:pt>
    <dgm:pt modelId="{B8CF74FD-35F4-4338-B6DA-F74C439A68B2}">
      <dgm:prSet phldrT="[Text]" custT="1"/>
      <dgm:spPr>
        <a:xfrm>
          <a:off x="4186014" y="2649264"/>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Role model</a:t>
          </a:r>
        </a:p>
      </dgm:t>
    </dgm:pt>
    <dgm:pt modelId="{BA50F76B-704A-4004-90E9-33C546D34B16}" type="parTrans" cxnId="{DCC72CC5-D65D-46E1-B243-D48763BCA41F}">
      <dgm:prSet/>
      <dgm:spPr/>
      <dgm:t>
        <a:bodyPr/>
        <a:lstStyle/>
        <a:p>
          <a:endParaRPr lang="en-GB"/>
        </a:p>
      </dgm:t>
    </dgm:pt>
    <dgm:pt modelId="{B949436D-7D1E-4699-8B81-64E837644578}" type="sibTrans" cxnId="{DCC72CC5-D65D-46E1-B243-D48763BCA41F}">
      <dgm:prSet/>
      <dgm:spPr/>
      <dgm:t>
        <a:bodyPr/>
        <a:lstStyle/>
        <a:p>
          <a:endParaRPr lang="en-GB"/>
        </a:p>
      </dgm:t>
    </dgm:pt>
    <dgm:pt modelId="{A3293BA3-5AA0-44E5-AF57-2C93A2FF9435}">
      <dgm:prSet phldrT="[Text]" custT="1"/>
      <dgm:spPr>
        <a:xfrm>
          <a:off x="4186014" y="3714400"/>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6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Trust</a:t>
          </a:r>
        </a:p>
      </dgm:t>
    </dgm:pt>
    <dgm:pt modelId="{38E34BC7-2BFC-403D-B936-2369187C5390}" type="parTrans" cxnId="{1CD3AD78-6796-4E48-BF8F-5C9EB1001881}">
      <dgm:prSet/>
      <dgm:spPr/>
      <dgm:t>
        <a:bodyPr/>
        <a:lstStyle/>
        <a:p>
          <a:endParaRPr lang="en-GB"/>
        </a:p>
      </dgm:t>
    </dgm:pt>
    <dgm:pt modelId="{3F7568AA-21E9-4324-88C7-39CB4EC84B94}" type="sibTrans" cxnId="{1CD3AD78-6796-4E48-BF8F-5C9EB1001881}">
      <dgm:prSet/>
      <dgm:spPr/>
      <dgm:t>
        <a:bodyPr/>
        <a:lstStyle/>
        <a:p>
          <a:endParaRPr lang="en-GB"/>
        </a:p>
      </dgm:t>
    </dgm:pt>
    <dgm:pt modelId="{DF72B73D-B5DF-409C-A6BE-CB7E603E822F}">
      <dgm:prSet phldrT="[Text]" custT="1"/>
      <dgm:spPr>
        <a:xfrm>
          <a:off x="7312487" y="442529"/>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rtl="0">
            <a:buNone/>
          </a:pPr>
          <a:endParaRPr lang="en-GB" sz="1200">
            <a:solidFill>
              <a:sysClr val="windowText" lastClr="000000">
                <a:hueOff val="0"/>
                <a:satOff val="0"/>
                <a:lumOff val="0"/>
                <a:alphaOff val="0"/>
              </a:sysClr>
            </a:solidFill>
            <a:latin typeface="Arial"/>
            <a:ea typeface="+mn-ea"/>
            <a:cs typeface="Arial"/>
          </a:endParaRPr>
        </a:p>
        <a:p>
          <a:pPr rtl="0">
            <a:buNone/>
          </a:pPr>
          <a:r>
            <a:rPr lang="en-GB" sz="1200">
              <a:solidFill>
                <a:sysClr val="windowText" lastClr="000000">
                  <a:hueOff val="0"/>
                  <a:satOff val="0"/>
                  <a:lumOff val="0"/>
                  <a:alphaOff val="0"/>
                </a:sysClr>
              </a:solidFill>
              <a:latin typeface="Arial"/>
              <a:ea typeface="+mn-ea"/>
              <a:cs typeface="Arial"/>
            </a:rPr>
            <a:t>Policies / Standard Operating Procedures (SOP)</a:t>
          </a:r>
        </a:p>
      </dgm:t>
    </dgm:pt>
    <dgm:pt modelId="{A831C480-E9E3-4C2D-A4AA-271E020A1B31}" type="parTrans" cxnId="{977F0944-0587-4497-8A17-55D7260F77C8}">
      <dgm:prSet/>
      <dgm:spPr/>
      <dgm:t>
        <a:bodyPr/>
        <a:lstStyle/>
        <a:p>
          <a:endParaRPr lang="en-GB"/>
        </a:p>
      </dgm:t>
    </dgm:pt>
    <dgm:pt modelId="{3F7198C9-0F93-4F56-8875-91A3D273A0AD}" type="sibTrans" cxnId="{977F0944-0587-4497-8A17-55D7260F77C8}">
      <dgm:prSet/>
      <dgm:spPr/>
      <dgm:t>
        <a:bodyPr/>
        <a:lstStyle/>
        <a:p>
          <a:endParaRPr lang="en-GB"/>
        </a:p>
      </dgm:t>
    </dgm:pt>
    <dgm:pt modelId="{0B94D1EC-48D3-45B2-B33A-4013B9CBA5D4}">
      <dgm:prSet phldrT="[Text]" custT="1"/>
      <dgm:spPr>
        <a:xfrm>
          <a:off x="7312487" y="1545896"/>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4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Codes / Ethics</a:t>
          </a:r>
        </a:p>
      </dgm:t>
    </dgm:pt>
    <dgm:pt modelId="{E8696006-F3F2-4F87-88E8-BA4E6297E9FC}" type="parTrans" cxnId="{CBC3ACCF-12F4-4C94-A958-1E3BDE2962BA}">
      <dgm:prSet/>
      <dgm:spPr/>
      <dgm:t>
        <a:bodyPr/>
        <a:lstStyle/>
        <a:p>
          <a:endParaRPr lang="en-GB"/>
        </a:p>
      </dgm:t>
    </dgm:pt>
    <dgm:pt modelId="{C7E7A51B-A44F-4F4E-80E8-9F56D89EBA97}" type="sibTrans" cxnId="{CBC3ACCF-12F4-4C94-A958-1E3BDE2962BA}">
      <dgm:prSet/>
      <dgm:spPr/>
      <dgm:t>
        <a:bodyPr/>
        <a:lstStyle/>
        <a:p>
          <a:endParaRPr lang="en-GB"/>
        </a:p>
      </dgm:t>
    </dgm:pt>
    <dgm:pt modelId="{2C8D71CC-8400-4CE9-A710-66E954DD6D77}">
      <dgm:prSet phldrT="[Text]" custT="1"/>
      <dgm:spPr>
        <a:xfrm>
          <a:off x="7312487" y="2649264"/>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4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Values</a:t>
          </a:r>
        </a:p>
      </dgm:t>
    </dgm:pt>
    <dgm:pt modelId="{30564959-0EFD-434E-9BCE-640FFD32977F}" type="parTrans" cxnId="{0ABE7B17-AE55-48D4-B4B0-26A8CC0F9D26}">
      <dgm:prSet/>
      <dgm:spPr/>
      <dgm:t>
        <a:bodyPr/>
        <a:lstStyle/>
        <a:p>
          <a:endParaRPr lang="en-GB"/>
        </a:p>
      </dgm:t>
    </dgm:pt>
    <dgm:pt modelId="{4EAF0033-4BC2-4EDD-B9EC-7E9FDBC7D7F0}" type="sibTrans" cxnId="{0ABE7B17-AE55-48D4-B4B0-26A8CC0F9D26}">
      <dgm:prSet/>
      <dgm:spPr/>
      <dgm:t>
        <a:bodyPr/>
        <a:lstStyle/>
        <a:p>
          <a:endParaRPr lang="en-GB"/>
        </a:p>
      </dgm:t>
    </dgm:pt>
    <dgm:pt modelId="{02D7585D-FC2E-4C0E-936B-B58CC264CF95}">
      <dgm:prSet phldrT="[Text]" custT="1"/>
      <dgm:spPr>
        <a:xfrm>
          <a:off x="7312487" y="3752632"/>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None/>
          </a:pPr>
          <a:r>
            <a:rPr lang="en-GB" sz="14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Culture</a:t>
          </a:r>
        </a:p>
      </dgm:t>
    </dgm:pt>
    <dgm:pt modelId="{08282716-A6D1-4527-B83A-82B6E4AC1CF0}" type="parTrans" cxnId="{2D8873F8-7E04-4E97-8E5C-3EA1F02F5087}">
      <dgm:prSet/>
      <dgm:spPr/>
      <dgm:t>
        <a:bodyPr/>
        <a:lstStyle/>
        <a:p>
          <a:endParaRPr lang="en-GB"/>
        </a:p>
      </dgm:t>
    </dgm:pt>
    <dgm:pt modelId="{454B1549-9B75-4E2A-A724-EBCE561A4C86}" type="sibTrans" cxnId="{2D8873F8-7E04-4E97-8E5C-3EA1F02F5087}">
      <dgm:prSet/>
      <dgm:spPr/>
      <dgm:t>
        <a:bodyPr/>
        <a:lstStyle/>
        <a:p>
          <a:endParaRPr lang="en-GB"/>
        </a:p>
      </dgm:t>
    </dgm:pt>
    <dgm:pt modelId="{6995BD66-07E2-4628-9AE2-668396FCD1BC}" type="pres">
      <dgm:prSet presAssocID="{40B36258-CBFF-48F8-8C0B-105A5DA248E0}" presName="list" presStyleCnt="0">
        <dgm:presLayoutVars>
          <dgm:dir/>
          <dgm:animLvl val="lvl"/>
        </dgm:presLayoutVars>
      </dgm:prSet>
      <dgm:spPr/>
    </dgm:pt>
    <dgm:pt modelId="{EA5770CC-C9F1-4349-93D8-8F7465279D26}" type="pres">
      <dgm:prSet presAssocID="{6C1BC66A-DA3D-4C31-AE48-5BAB0C7C2258}" presName="posSpace" presStyleCnt="0"/>
      <dgm:spPr/>
    </dgm:pt>
    <dgm:pt modelId="{7B72B921-95A4-4101-81C5-0E9D0B2166A0}" type="pres">
      <dgm:prSet presAssocID="{6C1BC66A-DA3D-4C31-AE48-5BAB0C7C2258}" presName="vertFlow" presStyleCnt="0"/>
      <dgm:spPr/>
    </dgm:pt>
    <dgm:pt modelId="{841F8817-8372-4B1B-9B34-DB13754FD934}" type="pres">
      <dgm:prSet presAssocID="{6C1BC66A-DA3D-4C31-AE48-5BAB0C7C2258}" presName="topSpace" presStyleCnt="0"/>
      <dgm:spPr/>
    </dgm:pt>
    <dgm:pt modelId="{DA331C2A-32A0-46CA-8575-5A5E0C957DDB}" type="pres">
      <dgm:prSet presAssocID="{6C1BC66A-DA3D-4C31-AE48-5BAB0C7C2258}" presName="firstComp" presStyleCnt="0"/>
      <dgm:spPr/>
    </dgm:pt>
    <dgm:pt modelId="{FDEA8BCF-BF52-4B20-AC92-7BC9D1BC0BA7}" type="pres">
      <dgm:prSet presAssocID="{6C1BC66A-DA3D-4C31-AE48-5BAB0C7C2258}" presName="firstChild" presStyleLbl="bgAccFollowNode1" presStyleIdx="0" presStyleCnt="12" custLinFactNeighborY="-3465"/>
      <dgm:spPr/>
    </dgm:pt>
    <dgm:pt modelId="{FA543BF5-C25D-4165-A6E7-493F3E51DF1D}" type="pres">
      <dgm:prSet presAssocID="{6C1BC66A-DA3D-4C31-AE48-5BAB0C7C2258}" presName="firstChildTx" presStyleLbl="bgAccFollowNode1" presStyleIdx="0" presStyleCnt="12">
        <dgm:presLayoutVars>
          <dgm:bulletEnabled val="1"/>
        </dgm:presLayoutVars>
      </dgm:prSet>
      <dgm:spPr/>
    </dgm:pt>
    <dgm:pt modelId="{8922FC8C-A22C-4A90-A07C-0E1BC7288529}" type="pres">
      <dgm:prSet presAssocID="{7512FB12-FF5A-4F6A-88D1-472847075495}" presName="comp" presStyleCnt="0"/>
      <dgm:spPr/>
    </dgm:pt>
    <dgm:pt modelId="{9E51110C-ED89-49B7-8301-688929292D86}" type="pres">
      <dgm:prSet presAssocID="{7512FB12-FF5A-4F6A-88D1-472847075495}" presName="child" presStyleLbl="bgAccFollowNode1" presStyleIdx="1" presStyleCnt="12" custLinFactNeighborY="-3465"/>
      <dgm:spPr/>
    </dgm:pt>
    <dgm:pt modelId="{4E23FED0-9B75-41AB-8DBF-2B24F8D843DF}" type="pres">
      <dgm:prSet presAssocID="{7512FB12-FF5A-4F6A-88D1-472847075495}" presName="childTx" presStyleLbl="bgAccFollowNode1" presStyleIdx="1" presStyleCnt="12">
        <dgm:presLayoutVars>
          <dgm:bulletEnabled val="1"/>
        </dgm:presLayoutVars>
      </dgm:prSet>
      <dgm:spPr/>
    </dgm:pt>
    <dgm:pt modelId="{CCCB9BAF-5B70-422B-AFC7-4D2C94ADF82D}" type="pres">
      <dgm:prSet presAssocID="{3584FDC7-9FA6-4777-94C6-479DB09CEF82}" presName="comp" presStyleCnt="0"/>
      <dgm:spPr/>
    </dgm:pt>
    <dgm:pt modelId="{308CFAB0-DEC7-4708-BAC1-554815DC13B2}" type="pres">
      <dgm:prSet presAssocID="{3584FDC7-9FA6-4777-94C6-479DB09CEF82}" presName="child" presStyleLbl="bgAccFollowNode1" presStyleIdx="2" presStyleCnt="12" custLinFactNeighborY="-3465"/>
      <dgm:spPr/>
    </dgm:pt>
    <dgm:pt modelId="{5C10CC10-A383-4B5B-88E7-6CC0C4ED255A}" type="pres">
      <dgm:prSet presAssocID="{3584FDC7-9FA6-4777-94C6-479DB09CEF82}" presName="childTx" presStyleLbl="bgAccFollowNode1" presStyleIdx="2" presStyleCnt="12">
        <dgm:presLayoutVars>
          <dgm:bulletEnabled val="1"/>
        </dgm:presLayoutVars>
      </dgm:prSet>
      <dgm:spPr/>
    </dgm:pt>
    <dgm:pt modelId="{A59510AC-7FE8-4638-AC86-1A4D95A5579C}" type="pres">
      <dgm:prSet presAssocID="{7698BF7A-B45C-4011-B53A-E919129723E7}" presName="comp" presStyleCnt="0"/>
      <dgm:spPr/>
    </dgm:pt>
    <dgm:pt modelId="{0F7C4C56-C896-44E1-AE62-6A1952586FBA}" type="pres">
      <dgm:prSet presAssocID="{7698BF7A-B45C-4011-B53A-E919129723E7}" presName="child" presStyleLbl="bgAccFollowNode1" presStyleIdx="3" presStyleCnt="12" custLinFactNeighborY="-3465"/>
      <dgm:spPr/>
    </dgm:pt>
    <dgm:pt modelId="{336DD44B-72AF-4013-8E29-A9C0147376DD}" type="pres">
      <dgm:prSet presAssocID="{7698BF7A-B45C-4011-B53A-E919129723E7}" presName="childTx" presStyleLbl="bgAccFollowNode1" presStyleIdx="3" presStyleCnt="12">
        <dgm:presLayoutVars>
          <dgm:bulletEnabled val="1"/>
        </dgm:presLayoutVars>
      </dgm:prSet>
      <dgm:spPr/>
    </dgm:pt>
    <dgm:pt modelId="{05CFD919-A89B-4404-A024-0A0679E7E1EB}" type="pres">
      <dgm:prSet presAssocID="{6C1BC66A-DA3D-4C31-AE48-5BAB0C7C2258}" presName="negSpace" presStyleCnt="0"/>
      <dgm:spPr/>
    </dgm:pt>
    <dgm:pt modelId="{ECE4F56F-EF37-47D2-83EE-2DE630D45653}" type="pres">
      <dgm:prSet presAssocID="{6C1BC66A-DA3D-4C31-AE48-5BAB0C7C2258}" presName="circle" presStyleLbl="node1" presStyleIdx="0" presStyleCnt="3" custScaleX="133499" custScaleY="87196"/>
      <dgm:spPr/>
    </dgm:pt>
    <dgm:pt modelId="{1BEF58AE-AA42-48C8-95A6-377D7B280ED3}" type="pres">
      <dgm:prSet presAssocID="{DDBB714D-79A8-4AE7-99E7-2865B03C3DDC}" presName="transSpace" presStyleCnt="0"/>
      <dgm:spPr/>
    </dgm:pt>
    <dgm:pt modelId="{5F82C267-1F38-4680-B070-C794E080967A}" type="pres">
      <dgm:prSet presAssocID="{BFE9D76A-5407-490B-9199-775A060B942E}" presName="posSpace" presStyleCnt="0"/>
      <dgm:spPr/>
    </dgm:pt>
    <dgm:pt modelId="{997D3D24-B078-41CC-83BB-2305F7DD6D3D}" type="pres">
      <dgm:prSet presAssocID="{BFE9D76A-5407-490B-9199-775A060B942E}" presName="vertFlow" presStyleCnt="0"/>
      <dgm:spPr/>
    </dgm:pt>
    <dgm:pt modelId="{2DB62E5B-2A09-4123-BAFD-2D4328E6C9D3}" type="pres">
      <dgm:prSet presAssocID="{BFE9D76A-5407-490B-9199-775A060B942E}" presName="topSpace" presStyleCnt="0"/>
      <dgm:spPr/>
    </dgm:pt>
    <dgm:pt modelId="{F5735438-D943-4CFB-89F6-DEB4E9E68C32}" type="pres">
      <dgm:prSet presAssocID="{BFE9D76A-5407-490B-9199-775A060B942E}" presName="firstComp" presStyleCnt="0"/>
      <dgm:spPr/>
    </dgm:pt>
    <dgm:pt modelId="{B04E8856-CF7B-4E3F-A15D-1CC28D31FF18}" type="pres">
      <dgm:prSet presAssocID="{BFE9D76A-5407-490B-9199-775A060B942E}" presName="firstChild" presStyleLbl="bgAccFollowNode1" presStyleIdx="4" presStyleCnt="12"/>
      <dgm:spPr/>
    </dgm:pt>
    <dgm:pt modelId="{1AFE6725-25D1-4FB1-8F43-D85556BEB08B}" type="pres">
      <dgm:prSet presAssocID="{BFE9D76A-5407-490B-9199-775A060B942E}" presName="firstChildTx" presStyleLbl="bgAccFollowNode1" presStyleIdx="4" presStyleCnt="12">
        <dgm:presLayoutVars>
          <dgm:bulletEnabled val="1"/>
        </dgm:presLayoutVars>
      </dgm:prSet>
      <dgm:spPr/>
    </dgm:pt>
    <dgm:pt modelId="{10DB4248-039F-48CC-9D98-E7860C1778FB}" type="pres">
      <dgm:prSet presAssocID="{0A6CAD03-E9DA-44F3-91BB-EE8C040DF938}" presName="comp" presStyleCnt="0"/>
      <dgm:spPr/>
    </dgm:pt>
    <dgm:pt modelId="{14A30775-46AB-40CA-BC80-1F7C77CB2243}" type="pres">
      <dgm:prSet presAssocID="{0A6CAD03-E9DA-44F3-91BB-EE8C040DF938}" presName="child" presStyleLbl="bgAccFollowNode1" presStyleIdx="5" presStyleCnt="12"/>
      <dgm:spPr/>
    </dgm:pt>
    <dgm:pt modelId="{112030C2-E51E-46AC-9CD6-ABBCE944E10A}" type="pres">
      <dgm:prSet presAssocID="{0A6CAD03-E9DA-44F3-91BB-EE8C040DF938}" presName="childTx" presStyleLbl="bgAccFollowNode1" presStyleIdx="5" presStyleCnt="12">
        <dgm:presLayoutVars>
          <dgm:bulletEnabled val="1"/>
        </dgm:presLayoutVars>
      </dgm:prSet>
      <dgm:spPr/>
    </dgm:pt>
    <dgm:pt modelId="{896C5F1B-F97E-4D59-8045-CF4CE1705B25}" type="pres">
      <dgm:prSet presAssocID="{B8CF74FD-35F4-4338-B6DA-F74C439A68B2}" presName="comp" presStyleCnt="0"/>
      <dgm:spPr/>
    </dgm:pt>
    <dgm:pt modelId="{A44D1652-2B54-4880-96D5-972281EE1168}" type="pres">
      <dgm:prSet presAssocID="{B8CF74FD-35F4-4338-B6DA-F74C439A68B2}" presName="child" presStyleLbl="bgAccFollowNode1" presStyleIdx="6" presStyleCnt="12"/>
      <dgm:spPr/>
    </dgm:pt>
    <dgm:pt modelId="{24857973-8599-4D64-995A-A169C43B519F}" type="pres">
      <dgm:prSet presAssocID="{B8CF74FD-35F4-4338-B6DA-F74C439A68B2}" presName="childTx" presStyleLbl="bgAccFollowNode1" presStyleIdx="6" presStyleCnt="12">
        <dgm:presLayoutVars>
          <dgm:bulletEnabled val="1"/>
        </dgm:presLayoutVars>
      </dgm:prSet>
      <dgm:spPr/>
    </dgm:pt>
    <dgm:pt modelId="{50C7B1C2-8746-46DA-82C8-F22C5B796B4C}" type="pres">
      <dgm:prSet presAssocID="{A3293BA3-5AA0-44E5-AF57-2C93A2FF9435}" presName="comp" presStyleCnt="0"/>
      <dgm:spPr/>
    </dgm:pt>
    <dgm:pt modelId="{3555F10C-533B-467C-8F99-CA934A8405A8}" type="pres">
      <dgm:prSet presAssocID="{A3293BA3-5AA0-44E5-AF57-2C93A2FF9435}" presName="child" presStyleLbl="bgAccFollowNode1" presStyleIdx="7" presStyleCnt="12" custLinFactNeighborY="-3465"/>
      <dgm:spPr/>
    </dgm:pt>
    <dgm:pt modelId="{8EE9A866-6E09-4036-B9D7-D5FBC27D35CD}" type="pres">
      <dgm:prSet presAssocID="{A3293BA3-5AA0-44E5-AF57-2C93A2FF9435}" presName="childTx" presStyleLbl="bgAccFollowNode1" presStyleIdx="7" presStyleCnt="12">
        <dgm:presLayoutVars>
          <dgm:bulletEnabled val="1"/>
        </dgm:presLayoutVars>
      </dgm:prSet>
      <dgm:spPr/>
    </dgm:pt>
    <dgm:pt modelId="{C42C70FF-4D9D-4E47-91C2-19FC690D039B}" type="pres">
      <dgm:prSet presAssocID="{BFE9D76A-5407-490B-9199-775A060B942E}" presName="negSpace" presStyleCnt="0"/>
      <dgm:spPr/>
    </dgm:pt>
    <dgm:pt modelId="{B23F4801-560C-4058-AD12-2AA169E30C40}" type="pres">
      <dgm:prSet presAssocID="{BFE9D76A-5407-490B-9199-775A060B942E}" presName="circle" presStyleLbl="node1" presStyleIdx="1" presStyleCnt="3" custScaleX="133499" custScaleY="87196"/>
      <dgm:spPr/>
    </dgm:pt>
    <dgm:pt modelId="{8B7C6DC7-D180-4760-BF5C-1DAF683D3769}" type="pres">
      <dgm:prSet presAssocID="{6534D801-A642-4E91-ADE1-6C0D43C44DF2}" presName="transSpace" presStyleCnt="0"/>
      <dgm:spPr/>
    </dgm:pt>
    <dgm:pt modelId="{722411BE-A2CA-4F5F-A4BC-DE65349AD480}" type="pres">
      <dgm:prSet presAssocID="{1116E60A-D767-4136-B01D-81F7CE7C4713}" presName="posSpace" presStyleCnt="0"/>
      <dgm:spPr/>
    </dgm:pt>
    <dgm:pt modelId="{0328066E-EF45-4215-98E7-E216FC1EFA49}" type="pres">
      <dgm:prSet presAssocID="{1116E60A-D767-4136-B01D-81F7CE7C4713}" presName="vertFlow" presStyleCnt="0"/>
      <dgm:spPr/>
    </dgm:pt>
    <dgm:pt modelId="{00D719DB-E4B4-43B4-9399-95F72469BFD8}" type="pres">
      <dgm:prSet presAssocID="{1116E60A-D767-4136-B01D-81F7CE7C4713}" presName="topSpace" presStyleCnt="0"/>
      <dgm:spPr/>
    </dgm:pt>
    <dgm:pt modelId="{1A61B7F4-E56D-48F7-8C49-6FEB54577523}" type="pres">
      <dgm:prSet presAssocID="{1116E60A-D767-4136-B01D-81F7CE7C4713}" presName="firstComp" presStyleCnt="0"/>
      <dgm:spPr/>
    </dgm:pt>
    <dgm:pt modelId="{FCEAE938-B22D-423A-8363-3819551F8B8E}" type="pres">
      <dgm:prSet presAssocID="{1116E60A-D767-4136-B01D-81F7CE7C4713}" presName="firstChild" presStyleLbl="bgAccFollowNode1" presStyleIdx="8" presStyleCnt="12"/>
      <dgm:spPr/>
    </dgm:pt>
    <dgm:pt modelId="{3C172901-8DAA-43A0-81BA-DFC58301D3D9}" type="pres">
      <dgm:prSet presAssocID="{1116E60A-D767-4136-B01D-81F7CE7C4713}" presName="firstChildTx" presStyleLbl="bgAccFollowNode1" presStyleIdx="8" presStyleCnt="12">
        <dgm:presLayoutVars>
          <dgm:bulletEnabled val="1"/>
        </dgm:presLayoutVars>
      </dgm:prSet>
      <dgm:spPr/>
    </dgm:pt>
    <dgm:pt modelId="{6336E5B0-99F7-4485-B5BF-A76675F51AB8}" type="pres">
      <dgm:prSet presAssocID="{0B94D1EC-48D3-45B2-B33A-4013B9CBA5D4}" presName="comp" presStyleCnt="0"/>
      <dgm:spPr/>
    </dgm:pt>
    <dgm:pt modelId="{CD3151E9-8275-4A5C-AD2A-6B573894FDCD}" type="pres">
      <dgm:prSet presAssocID="{0B94D1EC-48D3-45B2-B33A-4013B9CBA5D4}" presName="child" presStyleLbl="bgAccFollowNode1" presStyleIdx="9" presStyleCnt="12"/>
      <dgm:spPr/>
    </dgm:pt>
    <dgm:pt modelId="{E457C5FA-F1F2-4BB9-91DD-2DD5E79BDBE0}" type="pres">
      <dgm:prSet presAssocID="{0B94D1EC-48D3-45B2-B33A-4013B9CBA5D4}" presName="childTx" presStyleLbl="bgAccFollowNode1" presStyleIdx="9" presStyleCnt="12">
        <dgm:presLayoutVars>
          <dgm:bulletEnabled val="1"/>
        </dgm:presLayoutVars>
      </dgm:prSet>
      <dgm:spPr/>
    </dgm:pt>
    <dgm:pt modelId="{18D0EA50-98FD-4104-94CF-3EB7AD03204F}" type="pres">
      <dgm:prSet presAssocID="{2C8D71CC-8400-4CE9-A710-66E954DD6D77}" presName="comp" presStyleCnt="0"/>
      <dgm:spPr/>
    </dgm:pt>
    <dgm:pt modelId="{D94A201B-C70A-4B82-B114-5216B42CA29B}" type="pres">
      <dgm:prSet presAssocID="{2C8D71CC-8400-4CE9-A710-66E954DD6D77}" presName="child" presStyleLbl="bgAccFollowNode1" presStyleIdx="10" presStyleCnt="12"/>
      <dgm:spPr/>
    </dgm:pt>
    <dgm:pt modelId="{48DF958B-E661-4D3B-B022-09A5EC5A4261}" type="pres">
      <dgm:prSet presAssocID="{2C8D71CC-8400-4CE9-A710-66E954DD6D77}" presName="childTx" presStyleLbl="bgAccFollowNode1" presStyleIdx="10" presStyleCnt="12">
        <dgm:presLayoutVars>
          <dgm:bulletEnabled val="1"/>
        </dgm:presLayoutVars>
      </dgm:prSet>
      <dgm:spPr/>
    </dgm:pt>
    <dgm:pt modelId="{6BC4E2D8-1C71-488E-B806-BBA960AFA40E}" type="pres">
      <dgm:prSet presAssocID="{02D7585D-FC2E-4C0E-936B-B58CC264CF95}" presName="comp" presStyleCnt="0"/>
      <dgm:spPr/>
    </dgm:pt>
    <dgm:pt modelId="{B2902275-2EF1-40A9-8042-8C086E63D080}" type="pres">
      <dgm:prSet presAssocID="{02D7585D-FC2E-4C0E-936B-B58CC264CF95}" presName="child" presStyleLbl="bgAccFollowNode1" presStyleIdx="11" presStyleCnt="12"/>
      <dgm:spPr/>
    </dgm:pt>
    <dgm:pt modelId="{F7C182C5-043E-4FF4-A013-C6DE196DCC85}" type="pres">
      <dgm:prSet presAssocID="{02D7585D-FC2E-4C0E-936B-B58CC264CF95}" presName="childTx" presStyleLbl="bgAccFollowNode1" presStyleIdx="11" presStyleCnt="12">
        <dgm:presLayoutVars>
          <dgm:bulletEnabled val="1"/>
        </dgm:presLayoutVars>
      </dgm:prSet>
      <dgm:spPr/>
    </dgm:pt>
    <dgm:pt modelId="{4A2FE932-83C1-4FCD-AFA6-B98555472B5C}" type="pres">
      <dgm:prSet presAssocID="{1116E60A-D767-4136-B01D-81F7CE7C4713}" presName="negSpace" presStyleCnt="0"/>
      <dgm:spPr/>
    </dgm:pt>
    <dgm:pt modelId="{0B3194BA-A679-4435-AFFF-1CEE6F242A47}" type="pres">
      <dgm:prSet presAssocID="{1116E60A-D767-4136-B01D-81F7CE7C4713}" presName="circle" presStyleLbl="node1" presStyleIdx="2" presStyleCnt="3" custScaleX="133499" custScaleY="87196"/>
      <dgm:spPr/>
    </dgm:pt>
  </dgm:ptLst>
  <dgm:cxnLst>
    <dgm:cxn modelId="{4B2F4F07-0346-4092-A1E4-9A86F28E610F}" type="presOf" srcId="{40B36258-CBFF-48F8-8C0B-105A5DA248E0}" destId="{6995BD66-07E2-4628-9AE2-668396FCD1BC}" srcOrd="0" destOrd="0" presId="urn:microsoft.com/office/officeart/2005/8/layout/hList9"/>
    <dgm:cxn modelId="{0ABE7B17-AE55-48D4-B4B0-26A8CC0F9D26}" srcId="{1116E60A-D767-4136-B01D-81F7CE7C4713}" destId="{2C8D71CC-8400-4CE9-A710-66E954DD6D77}" srcOrd="2" destOrd="0" parTransId="{30564959-0EFD-434E-9BCE-640FFD32977F}" sibTransId="{4EAF0033-4BC2-4EDD-B9EC-7E9FDBC7D7F0}"/>
    <dgm:cxn modelId="{25CF8117-1B7A-4A85-A850-E6D0B71153DC}" type="presOf" srcId="{4EE78564-0356-425F-948D-8C16077F8F6D}" destId="{FA543BF5-C25D-4165-A6E7-493F3E51DF1D}" srcOrd="1" destOrd="0" presId="urn:microsoft.com/office/officeart/2005/8/layout/hList9"/>
    <dgm:cxn modelId="{E2AD671C-7FC6-459F-B207-001DC745ED06}" type="presOf" srcId="{DF72B73D-B5DF-409C-A6BE-CB7E603E822F}" destId="{3C172901-8DAA-43A0-81BA-DFC58301D3D9}" srcOrd="1" destOrd="0" presId="urn:microsoft.com/office/officeart/2005/8/layout/hList9"/>
    <dgm:cxn modelId="{6EA91D2A-46C5-4B6E-82A9-54D3A548B2F5}" type="presOf" srcId="{4EE78564-0356-425F-948D-8C16077F8F6D}" destId="{FDEA8BCF-BF52-4B20-AC92-7BC9D1BC0BA7}" srcOrd="0" destOrd="0" presId="urn:microsoft.com/office/officeart/2005/8/layout/hList9"/>
    <dgm:cxn modelId="{4DE24B2E-4013-4318-AF11-59D93A2B62F5}" type="presOf" srcId="{6C1BC66A-DA3D-4C31-AE48-5BAB0C7C2258}" destId="{ECE4F56F-EF37-47D2-83EE-2DE630D45653}" srcOrd="0" destOrd="0" presId="urn:microsoft.com/office/officeart/2005/8/layout/hList9"/>
    <dgm:cxn modelId="{6760D733-D14C-4A01-A84D-BE0D8F5E45C3}" type="presOf" srcId="{2C8D71CC-8400-4CE9-A710-66E954DD6D77}" destId="{D94A201B-C70A-4B82-B114-5216B42CA29B}" srcOrd="0" destOrd="0" presId="urn:microsoft.com/office/officeart/2005/8/layout/hList9"/>
    <dgm:cxn modelId="{79D0A739-B586-4857-9F7D-4C61F7A325BD}" type="presOf" srcId="{2C8D71CC-8400-4CE9-A710-66E954DD6D77}" destId="{48DF958B-E661-4D3B-B022-09A5EC5A4261}" srcOrd="1" destOrd="0" presId="urn:microsoft.com/office/officeart/2005/8/layout/hList9"/>
    <dgm:cxn modelId="{1D17D63B-0669-41CD-9524-1F2F5DFD2198}" srcId="{6C1BC66A-DA3D-4C31-AE48-5BAB0C7C2258}" destId="{3584FDC7-9FA6-4777-94C6-479DB09CEF82}" srcOrd="2" destOrd="0" parTransId="{84968A3E-EA79-43BC-AEBA-C5EA52C1CEB3}" sibTransId="{193332FD-1479-4912-8F34-AA1ACF094A0E}"/>
    <dgm:cxn modelId="{5294FF3D-4046-4964-82B3-AD03BC842397}" type="presOf" srcId="{02D7585D-FC2E-4C0E-936B-B58CC264CF95}" destId="{B2902275-2EF1-40A9-8042-8C086E63D080}" srcOrd="0" destOrd="0" presId="urn:microsoft.com/office/officeart/2005/8/layout/hList9"/>
    <dgm:cxn modelId="{6B054D40-EB7D-48B1-9AE0-2682B9648E1D}" srcId="{40B36258-CBFF-48F8-8C0B-105A5DA248E0}" destId="{1116E60A-D767-4136-B01D-81F7CE7C4713}" srcOrd="2" destOrd="0" parTransId="{C41CE717-D8E6-4E31-83F4-24DBB44DB6CF}" sibTransId="{A31B8C9C-48D6-4295-BA36-58997D1E398C}"/>
    <dgm:cxn modelId="{4D95615D-15C1-4AB1-B864-BFA1BBD797A7}" type="presOf" srcId="{A3293BA3-5AA0-44E5-AF57-2C93A2FF9435}" destId="{8EE9A866-6E09-4036-B9D7-D5FBC27D35CD}" srcOrd="1" destOrd="0" presId="urn:microsoft.com/office/officeart/2005/8/layout/hList9"/>
    <dgm:cxn modelId="{719C0961-7FA2-4042-BC67-DD72877D558B}" type="presOf" srcId="{7698BF7A-B45C-4011-B53A-E919129723E7}" destId="{0F7C4C56-C896-44E1-AE62-6A1952586FBA}" srcOrd="0" destOrd="0" presId="urn:microsoft.com/office/officeart/2005/8/layout/hList9"/>
    <dgm:cxn modelId="{977F0944-0587-4497-8A17-55D7260F77C8}" srcId="{1116E60A-D767-4136-B01D-81F7CE7C4713}" destId="{DF72B73D-B5DF-409C-A6BE-CB7E603E822F}" srcOrd="0" destOrd="0" parTransId="{A831C480-E9E3-4C2D-A4AA-271E020A1B31}" sibTransId="{3F7198C9-0F93-4F56-8875-91A3D273A0AD}"/>
    <dgm:cxn modelId="{E6E0926E-3A76-457D-BE63-96082C388EEE}" type="presOf" srcId="{7512FB12-FF5A-4F6A-88D1-472847075495}" destId="{9E51110C-ED89-49B7-8301-688929292D86}" srcOrd="0" destOrd="0" presId="urn:microsoft.com/office/officeart/2005/8/layout/hList9"/>
    <dgm:cxn modelId="{9CB94350-CA49-45A5-8480-3F35E67175CC}" type="presOf" srcId="{7512FB12-FF5A-4F6A-88D1-472847075495}" destId="{4E23FED0-9B75-41AB-8DBF-2B24F8D843DF}" srcOrd="1" destOrd="0" presId="urn:microsoft.com/office/officeart/2005/8/layout/hList9"/>
    <dgm:cxn modelId="{D7A2F951-CEC1-4983-8424-6096EE9A50EA}" type="presOf" srcId="{1116E60A-D767-4136-B01D-81F7CE7C4713}" destId="{0B3194BA-A679-4435-AFFF-1CEE6F242A47}" srcOrd="0" destOrd="0" presId="urn:microsoft.com/office/officeart/2005/8/layout/hList9"/>
    <dgm:cxn modelId="{B7A16F73-D1A6-463B-9748-4746943EFCFD}" srcId="{6C1BC66A-DA3D-4C31-AE48-5BAB0C7C2258}" destId="{7698BF7A-B45C-4011-B53A-E919129723E7}" srcOrd="3" destOrd="0" parTransId="{A3CB3BCA-8FB0-4F43-8B95-FE968AFF04B1}" sibTransId="{1F9CC67D-46B2-4654-B150-4C7CCC90361B}"/>
    <dgm:cxn modelId="{2401A858-18F7-4BD4-ABC8-4B468E394EA3}" type="presOf" srcId="{3584FDC7-9FA6-4777-94C6-479DB09CEF82}" destId="{5C10CC10-A383-4B5B-88E7-6CC0C4ED255A}" srcOrd="1" destOrd="0" presId="urn:microsoft.com/office/officeart/2005/8/layout/hList9"/>
    <dgm:cxn modelId="{1CD3AD78-6796-4E48-BF8F-5C9EB1001881}" srcId="{BFE9D76A-5407-490B-9199-775A060B942E}" destId="{A3293BA3-5AA0-44E5-AF57-2C93A2FF9435}" srcOrd="3" destOrd="0" parTransId="{38E34BC7-2BFC-403D-B936-2369187C5390}" sibTransId="{3F7568AA-21E9-4324-88C7-39CB4EC84B94}"/>
    <dgm:cxn modelId="{483F217B-8E3A-40C5-AEB4-3417E02C878C}" type="presOf" srcId="{0A6CAD03-E9DA-44F3-91BB-EE8C040DF938}" destId="{112030C2-E51E-46AC-9CD6-ABBCE944E10A}" srcOrd="1" destOrd="0" presId="urn:microsoft.com/office/officeart/2005/8/layout/hList9"/>
    <dgm:cxn modelId="{E0DEB595-ADF1-4CA5-BCB4-1D3C637A95D0}" srcId="{6C1BC66A-DA3D-4C31-AE48-5BAB0C7C2258}" destId="{7512FB12-FF5A-4F6A-88D1-472847075495}" srcOrd="1" destOrd="0" parTransId="{60B59CBD-A201-41E5-8F3B-E5E47B058F89}" sibTransId="{197AABF1-FCB1-42A7-B010-AFCFEEE87777}"/>
    <dgm:cxn modelId="{53F41499-EE03-48DA-A6D9-3C31FFF5AA80}" type="presOf" srcId="{0B94D1EC-48D3-45B2-B33A-4013B9CBA5D4}" destId="{E457C5FA-F1F2-4BB9-91DD-2DD5E79BDBE0}" srcOrd="1" destOrd="0" presId="urn:microsoft.com/office/officeart/2005/8/layout/hList9"/>
    <dgm:cxn modelId="{E99AB1A2-37C7-4BFD-A8D6-A7B0A7B7B643}" type="presOf" srcId="{A3293BA3-5AA0-44E5-AF57-2C93A2FF9435}" destId="{3555F10C-533B-467C-8F99-CA934A8405A8}" srcOrd="0" destOrd="0" presId="urn:microsoft.com/office/officeart/2005/8/layout/hList9"/>
    <dgm:cxn modelId="{1AB8E9A8-5259-4660-B136-771A96B4E013}" type="presOf" srcId="{02D7585D-FC2E-4C0E-936B-B58CC264CF95}" destId="{F7C182C5-043E-4FF4-A013-C6DE196DCC85}" srcOrd="1" destOrd="0" presId="urn:microsoft.com/office/officeart/2005/8/layout/hList9"/>
    <dgm:cxn modelId="{BC016BAE-B743-4B00-84E6-3C57ED16C6D1}" type="presOf" srcId="{0A6CAD03-E9DA-44F3-91BB-EE8C040DF938}" destId="{14A30775-46AB-40CA-BC80-1F7C77CB2243}" srcOrd="0" destOrd="0" presId="urn:microsoft.com/office/officeart/2005/8/layout/hList9"/>
    <dgm:cxn modelId="{B60FACBB-4B76-483D-AA4D-20B142777A0B}" srcId="{BFE9D76A-5407-490B-9199-775A060B942E}" destId="{0A6CAD03-E9DA-44F3-91BB-EE8C040DF938}" srcOrd="1" destOrd="0" parTransId="{2B7CEBE8-B866-473C-8166-8FC3ACFB2BA7}" sibTransId="{03BDAE69-CB93-4566-BDD2-EFA250976A9D}"/>
    <dgm:cxn modelId="{F726B5BC-F147-40F4-A445-627CE557EBD4}" type="presOf" srcId="{DF72B73D-B5DF-409C-A6BE-CB7E603E822F}" destId="{FCEAE938-B22D-423A-8363-3819551F8B8E}" srcOrd="0" destOrd="0" presId="urn:microsoft.com/office/officeart/2005/8/layout/hList9"/>
    <dgm:cxn modelId="{DCC72CC5-D65D-46E1-B243-D48763BCA41F}" srcId="{BFE9D76A-5407-490B-9199-775A060B942E}" destId="{B8CF74FD-35F4-4338-B6DA-F74C439A68B2}" srcOrd="2" destOrd="0" parTransId="{BA50F76B-704A-4004-90E9-33C546D34B16}" sibTransId="{B949436D-7D1E-4699-8B81-64E837644578}"/>
    <dgm:cxn modelId="{030E18CA-6B87-450D-9CEC-617392CA3D2E}" srcId="{40B36258-CBFF-48F8-8C0B-105A5DA248E0}" destId="{6C1BC66A-DA3D-4C31-AE48-5BAB0C7C2258}" srcOrd="0" destOrd="0" parTransId="{FB399402-0BF2-450D-8453-685976877ECF}" sibTransId="{DDBB714D-79A8-4AE7-99E7-2865B03C3DDC}"/>
    <dgm:cxn modelId="{6DC2ABCE-6DF6-4A17-B7A3-BBCEB945BBC1}" type="presOf" srcId="{B8CF74FD-35F4-4338-B6DA-F74C439A68B2}" destId="{A44D1652-2B54-4880-96D5-972281EE1168}" srcOrd="0" destOrd="0" presId="urn:microsoft.com/office/officeart/2005/8/layout/hList9"/>
    <dgm:cxn modelId="{CBC3ACCF-12F4-4C94-A958-1E3BDE2962BA}" srcId="{1116E60A-D767-4136-B01D-81F7CE7C4713}" destId="{0B94D1EC-48D3-45B2-B33A-4013B9CBA5D4}" srcOrd="1" destOrd="0" parTransId="{E8696006-F3F2-4F87-88E8-BA4E6297E9FC}" sibTransId="{C7E7A51B-A44F-4F4E-80E8-9F56D89EBA97}"/>
    <dgm:cxn modelId="{1188CDD3-DA71-4060-9E5B-6C9CE8004A05}" srcId="{40B36258-CBFF-48F8-8C0B-105A5DA248E0}" destId="{BFE9D76A-5407-490B-9199-775A060B942E}" srcOrd="1" destOrd="0" parTransId="{546F6D70-A504-4D4A-BF9C-F836A2144B9A}" sibTransId="{6534D801-A642-4E91-ADE1-6C0D43C44DF2}"/>
    <dgm:cxn modelId="{142607D7-3FA1-46AD-A90A-EDD187018175}" srcId="{6C1BC66A-DA3D-4C31-AE48-5BAB0C7C2258}" destId="{4EE78564-0356-425F-948D-8C16077F8F6D}" srcOrd="0" destOrd="0" parTransId="{DA82F4E7-00BC-461F-B837-D0AF35B0BC0B}" sibTransId="{3B1E126D-DF8B-4B17-B8AB-E280B8822027}"/>
    <dgm:cxn modelId="{03D2A2D7-84AA-4581-A55F-4151B1DCDF78}" type="presOf" srcId="{3584FDC7-9FA6-4777-94C6-479DB09CEF82}" destId="{308CFAB0-DEC7-4708-BAC1-554815DC13B2}" srcOrd="0" destOrd="0" presId="urn:microsoft.com/office/officeart/2005/8/layout/hList9"/>
    <dgm:cxn modelId="{AA6E34DE-D937-4178-AEB6-82C6C1385B19}" type="presOf" srcId="{A2AA024B-1392-4E53-B953-C79D9C59C60D}" destId="{1AFE6725-25D1-4FB1-8F43-D85556BEB08B}" srcOrd="1" destOrd="0" presId="urn:microsoft.com/office/officeart/2005/8/layout/hList9"/>
    <dgm:cxn modelId="{7FC941E0-5045-4BB6-8D62-34318CC64DD2}" type="presOf" srcId="{0B94D1EC-48D3-45B2-B33A-4013B9CBA5D4}" destId="{CD3151E9-8275-4A5C-AD2A-6B573894FDCD}" srcOrd="0" destOrd="0" presId="urn:microsoft.com/office/officeart/2005/8/layout/hList9"/>
    <dgm:cxn modelId="{961B14E5-F661-48D0-8F19-F8552D6AA723}" type="presOf" srcId="{B8CF74FD-35F4-4338-B6DA-F74C439A68B2}" destId="{24857973-8599-4D64-995A-A169C43B519F}" srcOrd="1" destOrd="0" presId="urn:microsoft.com/office/officeart/2005/8/layout/hList9"/>
    <dgm:cxn modelId="{242FFAE8-592B-49E7-9C64-98E00D184F0E}" srcId="{BFE9D76A-5407-490B-9199-775A060B942E}" destId="{A2AA024B-1392-4E53-B953-C79D9C59C60D}" srcOrd="0" destOrd="0" parTransId="{B2B67244-F168-475C-9AE6-FC72862C6767}" sibTransId="{A638AC81-74C2-4528-AF93-481307223D46}"/>
    <dgm:cxn modelId="{B94BD7F1-5432-42F4-BE6A-6872F6DDB1E4}" type="presOf" srcId="{A2AA024B-1392-4E53-B953-C79D9C59C60D}" destId="{B04E8856-CF7B-4E3F-A15D-1CC28D31FF18}" srcOrd="0" destOrd="0" presId="urn:microsoft.com/office/officeart/2005/8/layout/hList9"/>
    <dgm:cxn modelId="{00A5DFF1-6E60-4394-977B-110CED43E691}" type="presOf" srcId="{BFE9D76A-5407-490B-9199-775A060B942E}" destId="{B23F4801-560C-4058-AD12-2AA169E30C40}" srcOrd="0" destOrd="0" presId="urn:microsoft.com/office/officeart/2005/8/layout/hList9"/>
    <dgm:cxn modelId="{2D8873F8-7E04-4E97-8E5C-3EA1F02F5087}" srcId="{1116E60A-D767-4136-B01D-81F7CE7C4713}" destId="{02D7585D-FC2E-4C0E-936B-B58CC264CF95}" srcOrd="3" destOrd="0" parTransId="{08282716-A6D1-4527-B83A-82B6E4AC1CF0}" sibTransId="{454B1549-9B75-4E2A-A724-EBCE561A4C86}"/>
    <dgm:cxn modelId="{6A39B5FE-9CB6-406A-8BB9-3E1D1B6C2614}" type="presOf" srcId="{7698BF7A-B45C-4011-B53A-E919129723E7}" destId="{336DD44B-72AF-4013-8E29-A9C0147376DD}" srcOrd="1" destOrd="0" presId="urn:microsoft.com/office/officeart/2005/8/layout/hList9"/>
    <dgm:cxn modelId="{BAD6C8F6-98AD-4D81-99D1-C803BC01C5A6}" type="presParOf" srcId="{6995BD66-07E2-4628-9AE2-668396FCD1BC}" destId="{EA5770CC-C9F1-4349-93D8-8F7465279D26}" srcOrd="0" destOrd="0" presId="urn:microsoft.com/office/officeart/2005/8/layout/hList9"/>
    <dgm:cxn modelId="{990EF231-1681-45D2-B75C-13E7D11CC7A5}" type="presParOf" srcId="{6995BD66-07E2-4628-9AE2-668396FCD1BC}" destId="{7B72B921-95A4-4101-81C5-0E9D0B2166A0}" srcOrd="1" destOrd="0" presId="urn:microsoft.com/office/officeart/2005/8/layout/hList9"/>
    <dgm:cxn modelId="{0940D8A2-A845-4EF7-9114-89903ECFC831}" type="presParOf" srcId="{7B72B921-95A4-4101-81C5-0E9D0B2166A0}" destId="{841F8817-8372-4B1B-9B34-DB13754FD934}" srcOrd="0" destOrd="0" presId="urn:microsoft.com/office/officeart/2005/8/layout/hList9"/>
    <dgm:cxn modelId="{C319A984-6309-446A-AD9E-6F8223DCDB42}" type="presParOf" srcId="{7B72B921-95A4-4101-81C5-0E9D0B2166A0}" destId="{DA331C2A-32A0-46CA-8575-5A5E0C957DDB}" srcOrd="1" destOrd="0" presId="urn:microsoft.com/office/officeart/2005/8/layout/hList9"/>
    <dgm:cxn modelId="{5AF8F896-7414-4880-BFBA-1504610646CB}" type="presParOf" srcId="{DA331C2A-32A0-46CA-8575-5A5E0C957DDB}" destId="{FDEA8BCF-BF52-4B20-AC92-7BC9D1BC0BA7}" srcOrd="0" destOrd="0" presId="urn:microsoft.com/office/officeart/2005/8/layout/hList9"/>
    <dgm:cxn modelId="{9EF62F8A-36E5-4576-B4DC-E8ACAE569136}" type="presParOf" srcId="{DA331C2A-32A0-46CA-8575-5A5E0C957DDB}" destId="{FA543BF5-C25D-4165-A6E7-493F3E51DF1D}" srcOrd="1" destOrd="0" presId="urn:microsoft.com/office/officeart/2005/8/layout/hList9"/>
    <dgm:cxn modelId="{5E0C7E79-113E-489E-A0C1-88A8EA6BCACC}" type="presParOf" srcId="{7B72B921-95A4-4101-81C5-0E9D0B2166A0}" destId="{8922FC8C-A22C-4A90-A07C-0E1BC7288529}" srcOrd="2" destOrd="0" presId="urn:microsoft.com/office/officeart/2005/8/layout/hList9"/>
    <dgm:cxn modelId="{C8DB04A5-BED8-4E4F-8983-EC0671CF483F}" type="presParOf" srcId="{8922FC8C-A22C-4A90-A07C-0E1BC7288529}" destId="{9E51110C-ED89-49B7-8301-688929292D86}" srcOrd="0" destOrd="0" presId="urn:microsoft.com/office/officeart/2005/8/layout/hList9"/>
    <dgm:cxn modelId="{4BEB3D6F-3940-4B11-8D8E-39A73193C722}" type="presParOf" srcId="{8922FC8C-A22C-4A90-A07C-0E1BC7288529}" destId="{4E23FED0-9B75-41AB-8DBF-2B24F8D843DF}" srcOrd="1" destOrd="0" presId="urn:microsoft.com/office/officeart/2005/8/layout/hList9"/>
    <dgm:cxn modelId="{D251B770-308F-4834-8B5B-D0FA4142CCBC}" type="presParOf" srcId="{7B72B921-95A4-4101-81C5-0E9D0B2166A0}" destId="{CCCB9BAF-5B70-422B-AFC7-4D2C94ADF82D}" srcOrd="3" destOrd="0" presId="urn:microsoft.com/office/officeart/2005/8/layout/hList9"/>
    <dgm:cxn modelId="{809A9B2C-A7A4-4D21-8838-435ADD608317}" type="presParOf" srcId="{CCCB9BAF-5B70-422B-AFC7-4D2C94ADF82D}" destId="{308CFAB0-DEC7-4708-BAC1-554815DC13B2}" srcOrd="0" destOrd="0" presId="urn:microsoft.com/office/officeart/2005/8/layout/hList9"/>
    <dgm:cxn modelId="{8FD8A3B3-B08E-4D4C-8CA9-6816F43A69D1}" type="presParOf" srcId="{CCCB9BAF-5B70-422B-AFC7-4D2C94ADF82D}" destId="{5C10CC10-A383-4B5B-88E7-6CC0C4ED255A}" srcOrd="1" destOrd="0" presId="urn:microsoft.com/office/officeart/2005/8/layout/hList9"/>
    <dgm:cxn modelId="{CE911DA1-54EA-49C8-B819-DC86D83E4893}" type="presParOf" srcId="{7B72B921-95A4-4101-81C5-0E9D0B2166A0}" destId="{A59510AC-7FE8-4638-AC86-1A4D95A5579C}" srcOrd="4" destOrd="0" presId="urn:microsoft.com/office/officeart/2005/8/layout/hList9"/>
    <dgm:cxn modelId="{1E33A2E9-8A9C-403E-83A8-90101BF0986F}" type="presParOf" srcId="{A59510AC-7FE8-4638-AC86-1A4D95A5579C}" destId="{0F7C4C56-C896-44E1-AE62-6A1952586FBA}" srcOrd="0" destOrd="0" presId="urn:microsoft.com/office/officeart/2005/8/layout/hList9"/>
    <dgm:cxn modelId="{6E1958C0-9DE9-4BCA-BC11-D892C36BF79D}" type="presParOf" srcId="{A59510AC-7FE8-4638-AC86-1A4D95A5579C}" destId="{336DD44B-72AF-4013-8E29-A9C0147376DD}" srcOrd="1" destOrd="0" presId="urn:microsoft.com/office/officeart/2005/8/layout/hList9"/>
    <dgm:cxn modelId="{10A7E09C-6AB3-4CDF-ACD4-687AF8FC1306}" type="presParOf" srcId="{6995BD66-07E2-4628-9AE2-668396FCD1BC}" destId="{05CFD919-A89B-4404-A024-0A0679E7E1EB}" srcOrd="2" destOrd="0" presId="urn:microsoft.com/office/officeart/2005/8/layout/hList9"/>
    <dgm:cxn modelId="{D037E1C7-79D8-464B-AD1E-B2D05ADFE7F8}" type="presParOf" srcId="{6995BD66-07E2-4628-9AE2-668396FCD1BC}" destId="{ECE4F56F-EF37-47D2-83EE-2DE630D45653}" srcOrd="3" destOrd="0" presId="urn:microsoft.com/office/officeart/2005/8/layout/hList9"/>
    <dgm:cxn modelId="{7B11AA0E-E652-478F-9FF0-5B547059B58F}" type="presParOf" srcId="{6995BD66-07E2-4628-9AE2-668396FCD1BC}" destId="{1BEF58AE-AA42-48C8-95A6-377D7B280ED3}" srcOrd="4" destOrd="0" presId="urn:microsoft.com/office/officeart/2005/8/layout/hList9"/>
    <dgm:cxn modelId="{42859924-0F3F-4710-B293-13B21579E772}" type="presParOf" srcId="{6995BD66-07E2-4628-9AE2-668396FCD1BC}" destId="{5F82C267-1F38-4680-B070-C794E080967A}" srcOrd="5" destOrd="0" presId="urn:microsoft.com/office/officeart/2005/8/layout/hList9"/>
    <dgm:cxn modelId="{A96E0FC2-D969-4438-B10B-151AD2D55DC9}" type="presParOf" srcId="{6995BD66-07E2-4628-9AE2-668396FCD1BC}" destId="{997D3D24-B078-41CC-83BB-2305F7DD6D3D}" srcOrd="6" destOrd="0" presId="urn:microsoft.com/office/officeart/2005/8/layout/hList9"/>
    <dgm:cxn modelId="{AB1E8BA0-1D45-4B8A-98CA-7A4E1F61F0B7}" type="presParOf" srcId="{997D3D24-B078-41CC-83BB-2305F7DD6D3D}" destId="{2DB62E5B-2A09-4123-BAFD-2D4328E6C9D3}" srcOrd="0" destOrd="0" presId="urn:microsoft.com/office/officeart/2005/8/layout/hList9"/>
    <dgm:cxn modelId="{19F8976A-6A1B-46D2-90CA-B26DCAEF8102}" type="presParOf" srcId="{997D3D24-B078-41CC-83BB-2305F7DD6D3D}" destId="{F5735438-D943-4CFB-89F6-DEB4E9E68C32}" srcOrd="1" destOrd="0" presId="urn:microsoft.com/office/officeart/2005/8/layout/hList9"/>
    <dgm:cxn modelId="{6680C7EB-2EC1-42EA-A016-B7094114F49F}" type="presParOf" srcId="{F5735438-D943-4CFB-89F6-DEB4E9E68C32}" destId="{B04E8856-CF7B-4E3F-A15D-1CC28D31FF18}" srcOrd="0" destOrd="0" presId="urn:microsoft.com/office/officeart/2005/8/layout/hList9"/>
    <dgm:cxn modelId="{908BBF22-23DA-4274-9A8E-0E430DF78333}" type="presParOf" srcId="{F5735438-D943-4CFB-89F6-DEB4E9E68C32}" destId="{1AFE6725-25D1-4FB1-8F43-D85556BEB08B}" srcOrd="1" destOrd="0" presId="urn:microsoft.com/office/officeart/2005/8/layout/hList9"/>
    <dgm:cxn modelId="{BFD9108F-B3C5-40CC-9D4B-CB4858F53FDF}" type="presParOf" srcId="{997D3D24-B078-41CC-83BB-2305F7DD6D3D}" destId="{10DB4248-039F-48CC-9D98-E7860C1778FB}" srcOrd="2" destOrd="0" presId="urn:microsoft.com/office/officeart/2005/8/layout/hList9"/>
    <dgm:cxn modelId="{A26C9524-1CA1-4477-BA7C-373454ABD1D8}" type="presParOf" srcId="{10DB4248-039F-48CC-9D98-E7860C1778FB}" destId="{14A30775-46AB-40CA-BC80-1F7C77CB2243}" srcOrd="0" destOrd="0" presId="urn:microsoft.com/office/officeart/2005/8/layout/hList9"/>
    <dgm:cxn modelId="{B26A9532-7ADF-4BDF-8F52-1C6DAEC048B0}" type="presParOf" srcId="{10DB4248-039F-48CC-9D98-E7860C1778FB}" destId="{112030C2-E51E-46AC-9CD6-ABBCE944E10A}" srcOrd="1" destOrd="0" presId="urn:microsoft.com/office/officeart/2005/8/layout/hList9"/>
    <dgm:cxn modelId="{1FBD36A6-2105-41ED-9CBB-DB72385C2AF7}" type="presParOf" srcId="{997D3D24-B078-41CC-83BB-2305F7DD6D3D}" destId="{896C5F1B-F97E-4D59-8045-CF4CE1705B25}" srcOrd="3" destOrd="0" presId="urn:microsoft.com/office/officeart/2005/8/layout/hList9"/>
    <dgm:cxn modelId="{7CBFC051-331D-4BE0-A9A3-746DA27A3F54}" type="presParOf" srcId="{896C5F1B-F97E-4D59-8045-CF4CE1705B25}" destId="{A44D1652-2B54-4880-96D5-972281EE1168}" srcOrd="0" destOrd="0" presId="urn:microsoft.com/office/officeart/2005/8/layout/hList9"/>
    <dgm:cxn modelId="{D5370AB9-DA5A-4F74-A164-F1DE7FCBCE4E}" type="presParOf" srcId="{896C5F1B-F97E-4D59-8045-CF4CE1705B25}" destId="{24857973-8599-4D64-995A-A169C43B519F}" srcOrd="1" destOrd="0" presId="urn:microsoft.com/office/officeart/2005/8/layout/hList9"/>
    <dgm:cxn modelId="{8ADD92D0-80B0-45D5-ACA5-5A24B3EAAD81}" type="presParOf" srcId="{997D3D24-B078-41CC-83BB-2305F7DD6D3D}" destId="{50C7B1C2-8746-46DA-82C8-F22C5B796B4C}" srcOrd="4" destOrd="0" presId="urn:microsoft.com/office/officeart/2005/8/layout/hList9"/>
    <dgm:cxn modelId="{38F5C309-9769-4A65-BF09-B644B55B0AC3}" type="presParOf" srcId="{50C7B1C2-8746-46DA-82C8-F22C5B796B4C}" destId="{3555F10C-533B-467C-8F99-CA934A8405A8}" srcOrd="0" destOrd="0" presId="urn:microsoft.com/office/officeart/2005/8/layout/hList9"/>
    <dgm:cxn modelId="{55319E1D-4827-4242-9A51-2D6F224AFD2A}" type="presParOf" srcId="{50C7B1C2-8746-46DA-82C8-F22C5B796B4C}" destId="{8EE9A866-6E09-4036-B9D7-D5FBC27D35CD}" srcOrd="1" destOrd="0" presId="urn:microsoft.com/office/officeart/2005/8/layout/hList9"/>
    <dgm:cxn modelId="{11C569D8-B53E-46A3-87E7-B72C43E190F0}" type="presParOf" srcId="{6995BD66-07E2-4628-9AE2-668396FCD1BC}" destId="{C42C70FF-4D9D-4E47-91C2-19FC690D039B}" srcOrd="7" destOrd="0" presId="urn:microsoft.com/office/officeart/2005/8/layout/hList9"/>
    <dgm:cxn modelId="{284F598F-82FD-4703-9594-7AFC7CBBAD0F}" type="presParOf" srcId="{6995BD66-07E2-4628-9AE2-668396FCD1BC}" destId="{B23F4801-560C-4058-AD12-2AA169E30C40}" srcOrd="8" destOrd="0" presId="urn:microsoft.com/office/officeart/2005/8/layout/hList9"/>
    <dgm:cxn modelId="{47814C66-32AB-4C02-B018-7FEC4EB71959}" type="presParOf" srcId="{6995BD66-07E2-4628-9AE2-668396FCD1BC}" destId="{8B7C6DC7-D180-4760-BF5C-1DAF683D3769}" srcOrd="9" destOrd="0" presId="urn:microsoft.com/office/officeart/2005/8/layout/hList9"/>
    <dgm:cxn modelId="{53E8BA3B-F225-4569-8FC9-27F9B3944515}" type="presParOf" srcId="{6995BD66-07E2-4628-9AE2-668396FCD1BC}" destId="{722411BE-A2CA-4F5F-A4BC-DE65349AD480}" srcOrd="10" destOrd="0" presId="urn:microsoft.com/office/officeart/2005/8/layout/hList9"/>
    <dgm:cxn modelId="{9E3EDD13-8051-47F3-9CFB-05AE201546B8}" type="presParOf" srcId="{6995BD66-07E2-4628-9AE2-668396FCD1BC}" destId="{0328066E-EF45-4215-98E7-E216FC1EFA49}" srcOrd="11" destOrd="0" presId="urn:microsoft.com/office/officeart/2005/8/layout/hList9"/>
    <dgm:cxn modelId="{7662FDB8-AAA5-44DB-B52E-36BF327E1144}" type="presParOf" srcId="{0328066E-EF45-4215-98E7-E216FC1EFA49}" destId="{00D719DB-E4B4-43B4-9399-95F72469BFD8}" srcOrd="0" destOrd="0" presId="urn:microsoft.com/office/officeart/2005/8/layout/hList9"/>
    <dgm:cxn modelId="{A9023D1B-237E-4199-9E86-11DF0656F9D0}" type="presParOf" srcId="{0328066E-EF45-4215-98E7-E216FC1EFA49}" destId="{1A61B7F4-E56D-48F7-8C49-6FEB54577523}" srcOrd="1" destOrd="0" presId="urn:microsoft.com/office/officeart/2005/8/layout/hList9"/>
    <dgm:cxn modelId="{C566E2E5-7E58-4439-892B-FF0898D6ACED}" type="presParOf" srcId="{1A61B7F4-E56D-48F7-8C49-6FEB54577523}" destId="{FCEAE938-B22D-423A-8363-3819551F8B8E}" srcOrd="0" destOrd="0" presId="urn:microsoft.com/office/officeart/2005/8/layout/hList9"/>
    <dgm:cxn modelId="{F4AB462E-1354-4B5D-97AF-273363E60D62}" type="presParOf" srcId="{1A61B7F4-E56D-48F7-8C49-6FEB54577523}" destId="{3C172901-8DAA-43A0-81BA-DFC58301D3D9}" srcOrd="1" destOrd="0" presId="urn:microsoft.com/office/officeart/2005/8/layout/hList9"/>
    <dgm:cxn modelId="{182C5477-21BB-4B7A-BDB5-D888D410A797}" type="presParOf" srcId="{0328066E-EF45-4215-98E7-E216FC1EFA49}" destId="{6336E5B0-99F7-4485-B5BF-A76675F51AB8}" srcOrd="2" destOrd="0" presId="urn:microsoft.com/office/officeart/2005/8/layout/hList9"/>
    <dgm:cxn modelId="{CB924065-39ED-4CAB-8C7A-2BA139D81290}" type="presParOf" srcId="{6336E5B0-99F7-4485-B5BF-A76675F51AB8}" destId="{CD3151E9-8275-4A5C-AD2A-6B573894FDCD}" srcOrd="0" destOrd="0" presId="urn:microsoft.com/office/officeart/2005/8/layout/hList9"/>
    <dgm:cxn modelId="{4F932207-AB58-483D-9D0D-FF5A87E9E739}" type="presParOf" srcId="{6336E5B0-99F7-4485-B5BF-A76675F51AB8}" destId="{E457C5FA-F1F2-4BB9-91DD-2DD5E79BDBE0}" srcOrd="1" destOrd="0" presId="urn:microsoft.com/office/officeart/2005/8/layout/hList9"/>
    <dgm:cxn modelId="{DB6460B7-B61F-4D3E-B559-F13FA9B63438}" type="presParOf" srcId="{0328066E-EF45-4215-98E7-E216FC1EFA49}" destId="{18D0EA50-98FD-4104-94CF-3EB7AD03204F}" srcOrd="3" destOrd="0" presId="urn:microsoft.com/office/officeart/2005/8/layout/hList9"/>
    <dgm:cxn modelId="{2AF0C028-5FE4-429B-A08C-9EFC96AAA9EA}" type="presParOf" srcId="{18D0EA50-98FD-4104-94CF-3EB7AD03204F}" destId="{D94A201B-C70A-4B82-B114-5216B42CA29B}" srcOrd="0" destOrd="0" presId="urn:microsoft.com/office/officeart/2005/8/layout/hList9"/>
    <dgm:cxn modelId="{3E73ECE2-6219-4809-8EF2-43F971C42F1E}" type="presParOf" srcId="{18D0EA50-98FD-4104-94CF-3EB7AD03204F}" destId="{48DF958B-E661-4D3B-B022-09A5EC5A4261}" srcOrd="1" destOrd="0" presId="urn:microsoft.com/office/officeart/2005/8/layout/hList9"/>
    <dgm:cxn modelId="{CD5EB232-449F-4C18-80FF-76F64C7916F6}" type="presParOf" srcId="{0328066E-EF45-4215-98E7-E216FC1EFA49}" destId="{6BC4E2D8-1C71-488E-B806-BBA960AFA40E}" srcOrd="4" destOrd="0" presId="urn:microsoft.com/office/officeart/2005/8/layout/hList9"/>
    <dgm:cxn modelId="{369243C2-AEB6-480A-9331-179E4FD1EE13}" type="presParOf" srcId="{6BC4E2D8-1C71-488E-B806-BBA960AFA40E}" destId="{B2902275-2EF1-40A9-8042-8C086E63D080}" srcOrd="0" destOrd="0" presId="urn:microsoft.com/office/officeart/2005/8/layout/hList9"/>
    <dgm:cxn modelId="{C8BFA4E4-CFE3-4560-BECD-8EBB6243F67F}" type="presParOf" srcId="{6BC4E2D8-1C71-488E-B806-BBA960AFA40E}" destId="{F7C182C5-043E-4FF4-A013-C6DE196DCC85}" srcOrd="1" destOrd="0" presId="urn:microsoft.com/office/officeart/2005/8/layout/hList9"/>
    <dgm:cxn modelId="{C4A2948A-B398-4C19-B1DA-69AD29B5A350}" type="presParOf" srcId="{6995BD66-07E2-4628-9AE2-668396FCD1BC}" destId="{4A2FE932-83C1-4FCD-AFA6-B98555472B5C}" srcOrd="12" destOrd="0" presId="urn:microsoft.com/office/officeart/2005/8/layout/hList9"/>
    <dgm:cxn modelId="{0E9E2D86-2C5D-4C1D-B67B-2A3FCBC969CA}" type="presParOf" srcId="{6995BD66-07E2-4628-9AE2-668396FCD1BC}" destId="{0B3194BA-A679-4435-AFFF-1CEE6F242A47}" srcOrd="1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0DBF1E-9AB3-4867-85AC-8274F9A2D934}" type="doc">
      <dgm:prSet loTypeId="urn:microsoft.com/office/officeart/2005/8/layout/list1" loCatId="list" qsTypeId="urn:microsoft.com/office/officeart/2005/8/quickstyle/simple1" qsCatId="simple" csTypeId="urn:microsoft.com/office/officeart/2005/8/colors/accent1_3" csCatId="accent1" phldr="1"/>
      <dgm:spPr/>
      <dgm:t>
        <a:bodyPr/>
        <a:lstStyle/>
        <a:p>
          <a:endParaRPr lang="en-GB"/>
        </a:p>
      </dgm:t>
    </dgm:pt>
    <dgm:pt modelId="{C95D4149-BB7A-4CF5-9AD4-70A95AD34B18}">
      <dgm:prSet phldrT="[Text]" custT="1"/>
      <dgm:spPr>
        <a:xfrm>
          <a:off x="201930" y="36224"/>
          <a:ext cx="2827020" cy="501840"/>
        </a:xfrm>
        <a:prstGeom prst="roundRect">
          <a:avLst/>
        </a:prstGeom>
        <a:solidFill>
          <a:srgbClr val="4F81BD">
            <a:shade val="8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2000">
              <a:solidFill>
                <a:sysClr val="window" lastClr="FFFFFF"/>
              </a:solidFill>
              <a:latin typeface="Arial" panose="020B0604020202020204" pitchFamily="34" charset="0"/>
              <a:ea typeface="+mn-ea"/>
              <a:cs typeface="Arial" panose="020B0604020202020204" pitchFamily="34" charset="0"/>
            </a:rPr>
            <a:t>Media</a:t>
          </a:r>
        </a:p>
      </dgm:t>
    </dgm:pt>
    <dgm:pt modelId="{07ED07BB-2994-42C5-B7B3-8A4B8E671005}" type="parTrans" cxnId="{642583A4-2182-442F-B864-38B9306C9E8A}">
      <dgm:prSet/>
      <dgm:spPr/>
      <dgm:t>
        <a:bodyPr/>
        <a:lstStyle/>
        <a:p>
          <a:endParaRPr lang="en-GB" sz="2000">
            <a:latin typeface="Arial" panose="020B0604020202020204" pitchFamily="34" charset="0"/>
            <a:cs typeface="Arial" panose="020B0604020202020204" pitchFamily="34" charset="0"/>
          </a:endParaRPr>
        </a:p>
      </dgm:t>
    </dgm:pt>
    <dgm:pt modelId="{0F992597-22A9-41EA-AA4D-FC0FE07EB26E}" type="sibTrans" cxnId="{642583A4-2182-442F-B864-38B9306C9E8A}">
      <dgm:prSet/>
      <dgm:spPr/>
      <dgm:t>
        <a:bodyPr/>
        <a:lstStyle/>
        <a:p>
          <a:endParaRPr lang="en-GB" sz="2000">
            <a:latin typeface="Arial" panose="020B0604020202020204" pitchFamily="34" charset="0"/>
            <a:cs typeface="Arial" panose="020B0604020202020204" pitchFamily="34" charset="0"/>
          </a:endParaRPr>
        </a:p>
      </dgm:t>
    </dgm:pt>
    <dgm:pt modelId="{DDC96B73-EDFC-4D2A-B00D-01DD7B2E8732}">
      <dgm:prSet phldrT="[Text]" custT="1"/>
      <dgm:spPr>
        <a:xfrm>
          <a:off x="0" y="287144"/>
          <a:ext cx="4038600" cy="1044225"/>
        </a:xfrm>
        <a:prstGeom prst="rect">
          <a:avLst/>
        </a:prstGeom>
        <a:solidFill>
          <a:sysClr val="window" lastClr="FFFFFF">
            <a:alpha val="90000"/>
            <a:hueOff val="0"/>
            <a:satOff val="0"/>
            <a:lumOff val="0"/>
            <a:alphaOff val="0"/>
          </a:sysClr>
        </a:solidFill>
        <a:ln w="25400" cap="flat" cmpd="sng" algn="ctr">
          <a:solidFill>
            <a:srgbClr val="4F81BD">
              <a:shade val="80000"/>
              <a:hueOff val="0"/>
              <a:satOff val="0"/>
              <a:lumOff val="0"/>
              <a:alphaOff val="0"/>
            </a:srgbClr>
          </a:solidFill>
          <a:prstDash val="solid"/>
        </a:ln>
        <a:effectLst/>
      </dgm:spPr>
      <dgm:t>
        <a:bodyPr/>
        <a:lstStyle/>
        <a:p>
          <a:pPr>
            <a:buChar char="•"/>
          </a:pPr>
          <a:r>
            <a:rPr lang="en-GB" sz="20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Working environment, social media, press, society</a:t>
          </a:r>
        </a:p>
      </dgm:t>
    </dgm:pt>
    <dgm:pt modelId="{0DF8755C-A2B7-4C91-8DFA-D7D75E72DCE4}" type="parTrans" cxnId="{27274956-C375-44A8-8736-0522AC38C8FE}">
      <dgm:prSet/>
      <dgm:spPr/>
      <dgm:t>
        <a:bodyPr/>
        <a:lstStyle/>
        <a:p>
          <a:endParaRPr lang="en-GB" sz="2000">
            <a:latin typeface="Arial" panose="020B0604020202020204" pitchFamily="34" charset="0"/>
            <a:cs typeface="Arial" panose="020B0604020202020204" pitchFamily="34" charset="0"/>
          </a:endParaRPr>
        </a:p>
      </dgm:t>
    </dgm:pt>
    <dgm:pt modelId="{A6B0C9BA-8AFD-4067-8B6E-1188E8B9BB1E}" type="sibTrans" cxnId="{27274956-C375-44A8-8736-0522AC38C8FE}">
      <dgm:prSet/>
      <dgm:spPr/>
      <dgm:t>
        <a:bodyPr/>
        <a:lstStyle/>
        <a:p>
          <a:endParaRPr lang="en-GB" sz="2000">
            <a:latin typeface="Arial" panose="020B0604020202020204" pitchFamily="34" charset="0"/>
            <a:cs typeface="Arial" panose="020B0604020202020204" pitchFamily="34" charset="0"/>
          </a:endParaRPr>
        </a:p>
      </dgm:t>
    </dgm:pt>
    <dgm:pt modelId="{9D7876B0-8EFE-4B41-9669-C2D82170A1C8}">
      <dgm:prSet phldrT="[Text]" custT="1"/>
      <dgm:spPr>
        <a:xfrm>
          <a:off x="201930" y="1423169"/>
          <a:ext cx="2827020" cy="501840"/>
        </a:xfrm>
        <a:prstGeom prst="roundRect">
          <a:avLst/>
        </a:prstGeom>
        <a:solidFill>
          <a:srgbClr val="4F81BD">
            <a:shade val="80000"/>
            <a:hueOff val="102082"/>
            <a:satOff val="-1464"/>
            <a:lumOff val="8538"/>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2000">
              <a:solidFill>
                <a:sysClr val="window" lastClr="FFFFFF"/>
              </a:solidFill>
              <a:latin typeface="Arial" panose="020B0604020202020204" pitchFamily="34" charset="0"/>
              <a:ea typeface="+mn-ea"/>
              <a:cs typeface="Arial" panose="020B0604020202020204" pitchFamily="34" charset="0"/>
            </a:rPr>
            <a:t>Work based learning</a:t>
          </a:r>
        </a:p>
      </dgm:t>
    </dgm:pt>
    <dgm:pt modelId="{BA9D664F-66CF-47CA-A6AE-A12B3AEE7F59}" type="parTrans" cxnId="{424CA9DB-635F-400A-A373-E45A084BB82D}">
      <dgm:prSet/>
      <dgm:spPr/>
      <dgm:t>
        <a:bodyPr/>
        <a:lstStyle/>
        <a:p>
          <a:endParaRPr lang="en-GB" sz="2000">
            <a:latin typeface="Arial" panose="020B0604020202020204" pitchFamily="34" charset="0"/>
            <a:cs typeface="Arial" panose="020B0604020202020204" pitchFamily="34" charset="0"/>
          </a:endParaRPr>
        </a:p>
      </dgm:t>
    </dgm:pt>
    <dgm:pt modelId="{316892D9-543D-4DAF-9FD6-F228C0EE9B00}" type="sibTrans" cxnId="{424CA9DB-635F-400A-A373-E45A084BB82D}">
      <dgm:prSet/>
      <dgm:spPr/>
      <dgm:t>
        <a:bodyPr/>
        <a:lstStyle/>
        <a:p>
          <a:endParaRPr lang="en-GB" sz="2000">
            <a:latin typeface="Arial" panose="020B0604020202020204" pitchFamily="34" charset="0"/>
            <a:cs typeface="Arial" panose="020B0604020202020204" pitchFamily="34" charset="0"/>
          </a:endParaRPr>
        </a:p>
      </dgm:t>
    </dgm:pt>
    <dgm:pt modelId="{B61288D0-8C41-4FAF-A1D6-893223A63CB6}">
      <dgm:prSet phldrT="[Text]" custT="1"/>
      <dgm:spPr>
        <a:xfrm>
          <a:off x="0" y="1674089"/>
          <a:ext cx="4038600" cy="1044225"/>
        </a:xfrm>
        <a:prstGeom prst="rect">
          <a:avLst/>
        </a:prstGeom>
        <a:solidFill>
          <a:sysClr val="window" lastClr="FFFFFF">
            <a:alpha val="90000"/>
            <a:hueOff val="0"/>
            <a:satOff val="0"/>
            <a:lumOff val="0"/>
            <a:alphaOff val="0"/>
          </a:sysClr>
        </a:solidFill>
        <a:ln w="25400" cap="flat" cmpd="sng" algn="ctr">
          <a:solidFill>
            <a:srgbClr val="4F81BD">
              <a:shade val="80000"/>
              <a:hueOff val="102082"/>
              <a:satOff val="-1464"/>
              <a:lumOff val="8538"/>
              <a:alphaOff val="0"/>
            </a:srgbClr>
          </a:solidFill>
          <a:prstDash val="solid"/>
        </a:ln>
        <a:effectLst/>
      </dgm:spPr>
      <dgm:t>
        <a:bodyPr/>
        <a:lstStyle/>
        <a:p>
          <a:pPr>
            <a:buChar char="•"/>
          </a:pPr>
          <a:r>
            <a:rPr lang="en-GB" sz="20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On-the-job, experiential, observation and reflection</a:t>
          </a:r>
        </a:p>
      </dgm:t>
    </dgm:pt>
    <dgm:pt modelId="{87F3D3F3-3266-49FC-A36E-EFFFDD9FEBA3}" type="parTrans" cxnId="{38C5B1B7-4C54-410A-81CC-387C2E03B2A5}">
      <dgm:prSet/>
      <dgm:spPr/>
      <dgm:t>
        <a:bodyPr/>
        <a:lstStyle/>
        <a:p>
          <a:endParaRPr lang="en-GB" sz="2000">
            <a:latin typeface="Arial" panose="020B0604020202020204" pitchFamily="34" charset="0"/>
            <a:cs typeface="Arial" panose="020B0604020202020204" pitchFamily="34" charset="0"/>
          </a:endParaRPr>
        </a:p>
      </dgm:t>
    </dgm:pt>
    <dgm:pt modelId="{6E113FBB-B5F6-4EB5-83C9-26851B3E1C2C}" type="sibTrans" cxnId="{38C5B1B7-4C54-410A-81CC-387C2E03B2A5}">
      <dgm:prSet/>
      <dgm:spPr/>
      <dgm:t>
        <a:bodyPr/>
        <a:lstStyle/>
        <a:p>
          <a:endParaRPr lang="en-GB" sz="2000">
            <a:latin typeface="Arial" panose="020B0604020202020204" pitchFamily="34" charset="0"/>
            <a:cs typeface="Arial" panose="020B0604020202020204" pitchFamily="34" charset="0"/>
          </a:endParaRPr>
        </a:p>
      </dgm:t>
    </dgm:pt>
    <dgm:pt modelId="{2377CBD2-7B18-4531-86B4-FE406BF22880}">
      <dgm:prSet phldrT="[Text]" custT="1"/>
      <dgm:spPr>
        <a:xfrm>
          <a:off x="201930" y="2810114"/>
          <a:ext cx="2827020" cy="501840"/>
        </a:xfrm>
        <a:prstGeom prst="roundRect">
          <a:avLst/>
        </a:prstGeom>
        <a:solidFill>
          <a:srgbClr val="4F81BD">
            <a:shade val="80000"/>
            <a:hueOff val="204164"/>
            <a:satOff val="-2928"/>
            <a:lumOff val="17077"/>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2000">
              <a:solidFill>
                <a:sysClr val="window" lastClr="FFFFFF"/>
              </a:solidFill>
              <a:latin typeface="Arial" panose="020B0604020202020204" pitchFamily="34" charset="0"/>
              <a:ea typeface="+mn-ea"/>
              <a:cs typeface="Arial" panose="020B0604020202020204" pitchFamily="34" charset="0"/>
            </a:rPr>
            <a:t>Education and training</a:t>
          </a:r>
        </a:p>
      </dgm:t>
    </dgm:pt>
    <dgm:pt modelId="{6819E4A5-6C9E-406A-AB21-411489A23414}" type="parTrans" cxnId="{7ABA9FF8-42DA-4DC8-874A-EF259666DC52}">
      <dgm:prSet/>
      <dgm:spPr/>
      <dgm:t>
        <a:bodyPr/>
        <a:lstStyle/>
        <a:p>
          <a:endParaRPr lang="en-GB" sz="2000">
            <a:latin typeface="Arial" panose="020B0604020202020204" pitchFamily="34" charset="0"/>
            <a:cs typeface="Arial" panose="020B0604020202020204" pitchFamily="34" charset="0"/>
          </a:endParaRPr>
        </a:p>
      </dgm:t>
    </dgm:pt>
    <dgm:pt modelId="{5FE8EF83-B032-432D-93AE-1E958611A6DE}" type="sibTrans" cxnId="{7ABA9FF8-42DA-4DC8-874A-EF259666DC52}">
      <dgm:prSet/>
      <dgm:spPr/>
      <dgm:t>
        <a:bodyPr/>
        <a:lstStyle/>
        <a:p>
          <a:endParaRPr lang="en-GB" sz="2000">
            <a:latin typeface="Arial" panose="020B0604020202020204" pitchFamily="34" charset="0"/>
            <a:cs typeface="Arial" panose="020B0604020202020204" pitchFamily="34" charset="0"/>
          </a:endParaRPr>
        </a:p>
      </dgm:t>
    </dgm:pt>
    <dgm:pt modelId="{B490B5BB-A63B-4EDC-85C1-9BE9E15C3344}">
      <dgm:prSet phldrT="[Text]" custT="1"/>
      <dgm:spPr>
        <a:xfrm>
          <a:off x="0" y="3061034"/>
          <a:ext cx="4038600" cy="1044225"/>
        </a:xfrm>
        <a:prstGeom prst="rect">
          <a:avLst/>
        </a:prstGeom>
        <a:solidFill>
          <a:sysClr val="window" lastClr="FFFFFF">
            <a:alpha val="90000"/>
            <a:hueOff val="0"/>
            <a:satOff val="0"/>
            <a:lumOff val="0"/>
            <a:alphaOff val="0"/>
          </a:sysClr>
        </a:solidFill>
        <a:ln w="25400" cap="flat" cmpd="sng" algn="ctr">
          <a:solidFill>
            <a:srgbClr val="4F81BD">
              <a:shade val="80000"/>
              <a:hueOff val="204164"/>
              <a:satOff val="-2928"/>
              <a:lumOff val="17077"/>
              <a:alphaOff val="0"/>
            </a:srgbClr>
          </a:solidFill>
          <a:prstDash val="solid"/>
        </a:ln>
        <a:effectLst/>
      </dgm:spPr>
      <dgm:t>
        <a:bodyPr/>
        <a:lstStyle/>
        <a:p>
          <a:pPr>
            <a:buChar char="•"/>
          </a:pPr>
          <a:r>
            <a:rPr lang="en-GB" sz="20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Professional and clinical skills</a:t>
          </a:r>
        </a:p>
      </dgm:t>
    </dgm:pt>
    <dgm:pt modelId="{6E92CAB6-E18A-4624-B2B4-2DC40EDD26F3}" type="parTrans" cxnId="{F4AFF9AC-09DE-4B36-BA12-8341AFEC0A9A}">
      <dgm:prSet/>
      <dgm:spPr/>
      <dgm:t>
        <a:bodyPr/>
        <a:lstStyle/>
        <a:p>
          <a:endParaRPr lang="en-GB" sz="2000">
            <a:latin typeface="Arial" panose="020B0604020202020204" pitchFamily="34" charset="0"/>
            <a:cs typeface="Arial" panose="020B0604020202020204" pitchFamily="34" charset="0"/>
          </a:endParaRPr>
        </a:p>
      </dgm:t>
    </dgm:pt>
    <dgm:pt modelId="{31778FF5-E5D8-435F-B098-A8D5460E50F9}" type="sibTrans" cxnId="{F4AFF9AC-09DE-4B36-BA12-8341AFEC0A9A}">
      <dgm:prSet/>
      <dgm:spPr/>
      <dgm:t>
        <a:bodyPr/>
        <a:lstStyle/>
        <a:p>
          <a:endParaRPr lang="en-GB" sz="2000">
            <a:latin typeface="Arial" panose="020B0604020202020204" pitchFamily="34" charset="0"/>
            <a:cs typeface="Arial" panose="020B0604020202020204" pitchFamily="34" charset="0"/>
          </a:endParaRPr>
        </a:p>
      </dgm:t>
    </dgm:pt>
    <dgm:pt modelId="{FFEC74C9-15B0-4F46-AA9B-F3240B370A58}">
      <dgm:prSet custT="1"/>
      <dgm:spPr>
        <a:xfrm>
          <a:off x="201930" y="4197059"/>
          <a:ext cx="2827020" cy="501840"/>
        </a:xfrm>
        <a:prstGeom prst="roundRect">
          <a:avLst/>
        </a:prstGeom>
        <a:solidFill>
          <a:srgbClr val="4F81BD">
            <a:shade val="80000"/>
            <a:hueOff val="306246"/>
            <a:satOff val="-4392"/>
            <a:lumOff val="25615"/>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2000">
              <a:solidFill>
                <a:sysClr val="window" lastClr="FFFFFF"/>
              </a:solidFill>
              <a:latin typeface="Arial" panose="020B0604020202020204" pitchFamily="34" charset="0"/>
              <a:ea typeface="+mn-ea"/>
              <a:cs typeface="Arial" panose="020B0604020202020204" pitchFamily="34" charset="0"/>
            </a:rPr>
            <a:t>Personal background</a:t>
          </a:r>
        </a:p>
      </dgm:t>
    </dgm:pt>
    <dgm:pt modelId="{76DAD366-3EEF-440C-B0BF-9699FD78F97E}" type="parTrans" cxnId="{A11BDB55-4FC2-48E7-A310-961CD82AFBDA}">
      <dgm:prSet/>
      <dgm:spPr/>
      <dgm:t>
        <a:bodyPr/>
        <a:lstStyle/>
        <a:p>
          <a:endParaRPr lang="en-GB" sz="2000">
            <a:latin typeface="Arial" panose="020B0604020202020204" pitchFamily="34" charset="0"/>
            <a:cs typeface="Arial" panose="020B0604020202020204" pitchFamily="34" charset="0"/>
          </a:endParaRPr>
        </a:p>
      </dgm:t>
    </dgm:pt>
    <dgm:pt modelId="{85171845-5916-48B5-8889-CC80CA359CD2}" type="sibTrans" cxnId="{A11BDB55-4FC2-48E7-A310-961CD82AFBDA}">
      <dgm:prSet/>
      <dgm:spPr/>
      <dgm:t>
        <a:bodyPr/>
        <a:lstStyle/>
        <a:p>
          <a:endParaRPr lang="en-GB" sz="2000">
            <a:latin typeface="Arial" panose="020B0604020202020204" pitchFamily="34" charset="0"/>
            <a:cs typeface="Arial" panose="020B0604020202020204" pitchFamily="34" charset="0"/>
          </a:endParaRPr>
        </a:p>
      </dgm:t>
    </dgm:pt>
    <dgm:pt modelId="{3001934A-3A37-45B8-8465-26B2074F294E}">
      <dgm:prSet custT="1"/>
      <dgm:spPr>
        <a:xfrm>
          <a:off x="0" y="4447979"/>
          <a:ext cx="4038600" cy="763087"/>
        </a:xfrm>
        <a:prstGeom prst="rect">
          <a:avLst/>
        </a:prstGeom>
        <a:solidFill>
          <a:sysClr val="window" lastClr="FFFFFF">
            <a:alpha val="90000"/>
            <a:hueOff val="0"/>
            <a:satOff val="0"/>
            <a:lumOff val="0"/>
            <a:alphaOff val="0"/>
          </a:sysClr>
        </a:solidFill>
        <a:ln w="25400" cap="flat" cmpd="sng" algn="ctr">
          <a:solidFill>
            <a:srgbClr val="4F81BD">
              <a:shade val="80000"/>
              <a:hueOff val="306246"/>
              <a:satOff val="-4392"/>
              <a:lumOff val="25615"/>
              <a:alphaOff val="0"/>
            </a:srgbClr>
          </a:solidFill>
          <a:prstDash val="solid"/>
        </a:ln>
        <a:effectLst/>
      </dgm:spPr>
      <dgm:t>
        <a:bodyPr/>
        <a:lstStyle/>
        <a:p>
          <a:pPr>
            <a:buChar char="•"/>
          </a:pPr>
          <a:r>
            <a:rPr lang="en-GB" sz="20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Upbringing, culture, values</a:t>
          </a:r>
        </a:p>
      </dgm:t>
    </dgm:pt>
    <dgm:pt modelId="{758D6659-7D35-488B-BE24-ACA0B7860533}" type="parTrans" cxnId="{C124C503-22CA-4297-B1EA-EEF442A566F6}">
      <dgm:prSet/>
      <dgm:spPr/>
      <dgm:t>
        <a:bodyPr/>
        <a:lstStyle/>
        <a:p>
          <a:endParaRPr lang="en-GB" sz="2000">
            <a:latin typeface="Arial" panose="020B0604020202020204" pitchFamily="34" charset="0"/>
            <a:cs typeface="Arial" panose="020B0604020202020204" pitchFamily="34" charset="0"/>
          </a:endParaRPr>
        </a:p>
      </dgm:t>
    </dgm:pt>
    <dgm:pt modelId="{BD28E318-7D02-4BCD-8FB6-668310C5C8BA}" type="sibTrans" cxnId="{C124C503-22CA-4297-B1EA-EEF442A566F6}">
      <dgm:prSet/>
      <dgm:spPr/>
      <dgm:t>
        <a:bodyPr/>
        <a:lstStyle/>
        <a:p>
          <a:endParaRPr lang="en-GB" sz="2000">
            <a:latin typeface="Arial" panose="020B0604020202020204" pitchFamily="34" charset="0"/>
            <a:cs typeface="Arial" panose="020B0604020202020204" pitchFamily="34" charset="0"/>
          </a:endParaRPr>
        </a:p>
      </dgm:t>
    </dgm:pt>
    <dgm:pt modelId="{6464AD6B-2C55-4358-84D9-74943CBEB27B}" type="pres">
      <dgm:prSet presAssocID="{F20DBF1E-9AB3-4867-85AC-8274F9A2D934}" presName="linear" presStyleCnt="0">
        <dgm:presLayoutVars>
          <dgm:dir/>
          <dgm:animLvl val="lvl"/>
          <dgm:resizeHandles val="exact"/>
        </dgm:presLayoutVars>
      </dgm:prSet>
      <dgm:spPr/>
    </dgm:pt>
    <dgm:pt modelId="{462D0ECC-7677-4401-9E5D-2BD4BE24BBDE}" type="pres">
      <dgm:prSet presAssocID="{C95D4149-BB7A-4CF5-9AD4-70A95AD34B18}" presName="parentLin" presStyleCnt="0"/>
      <dgm:spPr/>
    </dgm:pt>
    <dgm:pt modelId="{528F58FD-9EE4-424C-98C9-7E7DF12C46C7}" type="pres">
      <dgm:prSet presAssocID="{C95D4149-BB7A-4CF5-9AD4-70A95AD34B18}" presName="parentLeftMargin" presStyleLbl="node1" presStyleIdx="0" presStyleCnt="4"/>
      <dgm:spPr/>
    </dgm:pt>
    <dgm:pt modelId="{1F386F40-A5AC-4BEC-BCCD-54D17C72F144}" type="pres">
      <dgm:prSet presAssocID="{C95D4149-BB7A-4CF5-9AD4-70A95AD34B18}" presName="parentText" presStyleLbl="node1" presStyleIdx="0" presStyleCnt="4">
        <dgm:presLayoutVars>
          <dgm:chMax val="0"/>
          <dgm:bulletEnabled val="1"/>
        </dgm:presLayoutVars>
      </dgm:prSet>
      <dgm:spPr/>
    </dgm:pt>
    <dgm:pt modelId="{CCB6FB8B-984A-4C67-852E-C5C58386AB73}" type="pres">
      <dgm:prSet presAssocID="{C95D4149-BB7A-4CF5-9AD4-70A95AD34B18}" presName="negativeSpace" presStyleCnt="0"/>
      <dgm:spPr/>
    </dgm:pt>
    <dgm:pt modelId="{4F1BAD92-9FE9-4D06-A804-BD4814FF9527}" type="pres">
      <dgm:prSet presAssocID="{C95D4149-BB7A-4CF5-9AD4-70A95AD34B18}" presName="childText" presStyleLbl="conFgAcc1" presStyleIdx="0" presStyleCnt="4">
        <dgm:presLayoutVars>
          <dgm:bulletEnabled val="1"/>
        </dgm:presLayoutVars>
      </dgm:prSet>
      <dgm:spPr/>
    </dgm:pt>
    <dgm:pt modelId="{F54DE5B8-CEB7-4315-B785-F4177A560F5B}" type="pres">
      <dgm:prSet presAssocID="{0F992597-22A9-41EA-AA4D-FC0FE07EB26E}" presName="spaceBetweenRectangles" presStyleCnt="0"/>
      <dgm:spPr/>
    </dgm:pt>
    <dgm:pt modelId="{825E1193-4073-4CBB-90E4-91107EE1D409}" type="pres">
      <dgm:prSet presAssocID="{9D7876B0-8EFE-4B41-9669-C2D82170A1C8}" presName="parentLin" presStyleCnt="0"/>
      <dgm:spPr/>
    </dgm:pt>
    <dgm:pt modelId="{BE5795C9-D43F-49D6-BBD3-21EF0E50B231}" type="pres">
      <dgm:prSet presAssocID="{9D7876B0-8EFE-4B41-9669-C2D82170A1C8}" presName="parentLeftMargin" presStyleLbl="node1" presStyleIdx="0" presStyleCnt="4"/>
      <dgm:spPr/>
    </dgm:pt>
    <dgm:pt modelId="{39E4A85A-A894-4918-9AB7-B96341EE6702}" type="pres">
      <dgm:prSet presAssocID="{9D7876B0-8EFE-4B41-9669-C2D82170A1C8}" presName="parentText" presStyleLbl="node1" presStyleIdx="1" presStyleCnt="4">
        <dgm:presLayoutVars>
          <dgm:chMax val="0"/>
          <dgm:bulletEnabled val="1"/>
        </dgm:presLayoutVars>
      </dgm:prSet>
      <dgm:spPr/>
    </dgm:pt>
    <dgm:pt modelId="{B1CE6E72-99D7-4022-8864-4139C03AFFBC}" type="pres">
      <dgm:prSet presAssocID="{9D7876B0-8EFE-4B41-9669-C2D82170A1C8}" presName="negativeSpace" presStyleCnt="0"/>
      <dgm:spPr/>
    </dgm:pt>
    <dgm:pt modelId="{BE3A0877-DB81-455A-B435-8E0E326BC70B}" type="pres">
      <dgm:prSet presAssocID="{9D7876B0-8EFE-4B41-9669-C2D82170A1C8}" presName="childText" presStyleLbl="conFgAcc1" presStyleIdx="1" presStyleCnt="4">
        <dgm:presLayoutVars>
          <dgm:bulletEnabled val="1"/>
        </dgm:presLayoutVars>
      </dgm:prSet>
      <dgm:spPr/>
    </dgm:pt>
    <dgm:pt modelId="{AF497BF9-4396-43FE-830B-D3BB134B31A1}" type="pres">
      <dgm:prSet presAssocID="{316892D9-543D-4DAF-9FD6-F228C0EE9B00}" presName="spaceBetweenRectangles" presStyleCnt="0"/>
      <dgm:spPr/>
    </dgm:pt>
    <dgm:pt modelId="{0DB1EF85-5D10-4999-A8EA-26CD6A8CC996}" type="pres">
      <dgm:prSet presAssocID="{2377CBD2-7B18-4531-86B4-FE406BF22880}" presName="parentLin" presStyleCnt="0"/>
      <dgm:spPr/>
    </dgm:pt>
    <dgm:pt modelId="{180E78E5-E224-4833-8C52-BB198EC5E536}" type="pres">
      <dgm:prSet presAssocID="{2377CBD2-7B18-4531-86B4-FE406BF22880}" presName="parentLeftMargin" presStyleLbl="node1" presStyleIdx="1" presStyleCnt="4"/>
      <dgm:spPr/>
    </dgm:pt>
    <dgm:pt modelId="{10D8E890-E9FD-4F61-B7EC-7159A220301B}" type="pres">
      <dgm:prSet presAssocID="{2377CBD2-7B18-4531-86B4-FE406BF22880}" presName="parentText" presStyleLbl="node1" presStyleIdx="2" presStyleCnt="4">
        <dgm:presLayoutVars>
          <dgm:chMax val="0"/>
          <dgm:bulletEnabled val="1"/>
        </dgm:presLayoutVars>
      </dgm:prSet>
      <dgm:spPr/>
    </dgm:pt>
    <dgm:pt modelId="{39CF57BB-017F-41FB-BB47-0FC3FE714BC6}" type="pres">
      <dgm:prSet presAssocID="{2377CBD2-7B18-4531-86B4-FE406BF22880}" presName="negativeSpace" presStyleCnt="0"/>
      <dgm:spPr/>
    </dgm:pt>
    <dgm:pt modelId="{D8AE54BB-624D-498A-866E-49CBF449F269}" type="pres">
      <dgm:prSet presAssocID="{2377CBD2-7B18-4531-86B4-FE406BF22880}" presName="childText" presStyleLbl="conFgAcc1" presStyleIdx="2" presStyleCnt="4">
        <dgm:presLayoutVars>
          <dgm:bulletEnabled val="1"/>
        </dgm:presLayoutVars>
      </dgm:prSet>
      <dgm:spPr/>
    </dgm:pt>
    <dgm:pt modelId="{25BDC372-BA41-4609-8374-AD77C0B7410A}" type="pres">
      <dgm:prSet presAssocID="{5FE8EF83-B032-432D-93AE-1E958611A6DE}" presName="spaceBetweenRectangles" presStyleCnt="0"/>
      <dgm:spPr/>
    </dgm:pt>
    <dgm:pt modelId="{75E75E21-FB63-4700-BAA3-78DCDC38F28B}" type="pres">
      <dgm:prSet presAssocID="{FFEC74C9-15B0-4F46-AA9B-F3240B370A58}" presName="parentLin" presStyleCnt="0"/>
      <dgm:spPr/>
    </dgm:pt>
    <dgm:pt modelId="{DAC38653-F473-44C7-9A76-3185112AC262}" type="pres">
      <dgm:prSet presAssocID="{FFEC74C9-15B0-4F46-AA9B-F3240B370A58}" presName="parentLeftMargin" presStyleLbl="node1" presStyleIdx="2" presStyleCnt="4"/>
      <dgm:spPr/>
    </dgm:pt>
    <dgm:pt modelId="{24AAC983-5336-43A2-A7F6-22369E14F6F5}" type="pres">
      <dgm:prSet presAssocID="{FFEC74C9-15B0-4F46-AA9B-F3240B370A58}" presName="parentText" presStyleLbl="node1" presStyleIdx="3" presStyleCnt="4">
        <dgm:presLayoutVars>
          <dgm:chMax val="0"/>
          <dgm:bulletEnabled val="1"/>
        </dgm:presLayoutVars>
      </dgm:prSet>
      <dgm:spPr/>
    </dgm:pt>
    <dgm:pt modelId="{C9C1CC29-1D2C-417D-9872-7E93C9282EFF}" type="pres">
      <dgm:prSet presAssocID="{FFEC74C9-15B0-4F46-AA9B-F3240B370A58}" presName="negativeSpace" presStyleCnt="0"/>
      <dgm:spPr/>
    </dgm:pt>
    <dgm:pt modelId="{61079E61-BACF-40CB-963F-898FAB1138A7}" type="pres">
      <dgm:prSet presAssocID="{FFEC74C9-15B0-4F46-AA9B-F3240B370A58}" presName="childText" presStyleLbl="conFgAcc1" presStyleIdx="3" presStyleCnt="4">
        <dgm:presLayoutVars>
          <dgm:bulletEnabled val="1"/>
        </dgm:presLayoutVars>
      </dgm:prSet>
      <dgm:spPr/>
    </dgm:pt>
  </dgm:ptLst>
  <dgm:cxnLst>
    <dgm:cxn modelId="{C124C503-22CA-4297-B1EA-EEF442A566F6}" srcId="{FFEC74C9-15B0-4F46-AA9B-F3240B370A58}" destId="{3001934A-3A37-45B8-8465-26B2074F294E}" srcOrd="0" destOrd="0" parTransId="{758D6659-7D35-488B-BE24-ACA0B7860533}" sibTransId="{BD28E318-7D02-4BCD-8FB6-668310C5C8BA}"/>
    <dgm:cxn modelId="{D300FC12-0861-4764-9AFC-26B763377C35}" type="presOf" srcId="{B61288D0-8C41-4FAF-A1D6-893223A63CB6}" destId="{BE3A0877-DB81-455A-B435-8E0E326BC70B}" srcOrd="0" destOrd="0" presId="urn:microsoft.com/office/officeart/2005/8/layout/list1"/>
    <dgm:cxn modelId="{18899516-BDE5-4A0C-93F3-297F1DD86094}" type="presOf" srcId="{9D7876B0-8EFE-4B41-9669-C2D82170A1C8}" destId="{BE5795C9-D43F-49D6-BBD3-21EF0E50B231}" srcOrd="0" destOrd="0" presId="urn:microsoft.com/office/officeart/2005/8/layout/list1"/>
    <dgm:cxn modelId="{0FC1062C-8271-41C2-85F8-A79072924407}" type="presOf" srcId="{FFEC74C9-15B0-4F46-AA9B-F3240B370A58}" destId="{24AAC983-5336-43A2-A7F6-22369E14F6F5}" srcOrd="1" destOrd="0" presId="urn:microsoft.com/office/officeart/2005/8/layout/list1"/>
    <dgm:cxn modelId="{1E392A64-6EDA-4926-BA5F-3725E2C1BB10}" type="presOf" srcId="{C95D4149-BB7A-4CF5-9AD4-70A95AD34B18}" destId="{1F386F40-A5AC-4BEC-BCCD-54D17C72F144}" srcOrd="1" destOrd="0" presId="urn:microsoft.com/office/officeart/2005/8/layout/list1"/>
    <dgm:cxn modelId="{C004896F-75BC-4A01-8A26-463413A4814B}" type="presOf" srcId="{2377CBD2-7B18-4531-86B4-FE406BF22880}" destId="{180E78E5-E224-4833-8C52-BB198EC5E536}" srcOrd="0" destOrd="0" presId="urn:microsoft.com/office/officeart/2005/8/layout/list1"/>
    <dgm:cxn modelId="{736FBC50-1255-4011-87F4-FAE55BDF4B83}" type="presOf" srcId="{3001934A-3A37-45B8-8465-26B2074F294E}" destId="{61079E61-BACF-40CB-963F-898FAB1138A7}" srcOrd="0" destOrd="0" presId="urn:microsoft.com/office/officeart/2005/8/layout/list1"/>
    <dgm:cxn modelId="{A11BDB55-4FC2-48E7-A310-961CD82AFBDA}" srcId="{F20DBF1E-9AB3-4867-85AC-8274F9A2D934}" destId="{FFEC74C9-15B0-4F46-AA9B-F3240B370A58}" srcOrd="3" destOrd="0" parTransId="{76DAD366-3EEF-440C-B0BF-9699FD78F97E}" sibTransId="{85171845-5916-48B5-8889-CC80CA359CD2}"/>
    <dgm:cxn modelId="{27274956-C375-44A8-8736-0522AC38C8FE}" srcId="{C95D4149-BB7A-4CF5-9AD4-70A95AD34B18}" destId="{DDC96B73-EDFC-4D2A-B00D-01DD7B2E8732}" srcOrd="0" destOrd="0" parTransId="{0DF8755C-A2B7-4C91-8DFA-D7D75E72DCE4}" sibTransId="{A6B0C9BA-8AFD-4067-8B6E-1188E8B9BB1E}"/>
    <dgm:cxn modelId="{6407717E-5547-4B3A-B2C4-C20F193D5CF6}" type="presOf" srcId="{2377CBD2-7B18-4531-86B4-FE406BF22880}" destId="{10D8E890-E9FD-4F61-B7EC-7159A220301B}" srcOrd="1" destOrd="0" presId="urn:microsoft.com/office/officeart/2005/8/layout/list1"/>
    <dgm:cxn modelId="{A0BDAD83-455A-4615-9436-4841940DF389}" type="presOf" srcId="{FFEC74C9-15B0-4F46-AA9B-F3240B370A58}" destId="{DAC38653-F473-44C7-9A76-3185112AC262}" srcOrd="0" destOrd="0" presId="urn:microsoft.com/office/officeart/2005/8/layout/list1"/>
    <dgm:cxn modelId="{33E53E87-ECF9-4D39-8C2E-314581E70C97}" type="presOf" srcId="{F20DBF1E-9AB3-4867-85AC-8274F9A2D934}" destId="{6464AD6B-2C55-4358-84D9-74943CBEB27B}" srcOrd="0" destOrd="0" presId="urn:microsoft.com/office/officeart/2005/8/layout/list1"/>
    <dgm:cxn modelId="{18322F8A-EC66-4632-863A-2B477F1E832A}" type="presOf" srcId="{B490B5BB-A63B-4EDC-85C1-9BE9E15C3344}" destId="{D8AE54BB-624D-498A-866E-49CBF449F269}" srcOrd="0" destOrd="0" presId="urn:microsoft.com/office/officeart/2005/8/layout/list1"/>
    <dgm:cxn modelId="{6462829A-2372-4190-AD6A-3F2DF26357C9}" type="presOf" srcId="{DDC96B73-EDFC-4D2A-B00D-01DD7B2E8732}" destId="{4F1BAD92-9FE9-4D06-A804-BD4814FF9527}" srcOrd="0" destOrd="0" presId="urn:microsoft.com/office/officeart/2005/8/layout/list1"/>
    <dgm:cxn modelId="{28D15CA3-3527-4A0E-BD18-94771B696C3A}" type="presOf" srcId="{C95D4149-BB7A-4CF5-9AD4-70A95AD34B18}" destId="{528F58FD-9EE4-424C-98C9-7E7DF12C46C7}" srcOrd="0" destOrd="0" presId="urn:microsoft.com/office/officeart/2005/8/layout/list1"/>
    <dgm:cxn modelId="{642583A4-2182-442F-B864-38B9306C9E8A}" srcId="{F20DBF1E-9AB3-4867-85AC-8274F9A2D934}" destId="{C95D4149-BB7A-4CF5-9AD4-70A95AD34B18}" srcOrd="0" destOrd="0" parTransId="{07ED07BB-2994-42C5-B7B3-8A4B8E671005}" sibTransId="{0F992597-22A9-41EA-AA4D-FC0FE07EB26E}"/>
    <dgm:cxn modelId="{F4AFF9AC-09DE-4B36-BA12-8341AFEC0A9A}" srcId="{2377CBD2-7B18-4531-86B4-FE406BF22880}" destId="{B490B5BB-A63B-4EDC-85C1-9BE9E15C3344}" srcOrd="0" destOrd="0" parTransId="{6E92CAB6-E18A-4624-B2B4-2DC40EDD26F3}" sibTransId="{31778FF5-E5D8-435F-B098-A8D5460E50F9}"/>
    <dgm:cxn modelId="{38C5B1B7-4C54-410A-81CC-387C2E03B2A5}" srcId="{9D7876B0-8EFE-4B41-9669-C2D82170A1C8}" destId="{B61288D0-8C41-4FAF-A1D6-893223A63CB6}" srcOrd="0" destOrd="0" parTransId="{87F3D3F3-3266-49FC-A36E-EFFFDD9FEBA3}" sibTransId="{6E113FBB-B5F6-4EB5-83C9-26851B3E1C2C}"/>
    <dgm:cxn modelId="{33845AC2-5B7F-41DE-9D5D-76A57AB2FAE4}" type="presOf" srcId="{9D7876B0-8EFE-4B41-9669-C2D82170A1C8}" destId="{39E4A85A-A894-4918-9AB7-B96341EE6702}" srcOrd="1" destOrd="0" presId="urn:microsoft.com/office/officeart/2005/8/layout/list1"/>
    <dgm:cxn modelId="{424CA9DB-635F-400A-A373-E45A084BB82D}" srcId="{F20DBF1E-9AB3-4867-85AC-8274F9A2D934}" destId="{9D7876B0-8EFE-4B41-9669-C2D82170A1C8}" srcOrd="1" destOrd="0" parTransId="{BA9D664F-66CF-47CA-A6AE-A12B3AEE7F59}" sibTransId="{316892D9-543D-4DAF-9FD6-F228C0EE9B00}"/>
    <dgm:cxn modelId="{7ABA9FF8-42DA-4DC8-874A-EF259666DC52}" srcId="{F20DBF1E-9AB3-4867-85AC-8274F9A2D934}" destId="{2377CBD2-7B18-4531-86B4-FE406BF22880}" srcOrd="2" destOrd="0" parTransId="{6819E4A5-6C9E-406A-AB21-411489A23414}" sibTransId="{5FE8EF83-B032-432D-93AE-1E958611A6DE}"/>
    <dgm:cxn modelId="{98083397-4260-4FA8-B05A-4A3B3785186C}" type="presParOf" srcId="{6464AD6B-2C55-4358-84D9-74943CBEB27B}" destId="{462D0ECC-7677-4401-9E5D-2BD4BE24BBDE}" srcOrd="0" destOrd="0" presId="urn:microsoft.com/office/officeart/2005/8/layout/list1"/>
    <dgm:cxn modelId="{BB886C67-3278-47FD-9999-F617A48B4E31}" type="presParOf" srcId="{462D0ECC-7677-4401-9E5D-2BD4BE24BBDE}" destId="{528F58FD-9EE4-424C-98C9-7E7DF12C46C7}" srcOrd="0" destOrd="0" presId="urn:microsoft.com/office/officeart/2005/8/layout/list1"/>
    <dgm:cxn modelId="{2502A364-A20E-41CE-A424-D7D3C993C334}" type="presParOf" srcId="{462D0ECC-7677-4401-9E5D-2BD4BE24BBDE}" destId="{1F386F40-A5AC-4BEC-BCCD-54D17C72F144}" srcOrd="1" destOrd="0" presId="urn:microsoft.com/office/officeart/2005/8/layout/list1"/>
    <dgm:cxn modelId="{01C3E78C-EBA4-4599-8D67-44299C68462B}" type="presParOf" srcId="{6464AD6B-2C55-4358-84D9-74943CBEB27B}" destId="{CCB6FB8B-984A-4C67-852E-C5C58386AB73}" srcOrd="1" destOrd="0" presId="urn:microsoft.com/office/officeart/2005/8/layout/list1"/>
    <dgm:cxn modelId="{08C082FD-834C-4AE3-9D3E-1FFCF62A9144}" type="presParOf" srcId="{6464AD6B-2C55-4358-84D9-74943CBEB27B}" destId="{4F1BAD92-9FE9-4D06-A804-BD4814FF9527}" srcOrd="2" destOrd="0" presId="urn:microsoft.com/office/officeart/2005/8/layout/list1"/>
    <dgm:cxn modelId="{C242C802-6460-4AF5-B634-FA5E63198A0B}" type="presParOf" srcId="{6464AD6B-2C55-4358-84D9-74943CBEB27B}" destId="{F54DE5B8-CEB7-4315-B785-F4177A560F5B}" srcOrd="3" destOrd="0" presId="urn:microsoft.com/office/officeart/2005/8/layout/list1"/>
    <dgm:cxn modelId="{F31BE795-8C44-4D26-BF4F-16273F4F36BE}" type="presParOf" srcId="{6464AD6B-2C55-4358-84D9-74943CBEB27B}" destId="{825E1193-4073-4CBB-90E4-91107EE1D409}" srcOrd="4" destOrd="0" presId="urn:microsoft.com/office/officeart/2005/8/layout/list1"/>
    <dgm:cxn modelId="{7A942954-94F7-45C7-9D91-EE9A1F83FCB4}" type="presParOf" srcId="{825E1193-4073-4CBB-90E4-91107EE1D409}" destId="{BE5795C9-D43F-49D6-BBD3-21EF0E50B231}" srcOrd="0" destOrd="0" presId="urn:microsoft.com/office/officeart/2005/8/layout/list1"/>
    <dgm:cxn modelId="{A8A193EB-5661-4715-8988-C69820D967D2}" type="presParOf" srcId="{825E1193-4073-4CBB-90E4-91107EE1D409}" destId="{39E4A85A-A894-4918-9AB7-B96341EE6702}" srcOrd="1" destOrd="0" presId="urn:microsoft.com/office/officeart/2005/8/layout/list1"/>
    <dgm:cxn modelId="{9B54ECAD-01D9-4535-A5A4-DAB684E68254}" type="presParOf" srcId="{6464AD6B-2C55-4358-84D9-74943CBEB27B}" destId="{B1CE6E72-99D7-4022-8864-4139C03AFFBC}" srcOrd="5" destOrd="0" presId="urn:microsoft.com/office/officeart/2005/8/layout/list1"/>
    <dgm:cxn modelId="{BC46A394-F86B-4388-A113-2EAB075D252D}" type="presParOf" srcId="{6464AD6B-2C55-4358-84D9-74943CBEB27B}" destId="{BE3A0877-DB81-455A-B435-8E0E326BC70B}" srcOrd="6" destOrd="0" presId="urn:microsoft.com/office/officeart/2005/8/layout/list1"/>
    <dgm:cxn modelId="{F6901FD3-20B6-4828-8D12-75927A4F4F15}" type="presParOf" srcId="{6464AD6B-2C55-4358-84D9-74943CBEB27B}" destId="{AF497BF9-4396-43FE-830B-D3BB134B31A1}" srcOrd="7" destOrd="0" presId="urn:microsoft.com/office/officeart/2005/8/layout/list1"/>
    <dgm:cxn modelId="{F8CEF409-2FCA-466A-A3DB-0F35067487C2}" type="presParOf" srcId="{6464AD6B-2C55-4358-84D9-74943CBEB27B}" destId="{0DB1EF85-5D10-4999-A8EA-26CD6A8CC996}" srcOrd="8" destOrd="0" presId="urn:microsoft.com/office/officeart/2005/8/layout/list1"/>
    <dgm:cxn modelId="{0ED599E0-F26E-4661-8E75-91BF3EE312B3}" type="presParOf" srcId="{0DB1EF85-5D10-4999-A8EA-26CD6A8CC996}" destId="{180E78E5-E224-4833-8C52-BB198EC5E536}" srcOrd="0" destOrd="0" presId="urn:microsoft.com/office/officeart/2005/8/layout/list1"/>
    <dgm:cxn modelId="{3DB22B08-1274-4A68-BDB1-3EB4B8C6B322}" type="presParOf" srcId="{0DB1EF85-5D10-4999-A8EA-26CD6A8CC996}" destId="{10D8E890-E9FD-4F61-B7EC-7159A220301B}" srcOrd="1" destOrd="0" presId="urn:microsoft.com/office/officeart/2005/8/layout/list1"/>
    <dgm:cxn modelId="{048A1234-BA28-4C72-99C8-346224932B71}" type="presParOf" srcId="{6464AD6B-2C55-4358-84D9-74943CBEB27B}" destId="{39CF57BB-017F-41FB-BB47-0FC3FE714BC6}" srcOrd="9" destOrd="0" presId="urn:microsoft.com/office/officeart/2005/8/layout/list1"/>
    <dgm:cxn modelId="{58410D59-A5CE-4BEB-ADA6-7D6E20798540}" type="presParOf" srcId="{6464AD6B-2C55-4358-84D9-74943CBEB27B}" destId="{D8AE54BB-624D-498A-866E-49CBF449F269}" srcOrd="10" destOrd="0" presId="urn:microsoft.com/office/officeart/2005/8/layout/list1"/>
    <dgm:cxn modelId="{0636865B-452A-4CDB-97F0-D20349EF13B0}" type="presParOf" srcId="{6464AD6B-2C55-4358-84D9-74943CBEB27B}" destId="{25BDC372-BA41-4609-8374-AD77C0B7410A}" srcOrd="11" destOrd="0" presId="urn:microsoft.com/office/officeart/2005/8/layout/list1"/>
    <dgm:cxn modelId="{B48D84F9-E489-43ED-94E4-F6E945606E02}" type="presParOf" srcId="{6464AD6B-2C55-4358-84D9-74943CBEB27B}" destId="{75E75E21-FB63-4700-BAA3-78DCDC38F28B}" srcOrd="12" destOrd="0" presId="urn:microsoft.com/office/officeart/2005/8/layout/list1"/>
    <dgm:cxn modelId="{122A302D-D89F-4DE4-B2C1-9BFD35684B0A}" type="presParOf" srcId="{75E75E21-FB63-4700-BAA3-78DCDC38F28B}" destId="{DAC38653-F473-44C7-9A76-3185112AC262}" srcOrd="0" destOrd="0" presId="urn:microsoft.com/office/officeart/2005/8/layout/list1"/>
    <dgm:cxn modelId="{5974AA0D-BC30-4213-81E3-3B42CA5EE83A}" type="presParOf" srcId="{75E75E21-FB63-4700-BAA3-78DCDC38F28B}" destId="{24AAC983-5336-43A2-A7F6-22369E14F6F5}" srcOrd="1" destOrd="0" presId="urn:microsoft.com/office/officeart/2005/8/layout/list1"/>
    <dgm:cxn modelId="{2A910962-7942-45FA-B695-CBD885E10ACE}" type="presParOf" srcId="{6464AD6B-2C55-4358-84D9-74943CBEB27B}" destId="{C9C1CC29-1D2C-417D-9872-7E93C9282EFF}" srcOrd="13" destOrd="0" presId="urn:microsoft.com/office/officeart/2005/8/layout/list1"/>
    <dgm:cxn modelId="{B52F73FE-7966-466E-B37E-547953F38F39}" type="presParOf" srcId="{6464AD6B-2C55-4358-84D9-74943CBEB27B}" destId="{61079E61-BACF-40CB-963F-898FAB1138A7}"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A01E892-89AF-4BFA-BE01-F656F89F4009}" type="doc">
      <dgm:prSet loTypeId="urn:microsoft.com/office/officeart/2005/8/layout/list1" loCatId="list" qsTypeId="urn:microsoft.com/office/officeart/2005/8/quickstyle/simple1" qsCatId="simple" csTypeId="urn:microsoft.com/office/officeart/2005/8/colors/accent1_3" csCatId="accent1" phldr="1"/>
      <dgm:spPr/>
      <dgm:t>
        <a:bodyPr/>
        <a:lstStyle/>
        <a:p>
          <a:endParaRPr lang="en-GB"/>
        </a:p>
      </dgm:t>
    </dgm:pt>
    <dgm:pt modelId="{C8E6FE9A-1DA9-4760-9DA3-5F6CCB2532A1}">
      <dgm:prSet phldrT="[Text]" custT="1"/>
      <dgm:spPr>
        <a:xfrm>
          <a:off x="201930" y="30259"/>
          <a:ext cx="2827020" cy="727617"/>
        </a:xfrm>
        <a:prstGeom prst="roundRect">
          <a:avLst/>
        </a:prstGeom>
        <a:solidFill>
          <a:srgbClr val="4F81BD">
            <a:shade val="8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2000">
              <a:solidFill>
                <a:sysClr val="window" lastClr="FFFFFF"/>
              </a:solidFill>
              <a:latin typeface="Arial" panose="020B0604020202020204" pitchFamily="34" charset="0"/>
              <a:ea typeface="+mn-ea"/>
              <a:cs typeface="Arial" panose="020B0604020202020204" pitchFamily="34" charset="0"/>
            </a:rPr>
            <a:t>Previous employment</a:t>
          </a:r>
        </a:p>
      </dgm:t>
    </dgm:pt>
    <dgm:pt modelId="{243B368E-D606-4C53-B971-8FC4A9E6131A}" type="parTrans" cxnId="{D2EED69E-6823-432D-894C-15DABB2F46C0}">
      <dgm:prSet/>
      <dgm:spPr/>
      <dgm:t>
        <a:bodyPr/>
        <a:lstStyle/>
        <a:p>
          <a:endParaRPr lang="en-GB" sz="2000">
            <a:latin typeface="Arial" panose="020B0604020202020204" pitchFamily="34" charset="0"/>
            <a:cs typeface="Arial" panose="020B0604020202020204" pitchFamily="34" charset="0"/>
          </a:endParaRPr>
        </a:p>
      </dgm:t>
    </dgm:pt>
    <dgm:pt modelId="{14844E9A-1A60-4E7F-A266-E50BF9524017}" type="sibTrans" cxnId="{D2EED69E-6823-432D-894C-15DABB2F46C0}">
      <dgm:prSet/>
      <dgm:spPr/>
      <dgm:t>
        <a:bodyPr/>
        <a:lstStyle/>
        <a:p>
          <a:endParaRPr lang="en-GB" sz="2000">
            <a:latin typeface="Arial" panose="020B0604020202020204" pitchFamily="34" charset="0"/>
            <a:cs typeface="Arial" panose="020B0604020202020204" pitchFamily="34" charset="0"/>
          </a:endParaRPr>
        </a:p>
      </dgm:t>
    </dgm:pt>
    <dgm:pt modelId="{25277A06-377C-4530-966C-0C256C865E8A}">
      <dgm:prSet phldrT="[Text]" custT="1"/>
      <dgm:spPr>
        <a:xfrm>
          <a:off x="201930" y="1776452"/>
          <a:ext cx="2827020" cy="703219"/>
        </a:xfrm>
        <a:prstGeom prst="roundRect">
          <a:avLst/>
        </a:prstGeom>
        <a:solidFill>
          <a:srgbClr val="4F81BD">
            <a:shade val="80000"/>
            <a:hueOff val="153123"/>
            <a:satOff val="-2196"/>
            <a:lumOff val="12807"/>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2000">
              <a:solidFill>
                <a:sysClr val="window" lastClr="FFFFFF"/>
              </a:solidFill>
              <a:latin typeface="Arial" panose="020B0604020202020204" pitchFamily="34" charset="0"/>
              <a:ea typeface="+mn-ea"/>
              <a:cs typeface="Arial" panose="020B0604020202020204" pitchFamily="34" charset="0"/>
            </a:rPr>
            <a:t>Role model</a:t>
          </a:r>
        </a:p>
      </dgm:t>
    </dgm:pt>
    <dgm:pt modelId="{D8556BE6-51C4-4C9E-89F5-EC60091C087C}" type="parTrans" cxnId="{534DEBD9-446A-4D53-A6AC-58EBF7B63F76}">
      <dgm:prSet/>
      <dgm:spPr/>
      <dgm:t>
        <a:bodyPr/>
        <a:lstStyle/>
        <a:p>
          <a:endParaRPr lang="en-GB" sz="2000">
            <a:latin typeface="Arial" panose="020B0604020202020204" pitchFamily="34" charset="0"/>
            <a:cs typeface="Arial" panose="020B0604020202020204" pitchFamily="34" charset="0"/>
          </a:endParaRPr>
        </a:p>
      </dgm:t>
    </dgm:pt>
    <dgm:pt modelId="{2A270E93-0238-4FE7-84FC-6332A7939CCD}" type="sibTrans" cxnId="{534DEBD9-446A-4D53-A6AC-58EBF7B63F76}">
      <dgm:prSet/>
      <dgm:spPr/>
      <dgm:t>
        <a:bodyPr/>
        <a:lstStyle/>
        <a:p>
          <a:endParaRPr lang="en-GB" sz="2000">
            <a:latin typeface="Arial" panose="020B0604020202020204" pitchFamily="34" charset="0"/>
            <a:cs typeface="Arial" panose="020B0604020202020204" pitchFamily="34" charset="0"/>
          </a:endParaRPr>
        </a:p>
      </dgm:t>
    </dgm:pt>
    <dgm:pt modelId="{D4F29A2B-F50A-4D81-AB4E-A7CF86114281}">
      <dgm:prSet phldrT="[Text]" custT="1"/>
      <dgm:spPr>
        <a:xfrm>
          <a:off x="201930" y="3498247"/>
          <a:ext cx="2827020" cy="578597"/>
        </a:xfrm>
        <a:prstGeom prst="roundRect">
          <a:avLst/>
        </a:prstGeom>
        <a:solidFill>
          <a:srgbClr val="4F81BD">
            <a:shade val="80000"/>
            <a:hueOff val="306246"/>
            <a:satOff val="-4392"/>
            <a:lumOff val="25615"/>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2000">
              <a:solidFill>
                <a:sysClr val="window" lastClr="FFFFFF"/>
              </a:solidFill>
              <a:latin typeface="Arial" panose="020B0604020202020204" pitchFamily="34" charset="0"/>
              <a:ea typeface="+mn-ea"/>
              <a:cs typeface="Arial" panose="020B0604020202020204" pitchFamily="34" charset="0"/>
            </a:rPr>
            <a:t>Organisational environment</a:t>
          </a:r>
        </a:p>
      </dgm:t>
    </dgm:pt>
    <dgm:pt modelId="{EE1A63F1-3520-4419-A23D-4C34EA1FD74E}" type="parTrans" cxnId="{379AB1B0-BE7E-4B6F-AA66-BC80EF474984}">
      <dgm:prSet/>
      <dgm:spPr/>
      <dgm:t>
        <a:bodyPr/>
        <a:lstStyle/>
        <a:p>
          <a:endParaRPr lang="en-GB" sz="2000">
            <a:latin typeface="Arial" panose="020B0604020202020204" pitchFamily="34" charset="0"/>
            <a:cs typeface="Arial" panose="020B0604020202020204" pitchFamily="34" charset="0"/>
          </a:endParaRPr>
        </a:p>
      </dgm:t>
    </dgm:pt>
    <dgm:pt modelId="{514F62BC-12BE-417E-9EDF-93FC10AD14F3}" type="sibTrans" cxnId="{379AB1B0-BE7E-4B6F-AA66-BC80EF474984}">
      <dgm:prSet/>
      <dgm:spPr/>
      <dgm:t>
        <a:bodyPr/>
        <a:lstStyle/>
        <a:p>
          <a:endParaRPr lang="en-GB" sz="2000">
            <a:latin typeface="Arial" panose="020B0604020202020204" pitchFamily="34" charset="0"/>
            <a:cs typeface="Arial" panose="020B0604020202020204" pitchFamily="34" charset="0"/>
          </a:endParaRPr>
        </a:p>
      </dgm:t>
    </dgm:pt>
    <dgm:pt modelId="{194588D9-59A8-43FD-A847-7604D6B1F892}">
      <dgm:prSet custT="1"/>
      <dgm:spPr>
        <a:xfrm>
          <a:off x="0" y="315077"/>
          <a:ext cx="4038600" cy="1299375"/>
        </a:xfrm>
        <a:prstGeom prst="rect">
          <a:avLst/>
        </a:prstGeom>
        <a:solidFill>
          <a:sysClr val="window" lastClr="FFFFFF">
            <a:alpha val="90000"/>
            <a:hueOff val="0"/>
            <a:satOff val="0"/>
            <a:lumOff val="0"/>
            <a:alphaOff val="0"/>
          </a:sysClr>
        </a:solidFill>
        <a:ln w="25400" cap="flat" cmpd="sng" algn="ctr">
          <a:solidFill>
            <a:srgbClr val="4F81BD">
              <a:shade val="80000"/>
              <a:hueOff val="0"/>
              <a:satOff val="0"/>
              <a:lumOff val="0"/>
              <a:alphaOff val="0"/>
            </a:srgbClr>
          </a:solidFill>
          <a:prstDash val="solid"/>
        </a:ln>
        <a:effectLst/>
      </dgm:spPr>
      <dgm:t>
        <a:bodyPr/>
        <a:lstStyle/>
        <a:p>
          <a:pPr>
            <a:buChar char="•"/>
          </a:pPr>
          <a:r>
            <a:rPr lang="en-GB" sz="20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Work experience, part-time, full-time, casual </a:t>
          </a:r>
        </a:p>
      </dgm:t>
    </dgm:pt>
    <dgm:pt modelId="{03C801BF-7764-45D9-AE8D-39F654B2DC81}" type="parTrans" cxnId="{7DB39783-256C-4C45-9D38-5CDF588B8A46}">
      <dgm:prSet/>
      <dgm:spPr/>
      <dgm:t>
        <a:bodyPr/>
        <a:lstStyle/>
        <a:p>
          <a:endParaRPr lang="en-GB" sz="2000">
            <a:latin typeface="Arial" panose="020B0604020202020204" pitchFamily="34" charset="0"/>
            <a:cs typeface="Arial" panose="020B0604020202020204" pitchFamily="34" charset="0"/>
          </a:endParaRPr>
        </a:p>
      </dgm:t>
    </dgm:pt>
    <dgm:pt modelId="{4A67194E-9432-4931-A602-BE1308886CE2}" type="sibTrans" cxnId="{7DB39783-256C-4C45-9D38-5CDF588B8A46}">
      <dgm:prSet/>
      <dgm:spPr/>
      <dgm:t>
        <a:bodyPr/>
        <a:lstStyle/>
        <a:p>
          <a:endParaRPr lang="en-GB" sz="2000">
            <a:latin typeface="Arial" panose="020B0604020202020204" pitchFamily="34" charset="0"/>
            <a:cs typeface="Arial" panose="020B0604020202020204" pitchFamily="34" charset="0"/>
          </a:endParaRPr>
        </a:p>
      </dgm:t>
    </dgm:pt>
    <dgm:pt modelId="{09640458-6623-401E-9C3B-A3CA1C7E54BB}">
      <dgm:prSet custT="1"/>
      <dgm:spPr>
        <a:xfrm>
          <a:off x="0" y="2036872"/>
          <a:ext cx="4038600" cy="1299375"/>
        </a:xfrm>
        <a:prstGeom prst="rect">
          <a:avLst/>
        </a:prstGeom>
        <a:solidFill>
          <a:sysClr val="window" lastClr="FFFFFF">
            <a:alpha val="90000"/>
            <a:hueOff val="0"/>
            <a:satOff val="0"/>
            <a:lumOff val="0"/>
            <a:alphaOff val="0"/>
          </a:sysClr>
        </a:solidFill>
        <a:ln w="25400" cap="flat" cmpd="sng" algn="ctr">
          <a:solidFill>
            <a:srgbClr val="4F81BD">
              <a:shade val="80000"/>
              <a:hueOff val="153123"/>
              <a:satOff val="-2196"/>
              <a:lumOff val="12807"/>
              <a:alphaOff val="0"/>
            </a:srgbClr>
          </a:solidFill>
          <a:prstDash val="solid"/>
        </a:ln>
        <a:effectLst/>
      </dgm:spPr>
      <dgm:t>
        <a:bodyPr/>
        <a:lstStyle/>
        <a:p>
          <a:pPr>
            <a:buChar char="•"/>
          </a:pPr>
          <a:r>
            <a:rPr lang="en-GB" sz="20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Managers, supervisors, assessors, lecturers</a:t>
          </a:r>
        </a:p>
      </dgm:t>
    </dgm:pt>
    <dgm:pt modelId="{B214B66E-F369-4428-BBC5-7BA81B5D71E0}" type="parTrans" cxnId="{6A7A2557-58E4-46AB-B66E-84DD452705D5}">
      <dgm:prSet/>
      <dgm:spPr/>
      <dgm:t>
        <a:bodyPr/>
        <a:lstStyle/>
        <a:p>
          <a:endParaRPr lang="en-GB" sz="2000">
            <a:latin typeface="Arial" panose="020B0604020202020204" pitchFamily="34" charset="0"/>
            <a:cs typeface="Arial" panose="020B0604020202020204" pitchFamily="34" charset="0"/>
          </a:endParaRPr>
        </a:p>
      </dgm:t>
    </dgm:pt>
    <dgm:pt modelId="{AC504FD4-EED0-4333-8430-B6B1E52AED8F}" type="sibTrans" cxnId="{6A7A2557-58E4-46AB-B66E-84DD452705D5}">
      <dgm:prSet/>
      <dgm:spPr/>
      <dgm:t>
        <a:bodyPr/>
        <a:lstStyle/>
        <a:p>
          <a:endParaRPr lang="en-GB" sz="2000">
            <a:latin typeface="Arial" panose="020B0604020202020204" pitchFamily="34" charset="0"/>
            <a:cs typeface="Arial" panose="020B0604020202020204" pitchFamily="34" charset="0"/>
          </a:endParaRPr>
        </a:p>
      </dgm:t>
    </dgm:pt>
    <dgm:pt modelId="{5083979A-C8D8-4D5D-B0EB-D1EB101F2723}">
      <dgm:prSet custT="1"/>
      <dgm:spPr>
        <a:xfrm>
          <a:off x="0" y="3634045"/>
          <a:ext cx="4038600" cy="1299375"/>
        </a:xfrm>
        <a:prstGeom prst="rect">
          <a:avLst/>
        </a:prstGeom>
        <a:solidFill>
          <a:sysClr val="window" lastClr="FFFFFF">
            <a:alpha val="90000"/>
            <a:hueOff val="0"/>
            <a:satOff val="0"/>
            <a:lumOff val="0"/>
            <a:alphaOff val="0"/>
          </a:sysClr>
        </a:solidFill>
        <a:ln w="25400" cap="flat" cmpd="sng" algn="ctr">
          <a:solidFill>
            <a:srgbClr val="4F81BD">
              <a:shade val="80000"/>
              <a:hueOff val="306246"/>
              <a:satOff val="-4392"/>
              <a:lumOff val="25615"/>
              <a:alphaOff val="0"/>
            </a:srgbClr>
          </a:solidFill>
          <a:prstDash val="solid"/>
        </a:ln>
        <a:effectLst/>
      </dgm:spPr>
      <dgm:t>
        <a:bodyPr/>
        <a:lstStyle/>
        <a:p>
          <a:pPr>
            <a:buChar char="•"/>
          </a:pPr>
          <a:r>
            <a:rPr lang="en-GB" sz="20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Workplace, values, management style</a:t>
          </a:r>
        </a:p>
      </dgm:t>
    </dgm:pt>
    <dgm:pt modelId="{A63D673D-E7F5-4D03-8391-78C59680B58F}" type="parTrans" cxnId="{28370846-D679-4855-A29D-84E650D8C66B}">
      <dgm:prSet/>
      <dgm:spPr/>
      <dgm:t>
        <a:bodyPr/>
        <a:lstStyle/>
        <a:p>
          <a:endParaRPr lang="en-GB" sz="2000">
            <a:latin typeface="Arial" panose="020B0604020202020204" pitchFamily="34" charset="0"/>
            <a:cs typeface="Arial" panose="020B0604020202020204" pitchFamily="34" charset="0"/>
          </a:endParaRPr>
        </a:p>
      </dgm:t>
    </dgm:pt>
    <dgm:pt modelId="{147796B5-7F2A-4485-A4A9-8A3603BF3911}" type="sibTrans" cxnId="{28370846-D679-4855-A29D-84E650D8C66B}">
      <dgm:prSet/>
      <dgm:spPr/>
      <dgm:t>
        <a:bodyPr/>
        <a:lstStyle/>
        <a:p>
          <a:endParaRPr lang="en-GB" sz="2000">
            <a:latin typeface="Arial" panose="020B0604020202020204" pitchFamily="34" charset="0"/>
            <a:cs typeface="Arial" panose="020B0604020202020204" pitchFamily="34" charset="0"/>
          </a:endParaRPr>
        </a:p>
      </dgm:t>
    </dgm:pt>
    <dgm:pt modelId="{02D28816-6361-4686-880F-01FF1E152538}" type="pres">
      <dgm:prSet presAssocID="{8A01E892-89AF-4BFA-BE01-F656F89F4009}" presName="linear" presStyleCnt="0">
        <dgm:presLayoutVars>
          <dgm:dir/>
          <dgm:animLvl val="lvl"/>
          <dgm:resizeHandles val="exact"/>
        </dgm:presLayoutVars>
      </dgm:prSet>
      <dgm:spPr/>
    </dgm:pt>
    <dgm:pt modelId="{D6BE64DD-D1F1-47FE-8BBC-E36765E9AF85}" type="pres">
      <dgm:prSet presAssocID="{C8E6FE9A-1DA9-4760-9DA3-5F6CCB2532A1}" presName="parentLin" presStyleCnt="0"/>
      <dgm:spPr/>
    </dgm:pt>
    <dgm:pt modelId="{8CFC2180-51FA-41F2-81FA-83E57B577E89}" type="pres">
      <dgm:prSet presAssocID="{C8E6FE9A-1DA9-4760-9DA3-5F6CCB2532A1}" presName="parentLeftMargin" presStyleLbl="node1" presStyleIdx="0" presStyleCnt="3"/>
      <dgm:spPr/>
    </dgm:pt>
    <dgm:pt modelId="{F9035973-EC59-405C-A7DD-0A4EBB995C3C}" type="pres">
      <dgm:prSet presAssocID="{C8E6FE9A-1DA9-4760-9DA3-5F6CCB2532A1}" presName="parentText" presStyleLbl="node1" presStyleIdx="0" presStyleCnt="3" custScaleY="82161">
        <dgm:presLayoutVars>
          <dgm:chMax val="0"/>
          <dgm:bulletEnabled val="1"/>
        </dgm:presLayoutVars>
      </dgm:prSet>
      <dgm:spPr/>
    </dgm:pt>
    <dgm:pt modelId="{CED4D4FD-B7E6-412F-B310-7737E44EE690}" type="pres">
      <dgm:prSet presAssocID="{C8E6FE9A-1DA9-4760-9DA3-5F6CCB2532A1}" presName="negativeSpace" presStyleCnt="0"/>
      <dgm:spPr/>
    </dgm:pt>
    <dgm:pt modelId="{9964D84E-2524-4E54-8C35-A1B2E7044C31}" type="pres">
      <dgm:prSet presAssocID="{C8E6FE9A-1DA9-4760-9DA3-5F6CCB2532A1}" presName="childText" presStyleLbl="conFgAcc1" presStyleIdx="0" presStyleCnt="3">
        <dgm:presLayoutVars>
          <dgm:bulletEnabled val="1"/>
        </dgm:presLayoutVars>
      </dgm:prSet>
      <dgm:spPr/>
    </dgm:pt>
    <dgm:pt modelId="{A9AA07C2-AFE9-4692-93D4-347F59E0D116}" type="pres">
      <dgm:prSet presAssocID="{14844E9A-1A60-4E7F-A266-E50BF9524017}" presName="spaceBetweenRectangles" presStyleCnt="0"/>
      <dgm:spPr/>
    </dgm:pt>
    <dgm:pt modelId="{B9677D79-130E-4907-A431-80E45CDAD7EE}" type="pres">
      <dgm:prSet presAssocID="{25277A06-377C-4530-966C-0C256C865E8A}" presName="parentLin" presStyleCnt="0"/>
      <dgm:spPr/>
    </dgm:pt>
    <dgm:pt modelId="{E7D2A548-E5A5-4B2E-B014-8A4C03B6CD47}" type="pres">
      <dgm:prSet presAssocID="{25277A06-377C-4530-966C-0C256C865E8A}" presName="parentLeftMargin" presStyleLbl="node1" presStyleIdx="0" presStyleCnt="3"/>
      <dgm:spPr/>
    </dgm:pt>
    <dgm:pt modelId="{43B25294-E2DD-4A3F-A3A3-26CF47816638}" type="pres">
      <dgm:prSet presAssocID="{25277A06-377C-4530-966C-0C256C865E8A}" presName="parentText" presStyleLbl="node1" presStyleIdx="1" presStyleCnt="3" custScaleY="79406">
        <dgm:presLayoutVars>
          <dgm:chMax val="0"/>
          <dgm:bulletEnabled val="1"/>
        </dgm:presLayoutVars>
      </dgm:prSet>
      <dgm:spPr/>
    </dgm:pt>
    <dgm:pt modelId="{C33D554A-CA15-4F79-A5EE-14A6AFCF0708}" type="pres">
      <dgm:prSet presAssocID="{25277A06-377C-4530-966C-0C256C865E8A}" presName="negativeSpace" presStyleCnt="0"/>
      <dgm:spPr/>
    </dgm:pt>
    <dgm:pt modelId="{03CB7929-7FC4-41AB-AA5C-DAC2826746E9}" type="pres">
      <dgm:prSet presAssocID="{25277A06-377C-4530-966C-0C256C865E8A}" presName="childText" presStyleLbl="conFgAcc1" presStyleIdx="1" presStyleCnt="3">
        <dgm:presLayoutVars>
          <dgm:bulletEnabled val="1"/>
        </dgm:presLayoutVars>
      </dgm:prSet>
      <dgm:spPr/>
    </dgm:pt>
    <dgm:pt modelId="{8E51B4DF-4C0A-4375-9DCB-D926383F6547}" type="pres">
      <dgm:prSet presAssocID="{2A270E93-0238-4FE7-84FC-6332A7939CCD}" presName="spaceBetweenRectangles" presStyleCnt="0"/>
      <dgm:spPr/>
    </dgm:pt>
    <dgm:pt modelId="{BA812FFB-A778-4738-B78B-8F329670705D}" type="pres">
      <dgm:prSet presAssocID="{D4F29A2B-F50A-4D81-AB4E-A7CF86114281}" presName="parentLin" presStyleCnt="0"/>
      <dgm:spPr/>
    </dgm:pt>
    <dgm:pt modelId="{AA2EC515-241E-40CE-AFC1-0CA04C544F16}" type="pres">
      <dgm:prSet presAssocID="{D4F29A2B-F50A-4D81-AB4E-A7CF86114281}" presName="parentLeftMargin" presStyleLbl="node1" presStyleIdx="1" presStyleCnt="3"/>
      <dgm:spPr/>
    </dgm:pt>
    <dgm:pt modelId="{AFF8DA3B-7A73-4969-830B-A037849A533F}" type="pres">
      <dgm:prSet presAssocID="{D4F29A2B-F50A-4D81-AB4E-A7CF86114281}" presName="parentText" presStyleLbl="node1" presStyleIdx="2" presStyleCnt="3" custScaleY="65334">
        <dgm:presLayoutVars>
          <dgm:chMax val="0"/>
          <dgm:bulletEnabled val="1"/>
        </dgm:presLayoutVars>
      </dgm:prSet>
      <dgm:spPr/>
    </dgm:pt>
    <dgm:pt modelId="{1E4492D2-0112-4A34-949B-0EF0496D1C6E}" type="pres">
      <dgm:prSet presAssocID="{D4F29A2B-F50A-4D81-AB4E-A7CF86114281}" presName="negativeSpace" presStyleCnt="0"/>
      <dgm:spPr/>
    </dgm:pt>
    <dgm:pt modelId="{72F71B3D-BC45-4004-8D4E-CEC2C42FF8EF}" type="pres">
      <dgm:prSet presAssocID="{D4F29A2B-F50A-4D81-AB4E-A7CF86114281}" presName="childText" presStyleLbl="conFgAcc1" presStyleIdx="2" presStyleCnt="3">
        <dgm:presLayoutVars>
          <dgm:bulletEnabled val="1"/>
        </dgm:presLayoutVars>
      </dgm:prSet>
      <dgm:spPr/>
    </dgm:pt>
  </dgm:ptLst>
  <dgm:cxnLst>
    <dgm:cxn modelId="{BBBD673B-582B-494F-8BDC-526F3C543E02}" type="presOf" srcId="{194588D9-59A8-43FD-A847-7604D6B1F892}" destId="{9964D84E-2524-4E54-8C35-A1B2E7044C31}" srcOrd="0" destOrd="0" presId="urn:microsoft.com/office/officeart/2005/8/layout/list1"/>
    <dgm:cxn modelId="{28370846-D679-4855-A29D-84E650D8C66B}" srcId="{D4F29A2B-F50A-4D81-AB4E-A7CF86114281}" destId="{5083979A-C8D8-4D5D-B0EB-D1EB101F2723}" srcOrd="0" destOrd="0" parTransId="{A63D673D-E7F5-4D03-8391-78C59680B58F}" sibTransId="{147796B5-7F2A-4485-A4A9-8A3603BF3911}"/>
    <dgm:cxn modelId="{6A7A2557-58E4-46AB-B66E-84DD452705D5}" srcId="{25277A06-377C-4530-966C-0C256C865E8A}" destId="{09640458-6623-401E-9C3B-A3CA1C7E54BB}" srcOrd="0" destOrd="0" parTransId="{B214B66E-F369-4428-BBC5-7BA81B5D71E0}" sibTransId="{AC504FD4-EED0-4333-8430-B6B1E52AED8F}"/>
    <dgm:cxn modelId="{DD443F58-5760-4AD7-9CE8-77BED1E663DD}" type="presOf" srcId="{C8E6FE9A-1DA9-4760-9DA3-5F6CCB2532A1}" destId="{F9035973-EC59-405C-A7DD-0A4EBB995C3C}" srcOrd="1" destOrd="0" presId="urn:microsoft.com/office/officeart/2005/8/layout/list1"/>
    <dgm:cxn modelId="{7DB39783-256C-4C45-9D38-5CDF588B8A46}" srcId="{C8E6FE9A-1DA9-4760-9DA3-5F6CCB2532A1}" destId="{194588D9-59A8-43FD-A847-7604D6B1F892}" srcOrd="0" destOrd="0" parTransId="{03C801BF-7764-45D9-AE8D-39F654B2DC81}" sibTransId="{4A67194E-9432-4931-A602-BE1308886CE2}"/>
    <dgm:cxn modelId="{6CD2D18A-1130-4F96-96D4-DCC88158A8CB}" type="presOf" srcId="{25277A06-377C-4530-966C-0C256C865E8A}" destId="{43B25294-E2DD-4A3F-A3A3-26CF47816638}" srcOrd="1" destOrd="0" presId="urn:microsoft.com/office/officeart/2005/8/layout/list1"/>
    <dgm:cxn modelId="{423E2B8D-7239-487D-B584-2497BC4D1B4A}" type="presOf" srcId="{D4F29A2B-F50A-4D81-AB4E-A7CF86114281}" destId="{AA2EC515-241E-40CE-AFC1-0CA04C544F16}" srcOrd="0" destOrd="0" presId="urn:microsoft.com/office/officeart/2005/8/layout/list1"/>
    <dgm:cxn modelId="{47A5638F-B888-4071-A32F-E4B866C625C2}" type="presOf" srcId="{5083979A-C8D8-4D5D-B0EB-D1EB101F2723}" destId="{72F71B3D-BC45-4004-8D4E-CEC2C42FF8EF}" srcOrd="0" destOrd="0" presId="urn:microsoft.com/office/officeart/2005/8/layout/list1"/>
    <dgm:cxn modelId="{D2EED69E-6823-432D-894C-15DABB2F46C0}" srcId="{8A01E892-89AF-4BFA-BE01-F656F89F4009}" destId="{C8E6FE9A-1DA9-4760-9DA3-5F6CCB2532A1}" srcOrd="0" destOrd="0" parTransId="{243B368E-D606-4C53-B971-8FC4A9E6131A}" sibTransId="{14844E9A-1A60-4E7F-A266-E50BF9524017}"/>
    <dgm:cxn modelId="{88EE47AB-B0EE-493B-B5F3-CC91A17EABDD}" type="presOf" srcId="{C8E6FE9A-1DA9-4760-9DA3-5F6CCB2532A1}" destId="{8CFC2180-51FA-41F2-81FA-83E57B577E89}" srcOrd="0" destOrd="0" presId="urn:microsoft.com/office/officeart/2005/8/layout/list1"/>
    <dgm:cxn modelId="{379AB1B0-BE7E-4B6F-AA66-BC80EF474984}" srcId="{8A01E892-89AF-4BFA-BE01-F656F89F4009}" destId="{D4F29A2B-F50A-4D81-AB4E-A7CF86114281}" srcOrd="2" destOrd="0" parTransId="{EE1A63F1-3520-4419-A23D-4C34EA1FD74E}" sibTransId="{514F62BC-12BE-417E-9EDF-93FC10AD14F3}"/>
    <dgm:cxn modelId="{B4B708C8-3531-4EE4-8933-BE5AB6DFEA85}" type="presOf" srcId="{25277A06-377C-4530-966C-0C256C865E8A}" destId="{E7D2A548-E5A5-4B2E-B014-8A4C03B6CD47}" srcOrd="0" destOrd="0" presId="urn:microsoft.com/office/officeart/2005/8/layout/list1"/>
    <dgm:cxn modelId="{534DEBD9-446A-4D53-A6AC-58EBF7B63F76}" srcId="{8A01E892-89AF-4BFA-BE01-F656F89F4009}" destId="{25277A06-377C-4530-966C-0C256C865E8A}" srcOrd="1" destOrd="0" parTransId="{D8556BE6-51C4-4C9E-89F5-EC60091C087C}" sibTransId="{2A270E93-0238-4FE7-84FC-6332A7939CCD}"/>
    <dgm:cxn modelId="{3BC2B7E7-EF08-4404-9130-3C3FF6535BEC}" type="presOf" srcId="{D4F29A2B-F50A-4D81-AB4E-A7CF86114281}" destId="{AFF8DA3B-7A73-4969-830B-A037849A533F}" srcOrd="1" destOrd="0" presId="urn:microsoft.com/office/officeart/2005/8/layout/list1"/>
    <dgm:cxn modelId="{3D197FED-CA87-433A-9E79-84CF5EB0D98B}" type="presOf" srcId="{09640458-6623-401E-9C3B-A3CA1C7E54BB}" destId="{03CB7929-7FC4-41AB-AA5C-DAC2826746E9}" srcOrd="0" destOrd="0" presId="urn:microsoft.com/office/officeart/2005/8/layout/list1"/>
    <dgm:cxn modelId="{07608FF2-EF2D-4F8C-AA46-FF336F49AF63}" type="presOf" srcId="{8A01E892-89AF-4BFA-BE01-F656F89F4009}" destId="{02D28816-6361-4686-880F-01FF1E152538}" srcOrd="0" destOrd="0" presId="urn:microsoft.com/office/officeart/2005/8/layout/list1"/>
    <dgm:cxn modelId="{46D3A222-0ECD-4265-B459-50D4FD5A722B}" type="presParOf" srcId="{02D28816-6361-4686-880F-01FF1E152538}" destId="{D6BE64DD-D1F1-47FE-8BBC-E36765E9AF85}" srcOrd="0" destOrd="0" presId="urn:microsoft.com/office/officeart/2005/8/layout/list1"/>
    <dgm:cxn modelId="{A7B17836-929D-4BD4-B377-4C54410EB21C}" type="presParOf" srcId="{D6BE64DD-D1F1-47FE-8BBC-E36765E9AF85}" destId="{8CFC2180-51FA-41F2-81FA-83E57B577E89}" srcOrd="0" destOrd="0" presId="urn:microsoft.com/office/officeart/2005/8/layout/list1"/>
    <dgm:cxn modelId="{ED575C05-A83B-44B7-843D-E86051796F8E}" type="presParOf" srcId="{D6BE64DD-D1F1-47FE-8BBC-E36765E9AF85}" destId="{F9035973-EC59-405C-A7DD-0A4EBB995C3C}" srcOrd="1" destOrd="0" presId="urn:microsoft.com/office/officeart/2005/8/layout/list1"/>
    <dgm:cxn modelId="{CCB5637A-BA07-4871-83F3-BB64DB447D9F}" type="presParOf" srcId="{02D28816-6361-4686-880F-01FF1E152538}" destId="{CED4D4FD-B7E6-412F-B310-7737E44EE690}" srcOrd="1" destOrd="0" presId="urn:microsoft.com/office/officeart/2005/8/layout/list1"/>
    <dgm:cxn modelId="{5D50999A-A263-461C-A605-1341D106C97C}" type="presParOf" srcId="{02D28816-6361-4686-880F-01FF1E152538}" destId="{9964D84E-2524-4E54-8C35-A1B2E7044C31}" srcOrd="2" destOrd="0" presId="urn:microsoft.com/office/officeart/2005/8/layout/list1"/>
    <dgm:cxn modelId="{5DC6E064-5809-4320-9C7F-F633AC4BFC9E}" type="presParOf" srcId="{02D28816-6361-4686-880F-01FF1E152538}" destId="{A9AA07C2-AFE9-4692-93D4-347F59E0D116}" srcOrd="3" destOrd="0" presId="urn:microsoft.com/office/officeart/2005/8/layout/list1"/>
    <dgm:cxn modelId="{659704C2-534D-4D3C-9370-BE6D717C7FBA}" type="presParOf" srcId="{02D28816-6361-4686-880F-01FF1E152538}" destId="{B9677D79-130E-4907-A431-80E45CDAD7EE}" srcOrd="4" destOrd="0" presId="urn:microsoft.com/office/officeart/2005/8/layout/list1"/>
    <dgm:cxn modelId="{95453ED5-B47C-4EF8-B713-661C07DF2BA4}" type="presParOf" srcId="{B9677D79-130E-4907-A431-80E45CDAD7EE}" destId="{E7D2A548-E5A5-4B2E-B014-8A4C03B6CD47}" srcOrd="0" destOrd="0" presId="urn:microsoft.com/office/officeart/2005/8/layout/list1"/>
    <dgm:cxn modelId="{5FA5D207-10C0-4AFF-9994-AE935BED8542}" type="presParOf" srcId="{B9677D79-130E-4907-A431-80E45CDAD7EE}" destId="{43B25294-E2DD-4A3F-A3A3-26CF47816638}" srcOrd="1" destOrd="0" presId="urn:microsoft.com/office/officeart/2005/8/layout/list1"/>
    <dgm:cxn modelId="{A2D10010-C436-43E3-BF0A-58B0791BB378}" type="presParOf" srcId="{02D28816-6361-4686-880F-01FF1E152538}" destId="{C33D554A-CA15-4F79-A5EE-14A6AFCF0708}" srcOrd="5" destOrd="0" presId="urn:microsoft.com/office/officeart/2005/8/layout/list1"/>
    <dgm:cxn modelId="{36B471CB-2330-422D-B1CA-5F2493A41CF7}" type="presParOf" srcId="{02D28816-6361-4686-880F-01FF1E152538}" destId="{03CB7929-7FC4-41AB-AA5C-DAC2826746E9}" srcOrd="6" destOrd="0" presId="urn:microsoft.com/office/officeart/2005/8/layout/list1"/>
    <dgm:cxn modelId="{833F2337-C68D-417C-ABF3-0C49EF0C8EC4}" type="presParOf" srcId="{02D28816-6361-4686-880F-01FF1E152538}" destId="{8E51B4DF-4C0A-4375-9DCB-D926383F6547}" srcOrd="7" destOrd="0" presId="urn:microsoft.com/office/officeart/2005/8/layout/list1"/>
    <dgm:cxn modelId="{B1FE8A95-00CC-4372-8A22-B698637C29FE}" type="presParOf" srcId="{02D28816-6361-4686-880F-01FF1E152538}" destId="{BA812FFB-A778-4738-B78B-8F329670705D}" srcOrd="8" destOrd="0" presId="urn:microsoft.com/office/officeart/2005/8/layout/list1"/>
    <dgm:cxn modelId="{E51411A2-4B5F-45E8-BD8C-1BB6A3440CEB}" type="presParOf" srcId="{BA812FFB-A778-4738-B78B-8F329670705D}" destId="{AA2EC515-241E-40CE-AFC1-0CA04C544F16}" srcOrd="0" destOrd="0" presId="urn:microsoft.com/office/officeart/2005/8/layout/list1"/>
    <dgm:cxn modelId="{889D3F80-F526-4FBD-95E4-823EA312B091}" type="presParOf" srcId="{BA812FFB-A778-4738-B78B-8F329670705D}" destId="{AFF8DA3B-7A73-4969-830B-A037849A533F}" srcOrd="1" destOrd="0" presId="urn:microsoft.com/office/officeart/2005/8/layout/list1"/>
    <dgm:cxn modelId="{76F09EB9-CC47-4F0F-97D9-E48249A97098}" type="presParOf" srcId="{02D28816-6361-4686-880F-01FF1E152538}" destId="{1E4492D2-0112-4A34-949B-0EF0496D1C6E}" srcOrd="9" destOrd="0" presId="urn:microsoft.com/office/officeart/2005/8/layout/list1"/>
    <dgm:cxn modelId="{D266FA56-D285-49B2-93FE-A25C7E648CF3}" type="presParOf" srcId="{02D28816-6361-4686-880F-01FF1E152538}" destId="{72F71B3D-BC45-4004-8D4E-CEC2C42FF8EF}" srcOrd="10"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ACE1FED-17B0-48D2-BB74-3E08DFB4FE52}"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n-GB"/>
        </a:p>
      </dgm:t>
    </dgm:pt>
    <dgm:pt modelId="{5FB687B3-1826-4226-B5C1-1995BEDE5712}">
      <dgm:prSet phldrT="[Text]"/>
      <dgm:spPr>
        <a:xfrm>
          <a:off x="1034203" y="1615204"/>
          <a:ext cx="2160645" cy="693536"/>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a:solidFill>
                <a:sysClr val="window" lastClr="FFFFFF"/>
              </a:solidFill>
              <a:latin typeface="Arial" panose="020B0604020202020204" pitchFamily="34" charset="0"/>
              <a:ea typeface="+mn-ea"/>
              <a:cs typeface="Arial" panose="020B0604020202020204" pitchFamily="34" charset="0"/>
            </a:rPr>
            <a:t>Accountable</a:t>
          </a:r>
        </a:p>
      </dgm:t>
    </dgm:pt>
    <dgm:pt modelId="{C2ACEC7F-308E-4CA1-B4FB-95DE640ACE0F}" type="parTrans" cxnId="{61EEFFAB-1590-4708-A711-CEC0D97C87B4}">
      <dgm:prSet/>
      <dgm:spPr/>
      <dgm:t>
        <a:bodyPr/>
        <a:lstStyle/>
        <a:p>
          <a:endParaRPr lang="en-GB">
            <a:latin typeface="Arial" panose="020B0604020202020204" pitchFamily="34" charset="0"/>
            <a:cs typeface="Arial" panose="020B0604020202020204" pitchFamily="34" charset="0"/>
          </a:endParaRPr>
        </a:p>
      </dgm:t>
    </dgm:pt>
    <dgm:pt modelId="{AC9B09FA-911A-4C4C-A6C0-886DAD94C877}" type="sibTrans" cxnId="{61EEFFAB-1590-4708-A711-CEC0D97C87B4}">
      <dgm:prSet/>
      <dgm:spPr/>
      <dgm:t>
        <a:bodyPr/>
        <a:lstStyle/>
        <a:p>
          <a:endParaRPr lang="en-GB">
            <a:latin typeface="Arial" panose="020B0604020202020204" pitchFamily="34" charset="0"/>
            <a:cs typeface="Arial" panose="020B0604020202020204" pitchFamily="34" charset="0"/>
          </a:endParaRPr>
        </a:p>
      </dgm:t>
    </dgm:pt>
    <dgm:pt modelId="{708A9FFC-E0E9-468F-B7A8-F5636006C20B}">
      <dgm:prSet phldrT="[Text]"/>
      <dgm:spPr>
        <a:xfrm>
          <a:off x="1041135" y="4489720"/>
          <a:ext cx="2160645" cy="693536"/>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a:solidFill>
                <a:sysClr val="window" lastClr="FFFFFF"/>
              </a:solidFill>
              <a:latin typeface="Arial" panose="020B0604020202020204" pitchFamily="34" charset="0"/>
              <a:ea typeface="+mn-ea"/>
              <a:cs typeface="Arial" panose="020B0604020202020204" pitchFamily="34" charset="0"/>
            </a:rPr>
            <a:t>Advocate</a:t>
          </a:r>
        </a:p>
      </dgm:t>
    </dgm:pt>
    <dgm:pt modelId="{4E45878E-09D6-4B95-89FA-B68D44947AD5}" type="parTrans" cxnId="{7B94591E-4B00-46F4-A21D-23C8032A955D}">
      <dgm:prSet/>
      <dgm:spPr/>
      <dgm:t>
        <a:bodyPr/>
        <a:lstStyle/>
        <a:p>
          <a:endParaRPr lang="en-GB">
            <a:latin typeface="Arial" panose="020B0604020202020204" pitchFamily="34" charset="0"/>
            <a:cs typeface="Arial" panose="020B0604020202020204" pitchFamily="34" charset="0"/>
          </a:endParaRPr>
        </a:p>
      </dgm:t>
    </dgm:pt>
    <dgm:pt modelId="{C8FC3D04-BABB-4FC7-BA15-9204DBE7FFB4}" type="sibTrans" cxnId="{7B94591E-4B00-46F4-A21D-23C8032A955D}">
      <dgm:prSet/>
      <dgm:spPr/>
      <dgm:t>
        <a:bodyPr/>
        <a:lstStyle/>
        <a:p>
          <a:endParaRPr lang="en-GB">
            <a:latin typeface="Arial" panose="020B0604020202020204" pitchFamily="34" charset="0"/>
            <a:cs typeface="Arial" panose="020B0604020202020204" pitchFamily="34" charset="0"/>
          </a:endParaRPr>
        </a:p>
      </dgm:t>
    </dgm:pt>
    <dgm:pt modelId="{75E4480A-7BFE-4F38-BE9C-F4E9598DC784}">
      <dgm:prSet phldrT="[Text]"/>
      <dgm:spPr>
        <a:xfrm>
          <a:off x="3560482" y="4469012"/>
          <a:ext cx="2160645" cy="693536"/>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a:solidFill>
                <a:sysClr val="window" lastClr="FFFFFF"/>
              </a:solidFill>
              <a:latin typeface="Arial" panose="020B0604020202020204" pitchFamily="34" charset="0"/>
              <a:ea typeface="+mn-ea"/>
              <a:cs typeface="Arial" panose="020B0604020202020204" pitchFamily="34" charset="0"/>
            </a:rPr>
            <a:t>Competent</a:t>
          </a:r>
        </a:p>
      </dgm:t>
    </dgm:pt>
    <dgm:pt modelId="{9BCBBF72-3532-4FFB-A412-62F6F2D20429}" type="parTrans" cxnId="{778BD57C-4C6D-4ED2-834A-A470DCA706F9}">
      <dgm:prSet/>
      <dgm:spPr/>
      <dgm:t>
        <a:bodyPr/>
        <a:lstStyle/>
        <a:p>
          <a:endParaRPr lang="en-GB">
            <a:latin typeface="Arial" panose="020B0604020202020204" pitchFamily="34" charset="0"/>
            <a:cs typeface="Arial" panose="020B0604020202020204" pitchFamily="34" charset="0"/>
          </a:endParaRPr>
        </a:p>
      </dgm:t>
    </dgm:pt>
    <dgm:pt modelId="{33AA76E7-D324-4E3A-A758-F9EA83F6109B}" type="sibTrans" cxnId="{778BD57C-4C6D-4ED2-834A-A470DCA706F9}">
      <dgm:prSet/>
      <dgm:spPr/>
      <dgm:t>
        <a:bodyPr/>
        <a:lstStyle/>
        <a:p>
          <a:endParaRPr lang="en-GB">
            <a:latin typeface="Arial" panose="020B0604020202020204" pitchFamily="34" charset="0"/>
            <a:cs typeface="Arial" panose="020B0604020202020204" pitchFamily="34" charset="0"/>
          </a:endParaRPr>
        </a:p>
      </dgm:t>
    </dgm:pt>
    <dgm:pt modelId="{8F090138-C89E-4539-BA3C-0A17E88804C9}">
      <dgm:prSet phldrT="[Text]"/>
      <dgm:spPr>
        <a:xfrm>
          <a:off x="3560482" y="1615204"/>
          <a:ext cx="2160645" cy="693536"/>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GB">
              <a:solidFill>
                <a:sysClr val="window" lastClr="FFFFFF"/>
              </a:solidFill>
              <a:latin typeface="Arial" panose="020B0604020202020204" pitchFamily="34" charset="0"/>
              <a:ea typeface="+mn-ea"/>
              <a:cs typeface="Arial" panose="020B0604020202020204" pitchFamily="34" charset="0"/>
            </a:rPr>
            <a:t>Leadership</a:t>
          </a:r>
        </a:p>
      </dgm:t>
    </dgm:pt>
    <dgm:pt modelId="{75BA6E9F-77AE-4541-B2DB-E1BFB2D49C53}" type="parTrans" cxnId="{8E8D83A2-1139-4A5B-8FF4-227F92B53692}">
      <dgm:prSet/>
      <dgm:spPr/>
      <dgm:t>
        <a:bodyPr/>
        <a:lstStyle/>
        <a:p>
          <a:endParaRPr lang="en-GB">
            <a:latin typeface="Arial" panose="020B0604020202020204" pitchFamily="34" charset="0"/>
            <a:cs typeface="Arial" panose="020B0604020202020204" pitchFamily="34" charset="0"/>
          </a:endParaRPr>
        </a:p>
      </dgm:t>
    </dgm:pt>
    <dgm:pt modelId="{A9F9E99A-334A-4E00-8168-B86C60858257}" type="sibTrans" cxnId="{8E8D83A2-1139-4A5B-8FF4-227F92B53692}">
      <dgm:prSet/>
      <dgm:spPr/>
      <dgm:t>
        <a:bodyPr/>
        <a:lstStyle/>
        <a:p>
          <a:endParaRPr lang="en-GB">
            <a:latin typeface="Arial" panose="020B0604020202020204" pitchFamily="34" charset="0"/>
            <a:cs typeface="Arial" panose="020B0604020202020204" pitchFamily="34" charset="0"/>
          </a:endParaRPr>
        </a:p>
      </dgm:t>
    </dgm:pt>
    <dgm:pt modelId="{A9F30B49-7302-42D8-BFB1-2B0C5048DEA6}">
      <dgm:prSet/>
      <dgm:spPr>
        <a:xfrm>
          <a:off x="1034203"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Challenge </a:t>
          </a:r>
        </a:p>
      </dgm:t>
    </dgm:pt>
    <dgm:pt modelId="{28EAC00D-D55B-48AB-974C-069140AF1374}" type="parTrans" cxnId="{9070A7B1-E46A-4F02-814D-15C9B2C02F6B}">
      <dgm:prSet/>
      <dgm:spPr/>
      <dgm:t>
        <a:bodyPr/>
        <a:lstStyle/>
        <a:p>
          <a:endParaRPr lang="en-GB">
            <a:latin typeface="Arial" panose="020B0604020202020204" pitchFamily="34" charset="0"/>
            <a:cs typeface="Arial" panose="020B0604020202020204" pitchFamily="34" charset="0"/>
          </a:endParaRPr>
        </a:p>
      </dgm:t>
    </dgm:pt>
    <dgm:pt modelId="{68AB9239-90E4-4E9A-8F9E-B1BE0A082470}" type="sibTrans" cxnId="{9070A7B1-E46A-4F02-814D-15C9B2C02F6B}">
      <dgm:prSet/>
      <dgm:spPr/>
      <dgm:t>
        <a:bodyPr/>
        <a:lstStyle/>
        <a:p>
          <a:endParaRPr lang="en-GB">
            <a:latin typeface="Arial" panose="020B0604020202020204" pitchFamily="34" charset="0"/>
            <a:cs typeface="Arial" panose="020B0604020202020204" pitchFamily="34" charset="0"/>
          </a:endParaRPr>
        </a:p>
      </dgm:t>
    </dgm:pt>
    <dgm:pt modelId="{EC0C429E-B76C-46A1-A3FC-7FF6DFD335A1}">
      <dgm:prSet/>
      <dgm:spPr>
        <a:xfrm>
          <a:off x="1034203"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Solve problems</a:t>
          </a:r>
        </a:p>
      </dgm:t>
    </dgm:pt>
    <dgm:pt modelId="{6F486ACE-3112-4F6F-9131-66AECE8810B8}" type="parTrans" cxnId="{2D50AD1E-1A79-4B6E-AF94-2D2F5C23D363}">
      <dgm:prSet/>
      <dgm:spPr/>
      <dgm:t>
        <a:bodyPr/>
        <a:lstStyle/>
        <a:p>
          <a:endParaRPr lang="en-GB">
            <a:latin typeface="Arial" panose="020B0604020202020204" pitchFamily="34" charset="0"/>
            <a:cs typeface="Arial" panose="020B0604020202020204" pitchFamily="34" charset="0"/>
          </a:endParaRPr>
        </a:p>
      </dgm:t>
    </dgm:pt>
    <dgm:pt modelId="{DF6FDF7D-B96A-478F-8C88-2CDDC69C1472}" type="sibTrans" cxnId="{2D50AD1E-1A79-4B6E-AF94-2D2F5C23D363}">
      <dgm:prSet/>
      <dgm:spPr/>
      <dgm:t>
        <a:bodyPr/>
        <a:lstStyle/>
        <a:p>
          <a:endParaRPr lang="en-GB">
            <a:latin typeface="Arial" panose="020B0604020202020204" pitchFamily="34" charset="0"/>
            <a:cs typeface="Arial" panose="020B0604020202020204" pitchFamily="34" charset="0"/>
          </a:endParaRPr>
        </a:p>
      </dgm:t>
    </dgm:pt>
    <dgm:pt modelId="{A02E4F7D-44A4-4ADA-8D5F-04C3A26F7AFA}">
      <dgm:prSet/>
      <dgm:spPr>
        <a:xfrm>
          <a:off x="1034203"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Take responsibility</a:t>
          </a:r>
        </a:p>
      </dgm:t>
    </dgm:pt>
    <dgm:pt modelId="{8464D0BB-B255-46AC-8179-E11371EA47D7}" type="parTrans" cxnId="{C9FAA068-9C2D-4394-A0F7-CCF621472306}">
      <dgm:prSet/>
      <dgm:spPr/>
      <dgm:t>
        <a:bodyPr/>
        <a:lstStyle/>
        <a:p>
          <a:endParaRPr lang="en-GB">
            <a:latin typeface="Arial" panose="020B0604020202020204" pitchFamily="34" charset="0"/>
            <a:cs typeface="Arial" panose="020B0604020202020204" pitchFamily="34" charset="0"/>
          </a:endParaRPr>
        </a:p>
      </dgm:t>
    </dgm:pt>
    <dgm:pt modelId="{1E7AB52D-9F0C-4FD3-B7F0-483223B9235F}" type="sibTrans" cxnId="{C9FAA068-9C2D-4394-A0F7-CCF621472306}">
      <dgm:prSet/>
      <dgm:spPr/>
      <dgm:t>
        <a:bodyPr/>
        <a:lstStyle/>
        <a:p>
          <a:endParaRPr lang="en-GB">
            <a:latin typeface="Arial" panose="020B0604020202020204" pitchFamily="34" charset="0"/>
            <a:cs typeface="Arial" panose="020B0604020202020204" pitchFamily="34" charset="0"/>
          </a:endParaRPr>
        </a:p>
      </dgm:t>
    </dgm:pt>
    <dgm:pt modelId="{B2A4DF0D-4965-46C1-9550-249FF5A7010A}">
      <dgm:prSet/>
      <dgm:spPr>
        <a:xfrm>
          <a:off x="1034203"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Reflect</a:t>
          </a:r>
        </a:p>
      </dgm:t>
    </dgm:pt>
    <dgm:pt modelId="{04795B6E-1320-4328-AF5A-A84C391C852F}" type="parTrans" cxnId="{775836E6-9037-4012-9D3E-680BBF10B98B}">
      <dgm:prSet/>
      <dgm:spPr/>
      <dgm:t>
        <a:bodyPr/>
        <a:lstStyle/>
        <a:p>
          <a:endParaRPr lang="en-GB">
            <a:latin typeface="Arial" panose="020B0604020202020204" pitchFamily="34" charset="0"/>
            <a:cs typeface="Arial" panose="020B0604020202020204" pitchFamily="34" charset="0"/>
          </a:endParaRPr>
        </a:p>
      </dgm:t>
    </dgm:pt>
    <dgm:pt modelId="{5BEC66C8-39FD-4A99-A4D3-95774EB77FCC}" type="sibTrans" cxnId="{775836E6-9037-4012-9D3E-680BBF10B98B}">
      <dgm:prSet/>
      <dgm:spPr/>
      <dgm:t>
        <a:bodyPr/>
        <a:lstStyle/>
        <a:p>
          <a:endParaRPr lang="en-GB">
            <a:latin typeface="Arial" panose="020B0604020202020204" pitchFamily="34" charset="0"/>
            <a:cs typeface="Arial" panose="020B0604020202020204" pitchFamily="34" charset="0"/>
          </a:endParaRPr>
        </a:p>
      </dgm:t>
    </dgm:pt>
    <dgm:pt modelId="{1486B6F0-F923-4C5E-ADF5-59B757202319}">
      <dgm:prSet/>
      <dgm:spPr>
        <a:xfrm>
          <a:off x="1034203"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Evidence based</a:t>
          </a:r>
        </a:p>
      </dgm:t>
    </dgm:pt>
    <dgm:pt modelId="{C8B15211-09B8-40B2-AF46-6B8FE3689710}" type="parTrans" cxnId="{8D83699A-52A7-42FB-8BD9-BC51494693BE}">
      <dgm:prSet/>
      <dgm:spPr/>
      <dgm:t>
        <a:bodyPr/>
        <a:lstStyle/>
        <a:p>
          <a:endParaRPr lang="en-GB">
            <a:latin typeface="Arial" panose="020B0604020202020204" pitchFamily="34" charset="0"/>
            <a:cs typeface="Arial" panose="020B0604020202020204" pitchFamily="34" charset="0"/>
          </a:endParaRPr>
        </a:p>
      </dgm:t>
    </dgm:pt>
    <dgm:pt modelId="{929B3B44-D947-4152-A57A-585D0C5A9B4F}" type="sibTrans" cxnId="{8D83699A-52A7-42FB-8BD9-BC51494693BE}">
      <dgm:prSet/>
      <dgm:spPr/>
      <dgm:t>
        <a:bodyPr/>
        <a:lstStyle/>
        <a:p>
          <a:endParaRPr lang="en-GB">
            <a:latin typeface="Arial" panose="020B0604020202020204" pitchFamily="34" charset="0"/>
            <a:cs typeface="Arial" panose="020B0604020202020204" pitchFamily="34" charset="0"/>
          </a:endParaRPr>
        </a:p>
      </dgm:t>
    </dgm:pt>
    <dgm:pt modelId="{49F09ED3-0038-443A-BED2-0D81B9997261}">
      <dgm:prSet/>
      <dgm:spPr>
        <a:xfrm>
          <a:off x="3560482"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Autonomous</a:t>
          </a:r>
        </a:p>
      </dgm:t>
    </dgm:pt>
    <dgm:pt modelId="{05B0470C-7C73-4046-B19E-BADD6E9D7DA0}" type="parTrans" cxnId="{A35B8CF0-A68F-4394-9C49-359AC8CB0D07}">
      <dgm:prSet/>
      <dgm:spPr/>
      <dgm:t>
        <a:bodyPr/>
        <a:lstStyle/>
        <a:p>
          <a:endParaRPr lang="en-GB">
            <a:latin typeface="Arial" panose="020B0604020202020204" pitchFamily="34" charset="0"/>
            <a:cs typeface="Arial" panose="020B0604020202020204" pitchFamily="34" charset="0"/>
          </a:endParaRPr>
        </a:p>
      </dgm:t>
    </dgm:pt>
    <dgm:pt modelId="{E1FC1451-0D57-4943-ADDB-4BC18DF6A06F}" type="sibTrans" cxnId="{A35B8CF0-A68F-4394-9C49-359AC8CB0D07}">
      <dgm:prSet/>
      <dgm:spPr/>
      <dgm:t>
        <a:bodyPr/>
        <a:lstStyle/>
        <a:p>
          <a:endParaRPr lang="en-GB">
            <a:latin typeface="Arial" panose="020B0604020202020204" pitchFamily="34" charset="0"/>
            <a:cs typeface="Arial" panose="020B0604020202020204" pitchFamily="34" charset="0"/>
          </a:endParaRPr>
        </a:p>
      </dgm:t>
    </dgm:pt>
    <dgm:pt modelId="{3EEC20E1-3C39-4AD5-9815-3168699CAFB4}">
      <dgm:prSet/>
      <dgm:spPr>
        <a:xfrm>
          <a:off x="3560482"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Innovative</a:t>
          </a:r>
        </a:p>
      </dgm:t>
    </dgm:pt>
    <dgm:pt modelId="{092BF419-5542-4C50-9BD2-65BB788FEE50}" type="parTrans" cxnId="{040DAD11-67DA-4307-A520-45ADC0F8A00B}">
      <dgm:prSet/>
      <dgm:spPr/>
      <dgm:t>
        <a:bodyPr/>
        <a:lstStyle/>
        <a:p>
          <a:endParaRPr lang="en-GB">
            <a:latin typeface="Arial" panose="020B0604020202020204" pitchFamily="34" charset="0"/>
            <a:cs typeface="Arial" panose="020B0604020202020204" pitchFamily="34" charset="0"/>
          </a:endParaRPr>
        </a:p>
      </dgm:t>
    </dgm:pt>
    <dgm:pt modelId="{9EAC79E2-494B-498E-A3B3-0DD1E44444AB}" type="sibTrans" cxnId="{040DAD11-67DA-4307-A520-45ADC0F8A00B}">
      <dgm:prSet/>
      <dgm:spPr/>
      <dgm:t>
        <a:bodyPr/>
        <a:lstStyle/>
        <a:p>
          <a:endParaRPr lang="en-GB">
            <a:latin typeface="Arial" panose="020B0604020202020204" pitchFamily="34" charset="0"/>
            <a:cs typeface="Arial" panose="020B0604020202020204" pitchFamily="34" charset="0"/>
          </a:endParaRPr>
        </a:p>
      </dgm:t>
    </dgm:pt>
    <dgm:pt modelId="{23B6A1E9-FF79-4B67-9D73-2CEB397491B3}">
      <dgm:prSet/>
      <dgm:spPr>
        <a:xfrm>
          <a:off x="3560482"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System thinker</a:t>
          </a:r>
        </a:p>
      </dgm:t>
    </dgm:pt>
    <dgm:pt modelId="{D5AA4E99-331B-4859-AB8F-B78F7A3D5DCE}" type="parTrans" cxnId="{0DAA0167-8E8F-40AB-B107-364160BA157B}">
      <dgm:prSet/>
      <dgm:spPr/>
      <dgm:t>
        <a:bodyPr/>
        <a:lstStyle/>
        <a:p>
          <a:endParaRPr lang="en-GB">
            <a:latin typeface="Arial" panose="020B0604020202020204" pitchFamily="34" charset="0"/>
            <a:cs typeface="Arial" panose="020B0604020202020204" pitchFamily="34" charset="0"/>
          </a:endParaRPr>
        </a:p>
      </dgm:t>
    </dgm:pt>
    <dgm:pt modelId="{6E0784EB-13E1-4265-9459-7F632007DAFC}" type="sibTrans" cxnId="{0DAA0167-8E8F-40AB-B107-364160BA157B}">
      <dgm:prSet/>
      <dgm:spPr/>
      <dgm:t>
        <a:bodyPr/>
        <a:lstStyle/>
        <a:p>
          <a:endParaRPr lang="en-GB">
            <a:latin typeface="Arial" panose="020B0604020202020204" pitchFamily="34" charset="0"/>
            <a:cs typeface="Arial" panose="020B0604020202020204" pitchFamily="34" charset="0"/>
          </a:endParaRPr>
        </a:p>
      </dgm:t>
    </dgm:pt>
    <dgm:pt modelId="{2F578EDA-ADE9-40D9-84AD-A6220764D2EA}">
      <dgm:prSet/>
      <dgm:spPr>
        <a:xfrm>
          <a:off x="3560482"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Honest</a:t>
          </a:r>
        </a:p>
      </dgm:t>
    </dgm:pt>
    <dgm:pt modelId="{8B86D0AE-9CEA-4031-830C-B0FA1AB460ED}" type="parTrans" cxnId="{E364F121-CC86-4478-8D1C-4476A6EEF03A}">
      <dgm:prSet/>
      <dgm:spPr/>
      <dgm:t>
        <a:bodyPr/>
        <a:lstStyle/>
        <a:p>
          <a:endParaRPr lang="en-GB">
            <a:latin typeface="Arial" panose="020B0604020202020204" pitchFamily="34" charset="0"/>
            <a:cs typeface="Arial" panose="020B0604020202020204" pitchFamily="34" charset="0"/>
          </a:endParaRPr>
        </a:p>
      </dgm:t>
    </dgm:pt>
    <dgm:pt modelId="{CEC71DF0-9B70-4232-9AF7-C24F58C4B620}" type="sibTrans" cxnId="{E364F121-CC86-4478-8D1C-4476A6EEF03A}">
      <dgm:prSet/>
      <dgm:spPr/>
      <dgm:t>
        <a:bodyPr/>
        <a:lstStyle/>
        <a:p>
          <a:endParaRPr lang="en-GB">
            <a:latin typeface="Arial" panose="020B0604020202020204" pitchFamily="34" charset="0"/>
            <a:cs typeface="Arial" panose="020B0604020202020204" pitchFamily="34" charset="0"/>
          </a:endParaRPr>
        </a:p>
      </dgm:t>
    </dgm:pt>
    <dgm:pt modelId="{092F9741-73F7-4002-B0BF-6124F6250BFD}">
      <dgm:prSet/>
      <dgm:spPr>
        <a:xfrm>
          <a:off x="3560482"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 coordinator</a:t>
          </a:r>
        </a:p>
      </dgm:t>
    </dgm:pt>
    <dgm:pt modelId="{541B2560-817D-4153-8A8F-C68F57068EA2}" type="parTrans" cxnId="{045AA0F1-7CE7-4F5C-AD88-9FD5E17E2C9E}">
      <dgm:prSet/>
      <dgm:spPr/>
      <dgm:t>
        <a:bodyPr/>
        <a:lstStyle/>
        <a:p>
          <a:endParaRPr lang="en-GB">
            <a:latin typeface="Arial" panose="020B0604020202020204" pitchFamily="34" charset="0"/>
            <a:cs typeface="Arial" panose="020B0604020202020204" pitchFamily="34" charset="0"/>
          </a:endParaRPr>
        </a:p>
      </dgm:t>
    </dgm:pt>
    <dgm:pt modelId="{7499D3FA-2236-4BD7-9281-8117D3F1E757}" type="sibTrans" cxnId="{045AA0F1-7CE7-4F5C-AD88-9FD5E17E2C9E}">
      <dgm:prSet/>
      <dgm:spPr/>
      <dgm:t>
        <a:bodyPr/>
        <a:lstStyle/>
        <a:p>
          <a:endParaRPr lang="en-GB">
            <a:latin typeface="Arial" panose="020B0604020202020204" pitchFamily="34" charset="0"/>
            <a:cs typeface="Arial" panose="020B0604020202020204" pitchFamily="34" charset="0"/>
          </a:endParaRPr>
        </a:p>
      </dgm:t>
    </dgm:pt>
    <dgm:pt modelId="{4247FB5F-D74B-476B-8517-57E1FD361CC8}">
      <dgm:prSet/>
      <dgm:spPr>
        <a:xfrm>
          <a:off x="1041135" y="2876845"/>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Resilient</a:t>
          </a:r>
        </a:p>
      </dgm:t>
    </dgm:pt>
    <dgm:pt modelId="{D6AA868C-C002-4BE1-B8AB-4715DBB5156E}" type="parTrans" cxnId="{69964921-C0A5-4A6B-B9A0-8B73243AF08C}">
      <dgm:prSet/>
      <dgm:spPr/>
      <dgm:t>
        <a:bodyPr/>
        <a:lstStyle/>
        <a:p>
          <a:endParaRPr lang="en-GB">
            <a:latin typeface="Arial" panose="020B0604020202020204" pitchFamily="34" charset="0"/>
            <a:cs typeface="Arial" panose="020B0604020202020204" pitchFamily="34" charset="0"/>
          </a:endParaRPr>
        </a:p>
      </dgm:t>
    </dgm:pt>
    <dgm:pt modelId="{BD9113CF-02CD-471D-8855-BD06913A4C8B}" type="sibTrans" cxnId="{69964921-C0A5-4A6B-B9A0-8B73243AF08C}">
      <dgm:prSet/>
      <dgm:spPr/>
      <dgm:t>
        <a:bodyPr/>
        <a:lstStyle/>
        <a:p>
          <a:endParaRPr lang="en-GB">
            <a:latin typeface="Arial" panose="020B0604020202020204" pitchFamily="34" charset="0"/>
            <a:cs typeface="Arial" panose="020B0604020202020204" pitchFamily="34" charset="0"/>
          </a:endParaRPr>
        </a:p>
      </dgm:t>
    </dgm:pt>
    <dgm:pt modelId="{2A68395A-853F-42F6-B211-EC150A1A0103}">
      <dgm:prSet/>
      <dgm:spPr>
        <a:xfrm>
          <a:off x="1041135" y="2876845"/>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Emotional intelligence</a:t>
          </a:r>
        </a:p>
      </dgm:t>
    </dgm:pt>
    <dgm:pt modelId="{094E6BE2-86C1-4E46-ADF7-D248A8704627}" type="parTrans" cxnId="{CEB77598-1730-4CF8-84E0-D74230BEB2B0}">
      <dgm:prSet/>
      <dgm:spPr/>
      <dgm:t>
        <a:bodyPr/>
        <a:lstStyle/>
        <a:p>
          <a:endParaRPr lang="en-GB">
            <a:latin typeface="Arial" panose="020B0604020202020204" pitchFamily="34" charset="0"/>
            <a:cs typeface="Arial" panose="020B0604020202020204" pitchFamily="34" charset="0"/>
          </a:endParaRPr>
        </a:p>
      </dgm:t>
    </dgm:pt>
    <dgm:pt modelId="{A046DAF8-819A-49FC-9EE8-88D58F0324BD}" type="sibTrans" cxnId="{CEB77598-1730-4CF8-84E0-D74230BEB2B0}">
      <dgm:prSet/>
      <dgm:spPr/>
      <dgm:t>
        <a:bodyPr/>
        <a:lstStyle/>
        <a:p>
          <a:endParaRPr lang="en-GB">
            <a:latin typeface="Arial" panose="020B0604020202020204" pitchFamily="34" charset="0"/>
            <a:cs typeface="Arial" panose="020B0604020202020204" pitchFamily="34" charset="0"/>
          </a:endParaRPr>
        </a:p>
      </dgm:t>
    </dgm:pt>
    <dgm:pt modelId="{24700961-5A9F-4F22-979B-BD3E93E038BE}">
      <dgm:prSet/>
      <dgm:spPr>
        <a:xfrm>
          <a:off x="1041135" y="2876845"/>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Compassionate</a:t>
          </a:r>
        </a:p>
      </dgm:t>
    </dgm:pt>
    <dgm:pt modelId="{8175257E-7DD8-42EF-8183-F40202721050}" type="parTrans" cxnId="{BC9F246D-61E3-4039-99FB-3AFD4A92E8A9}">
      <dgm:prSet/>
      <dgm:spPr/>
      <dgm:t>
        <a:bodyPr/>
        <a:lstStyle/>
        <a:p>
          <a:endParaRPr lang="en-GB">
            <a:latin typeface="Arial" panose="020B0604020202020204" pitchFamily="34" charset="0"/>
            <a:cs typeface="Arial" panose="020B0604020202020204" pitchFamily="34" charset="0"/>
          </a:endParaRPr>
        </a:p>
      </dgm:t>
    </dgm:pt>
    <dgm:pt modelId="{00731DB8-BA7D-4CCB-A48B-211B84807B7A}" type="sibTrans" cxnId="{BC9F246D-61E3-4039-99FB-3AFD4A92E8A9}">
      <dgm:prSet/>
      <dgm:spPr/>
      <dgm:t>
        <a:bodyPr/>
        <a:lstStyle/>
        <a:p>
          <a:endParaRPr lang="en-GB">
            <a:latin typeface="Arial" panose="020B0604020202020204" pitchFamily="34" charset="0"/>
            <a:cs typeface="Arial" panose="020B0604020202020204" pitchFamily="34" charset="0"/>
          </a:endParaRPr>
        </a:p>
      </dgm:t>
    </dgm:pt>
    <dgm:pt modelId="{AFD273C1-EA66-4F44-9D7B-2C0ED843101F}">
      <dgm:prSet/>
      <dgm:spPr>
        <a:xfrm>
          <a:off x="1041135" y="2876845"/>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Impartial</a:t>
          </a:r>
        </a:p>
      </dgm:t>
    </dgm:pt>
    <dgm:pt modelId="{7F438CCD-2C3D-495B-B150-9393BF2A3858}" type="parTrans" cxnId="{85BAA336-3222-4B58-9B28-F6B46B9B437D}">
      <dgm:prSet/>
      <dgm:spPr/>
      <dgm:t>
        <a:bodyPr/>
        <a:lstStyle/>
        <a:p>
          <a:endParaRPr lang="en-GB">
            <a:latin typeface="Arial" panose="020B0604020202020204" pitchFamily="34" charset="0"/>
            <a:cs typeface="Arial" panose="020B0604020202020204" pitchFamily="34" charset="0"/>
          </a:endParaRPr>
        </a:p>
      </dgm:t>
    </dgm:pt>
    <dgm:pt modelId="{82584283-7D6A-4838-81E0-3390DE4AE9A6}" type="sibTrans" cxnId="{85BAA336-3222-4B58-9B28-F6B46B9B437D}">
      <dgm:prSet/>
      <dgm:spPr/>
      <dgm:t>
        <a:bodyPr/>
        <a:lstStyle/>
        <a:p>
          <a:endParaRPr lang="en-GB">
            <a:latin typeface="Arial" panose="020B0604020202020204" pitchFamily="34" charset="0"/>
            <a:cs typeface="Arial" panose="020B0604020202020204" pitchFamily="34" charset="0"/>
          </a:endParaRPr>
        </a:p>
      </dgm:t>
    </dgm:pt>
    <dgm:pt modelId="{5927D440-FFE4-4021-941B-BF947B2915BF}">
      <dgm:prSet/>
      <dgm:spPr>
        <a:xfrm>
          <a:off x="3560482" y="2856136"/>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Confident</a:t>
          </a:r>
        </a:p>
      </dgm:t>
    </dgm:pt>
    <dgm:pt modelId="{BC91F589-5296-4580-B1DB-2CFBC248ADC5}" type="parTrans" cxnId="{CD429673-77C5-4708-8B5B-F77A126365EE}">
      <dgm:prSet/>
      <dgm:spPr/>
      <dgm:t>
        <a:bodyPr/>
        <a:lstStyle/>
        <a:p>
          <a:endParaRPr lang="en-GB">
            <a:latin typeface="Arial" panose="020B0604020202020204" pitchFamily="34" charset="0"/>
            <a:cs typeface="Arial" panose="020B0604020202020204" pitchFamily="34" charset="0"/>
          </a:endParaRPr>
        </a:p>
      </dgm:t>
    </dgm:pt>
    <dgm:pt modelId="{616161E4-36C9-4D60-8633-E76167F91FC0}" type="sibTrans" cxnId="{CD429673-77C5-4708-8B5B-F77A126365EE}">
      <dgm:prSet/>
      <dgm:spPr/>
      <dgm:t>
        <a:bodyPr/>
        <a:lstStyle/>
        <a:p>
          <a:endParaRPr lang="en-GB">
            <a:latin typeface="Arial" panose="020B0604020202020204" pitchFamily="34" charset="0"/>
            <a:cs typeface="Arial" panose="020B0604020202020204" pitchFamily="34" charset="0"/>
          </a:endParaRPr>
        </a:p>
      </dgm:t>
    </dgm:pt>
    <dgm:pt modelId="{B70E356B-845D-44D7-AD6C-2313E0EDD386}">
      <dgm:prSet/>
      <dgm:spPr>
        <a:xfrm>
          <a:off x="3560482" y="2856136"/>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Clinically skilled</a:t>
          </a:r>
        </a:p>
      </dgm:t>
    </dgm:pt>
    <dgm:pt modelId="{5D48F8D4-EBF8-4417-8391-229114CA416C}" type="parTrans" cxnId="{FF2CC036-3998-4373-B0D1-309A0C4CDBC7}">
      <dgm:prSet/>
      <dgm:spPr/>
      <dgm:t>
        <a:bodyPr/>
        <a:lstStyle/>
        <a:p>
          <a:endParaRPr lang="en-GB">
            <a:latin typeface="Arial" panose="020B0604020202020204" pitchFamily="34" charset="0"/>
            <a:cs typeface="Arial" panose="020B0604020202020204" pitchFamily="34" charset="0"/>
          </a:endParaRPr>
        </a:p>
      </dgm:t>
    </dgm:pt>
    <dgm:pt modelId="{F7A48C57-8EF1-4869-9215-82ED52F187C6}" type="sibTrans" cxnId="{FF2CC036-3998-4373-B0D1-309A0C4CDBC7}">
      <dgm:prSet/>
      <dgm:spPr/>
      <dgm:t>
        <a:bodyPr/>
        <a:lstStyle/>
        <a:p>
          <a:endParaRPr lang="en-GB">
            <a:latin typeface="Arial" panose="020B0604020202020204" pitchFamily="34" charset="0"/>
            <a:cs typeface="Arial" panose="020B0604020202020204" pitchFamily="34" charset="0"/>
          </a:endParaRPr>
        </a:p>
      </dgm:t>
    </dgm:pt>
    <dgm:pt modelId="{2D04EBFE-B02C-4FFC-AE3B-A9FFB5D04BB2}">
      <dgm:prSet/>
      <dgm:spPr>
        <a:xfrm>
          <a:off x="3560482" y="2856136"/>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Critical thinker</a:t>
          </a:r>
        </a:p>
      </dgm:t>
    </dgm:pt>
    <dgm:pt modelId="{F107688E-FDC1-45A8-8FDD-0E150762B8BD}" type="parTrans" cxnId="{92413CCD-AB49-43CE-A1C1-166DA42A5679}">
      <dgm:prSet/>
      <dgm:spPr/>
      <dgm:t>
        <a:bodyPr/>
        <a:lstStyle/>
        <a:p>
          <a:endParaRPr lang="en-GB">
            <a:latin typeface="Arial" panose="020B0604020202020204" pitchFamily="34" charset="0"/>
            <a:cs typeface="Arial" panose="020B0604020202020204" pitchFamily="34" charset="0"/>
          </a:endParaRPr>
        </a:p>
      </dgm:t>
    </dgm:pt>
    <dgm:pt modelId="{79579E9D-F915-4256-95E6-1210F6F45B50}" type="sibTrans" cxnId="{92413CCD-AB49-43CE-A1C1-166DA42A5679}">
      <dgm:prSet/>
      <dgm:spPr/>
      <dgm:t>
        <a:bodyPr/>
        <a:lstStyle/>
        <a:p>
          <a:endParaRPr lang="en-GB">
            <a:latin typeface="Arial" panose="020B0604020202020204" pitchFamily="34" charset="0"/>
            <a:cs typeface="Arial" panose="020B0604020202020204" pitchFamily="34" charset="0"/>
          </a:endParaRPr>
        </a:p>
      </dgm:t>
    </dgm:pt>
    <dgm:pt modelId="{7DE41837-73FF-4A18-8082-7BA1E171AC7F}">
      <dgm:prSet/>
      <dgm:spPr>
        <a:xfrm>
          <a:off x="3560482" y="2856136"/>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en-GB">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Inquiring</a:t>
          </a:r>
        </a:p>
      </dgm:t>
    </dgm:pt>
    <dgm:pt modelId="{7234610A-2AAA-4EC8-A22A-6E167222D871}" type="parTrans" cxnId="{DF0E8E36-F046-4904-99EE-1F219FF698A6}">
      <dgm:prSet/>
      <dgm:spPr/>
      <dgm:t>
        <a:bodyPr/>
        <a:lstStyle/>
        <a:p>
          <a:endParaRPr lang="en-GB">
            <a:latin typeface="Arial" panose="020B0604020202020204" pitchFamily="34" charset="0"/>
            <a:cs typeface="Arial" panose="020B0604020202020204" pitchFamily="34" charset="0"/>
          </a:endParaRPr>
        </a:p>
      </dgm:t>
    </dgm:pt>
    <dgm:pt modelId="{EF2A4186-37F6-4981-9111-5242C3B13F98}" type="sibTrans" cxnId="{DF0E8E36-F046-4904-99EE-1F219FF698A6}">
      <dgm:prSet/>
      <dgm:spPr/>
      <dgm:t>
        <a:bodyPr/>
        <a:lstStyle/>
        <a:p>
          <a:endParaRPr lang="en-GB">
            <a:latin typeface="Arial" panose="020B0604020202020204" pitchFamily="34" charset="0"/>
            <a:cs typeface="Arial" panose="020B0604020202020204" pitchFamily="34" charset="0"/>
          </a:endParaRPr>
        </a:p>
      </dgm:t>
    </dgm:pt>
    <dgm:pt modelId="{B2684AAF-9909-4377-BAC3-533A9AACD48F}" type="pres">
      <dgm:prSet presAssocID="{3ACE1FED-17B0-48D2-BB74-3E08DFB4FE52}" presName="diagram" presStyleCnt="0">
        <dgm:presLayoutVars>
          <dgm:dir/>
          <dgm:animLvl val="lvl"/>
          <dgm:resizeHandles val="exact"/>
        </dgm:presLayoutVars>
      </dgm:prSet>
      <dgm:spPr/>
    </dgm:pt>
    <dgm:pt modelId="{2BADF3CE-6DAA-4755-8DAD-61BBF2BECACC}" type="pres">
      <dgm:prSet presAssocID="{5FB687B3-1826-4226-B5C1-1995BEDE5712}" presName="compNode" presStyleCnt="0"/>
      <dgm:spPr/>
    </dgm:pt>
    <dgm:pt modelId="{09DB8B8D-B880-4A77-B813-6684C799AF9D}" type="pres">
      <dgm:prSet presAssocID="{5FB687B3-1826-4226-B5C1-1995BEDE5712}" presName="childRect" presStyleLbl="bgAcc1" presStyleIdx="0" presStyleCnt="4">
        <dgm:presLayoutVars>
          <dgm:bulletEnabled val="1"/>
        </dgm:presLayoutVars>
      </dgm:prSet>
      <dgm:spPr/>
    </dgm:pt>
    <dgm:pt modelId="{3C48186B-E362-4960-81EA-677E14D556D8}" type="pres">
      <dgm:prSet presAssocID="{5FB687B3-1826-4226-B5C1-1995BEDE5712}" presName="parentText" presStyleLbl="node1" presStyleIdx="0" presStyleCnt="0">
        <dgm:presLayoutVars>
          <dgm:chMax val="0"/>
          <dgm:bulletEnabled val="1"/>
        </dgm:presLayoutVars>
      </dgm:prSet>
      <dgm:spPr/>
    </dgm:pt>
    <dgm:pt modelId="{1F752C9E-55EE-4DCD-A142-31198165150E}" type="pres">
      <dgm:prSet presAssocID="{5FB687B3-1826-4226-B5C1-1995BEDE5712}" presName="parentRect" presStyleLbl="alignNode1" presStyleIdx="0" presStyleCnt="4"/>
      <dgm:spPr/>
    </dgm:pt>
    <dgm:pt modelId="{05A5CFC0-4C4F-445E-AAB3-DEBC74EC002E}" type="pres">
      <dgm:prSet presAssocID="{5FB687B3-1826-4226-B5C1-1995BEDE5712}" presName="adorn" presStyleLbl="fgAccFollowNode1" presStyleIdx="0" presStyleCnt="4"/>
      <dgm:spPr>
        <a:xfrm>
          <a:off x="2616906" y="1725366"/>
          <a:ext cx="756225" cy="75622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rgbClr val="4F81BD">
              <a:alpha val="90000"/>
              <a:tint val="40000"/>
              <a:hueOff val="0"/>
              <a:satOff val="0"/>
              <a:lumOff val="0"/>
              <a:alphaOff val="0"/>
            </a:srgbClr>
          </a:solidFill>
          <a:prstDash val="solid"/>
        </a:ln>
        <a:effectLst/>
      </dgm:spPr>
      <dgm:extLst>
        <a:ext uri="{E40237B7-FDA0-4F09-8148-C483321AD2D9}">
          <dgm14:cNvPr xmlns:dgm14="http://schemas.microsoft.com/office/drawing/2010/diagram" id="0" name="" descr="Scales of justice"/>
        </a:ext>
      </dgm:extLst>
    </dgm:pt>
    <dgm:pt modelId="{4ADC5D6C-197A-4B78-9F7D-D70A72B9CB9A}" type="pres">
      <dgm:prSet presAssocID="{AC9B09FA-911A-4C4C-A6C0-886DAD94C877}" presName="sibTrans" presStyleLbl="sibTrans2D1" presStyleIdx="0" presStyleCnt="0"/>
      <dgm:spPr/>
    </dgm:pt>
    <dgm:pt modelId="{524674B7-7198-4D32-8083-2BF6DA1A07AC}" type="pres">
      <dgm:prSet presAssocID="{8F090138-C89E-4539-BA3C-0A17E88804C9}" presName="compNode" presStyleCnt="0"/>
      <dgm:spPr/>
    </dgm:pt>
    <dgm:pt modelId="{D822DB26-6E02-4966-9C86-C6C939A63CAF}" type="pres">
      <dgm:prSet presAssocID="{8F090138-C89E-4539-BA3C-0A17E88804C9}" presName="childRect" presStyleLbl="bgAcc1" presStyleIdx="1" presStyleCnt="4">
        <dgm:presLayoutVars>
          <dgm:bulletEnabled val="1"/>
        </dgm:presLayoutVars>
      </dgm:prSet>
      <dgm:spPr/>
    </dgm:pt>
    <dgm:pt modelId="{57C3764B-04A6-4964-B63E-057BD179B40E}" type="pres">
      <dgm:prSet presAssocID="{8F090138-C89E-4539-BA3C-0A17E88804C9}" presName="parentText" presStyleLbl="node1" presStyleIdx="0" presStyleCnt="0">
        <dgm:presLayoutVars>
          <dgm:chMax val="0"/>
          <dgm:bulletEnabled val="1"/>
        </dgm:presLayoutVars>
      </dgm:prSet>
      <dgm:spPr/>
    </dgm:pt>
    <dgm:pt modelId="{54D5F1BB-D0DF-41F4-B3EB-2B04F6BA7CF5}" type="pres">
      <dgm:prSet presAssocID="{8F090138-C89E-4539-BA3C-0A17E88804C9}" presName="parentRect" presStyleLbl="alignNode1" presStyleIdx="1" presStyleCnt="4"/>
      <dgm:spPr/>
    </dgm:pt>
    <dgm:pt modelId="{FC573DF5-95FD-4069-892F-75E929FEE8CE}" type="pres">
      <dgm:prSet presAssocID="{8F090138-C89E-4539-BA3C-0A17E88804C9}" presName="adorn" presStyleLbl="fgAccFollowNode1" presStyleIdx="1" presStyleCnt="4"/>
      <dgm:spPr>
        <a:xfrm>
          <a:off x="5143185" y="1725366"/>
          <a:ext cx="756225" cy="756225"/>
        </a:xfrm>
        <a:prstGeom prst="ellipse">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rgbClr val="4F81BD">
              <a:alpha val="90000"/>
              <a:tint val="40000"/>
              <a:hueOff val="0"/>
              <a:satOff val="0"/>
              <a:lumOff val="0"/>
              <a:alphaOff val="0"/>
            </a:srgbClr>
          </a:solidFill>
          <a:prstDash val="solid"/>
        </a:ln>
        <a:effectLst/>
      </dgm:spPr>
    </dgm:pt>
    <dgm:pt modelId="{53BA53B5-654E-4784-8428-41F6466A56ED}" type="pres">
      <dgm:prSet presAssocID="{A9F9E99A-334A-4E00-8168-B86C60858257}" presName="sibTrans" presStyleLbl="sibTrans2D1" presStyleIdx="0" presStyleCnt="0"/>
      <dgm:spPr/>
    </dgm:pt>
    <dgm:pt modelId="{2A17E5EB-ED18-4D9E-BF9C-AF481B98B2AA}" type="pres">
      <dgm:prSet presAssocID="{708A9FFC-E0E9-468F-B7A8-F5636006C20B}" presName="compNode" presStyleCnt="0"/>
      <dgm:spPr/>
    </dgm:pt>
    <dgm:pt modelId="{3C13D9FE-910B-41D7-8573-E4BEC3893285}" type="pres">
      <dgm:prSet presAssocID="{708A9FFC-E0E9-468F-B7A8-F5636006C20B}" presName="childRect" presStyleLbl="bgAcc1" presStyleIdx="2" presStyleCnt="4" custLinFactX="-100000" custLinFactY="78223" custLinFactNeighborX="-133524" custLinFactNeighborY="100000">
        <dgm:presLayoutVars>
          <dgm:bulletEnabled val="1"/>
        </dgm:presLayoutVars>
      </dgm:prSet>
      <dgm:spPr/>
    </dgm:pt>
    <dgm:pt modelId="{34EB0C38-EF19-4796-800F-419616F00951}" type="pres">
      <dgm:prSet presAssocID="{708A9FFC-E0E9-468F-B7A8-F5636006C20B}" presName="parentText" presStyleLbl="node1" presStyleIdx="0" presStyleCnt="0">
        <dgm:presLayoutVars>
          <dgm:chMax val="0"/>
          <dgm:bulletEnabled val="1"/>
        </dgm:presLayoutVars>
      </dgm:prSet>
      <dgm:spPr/>
    </dgm:pt>
    <dgm:pt modelId="{75C5E6BD-D93B-4117-89E2-4E2836476736}" type="pres">
      <dgm:prSet presAssocID="{708A9FFC-E0E9-468F-B7A8-F5636006C20B}" presName="parentRect" presStyleLbl="alignNode1" presStyleIdx="2" presStyleCnt="4" custLinFactX="-100000" custLinFactY="200000" custLinFactNeighborX="-133524" custLinFactNeighborY="214472"/>
      <dgm:spPr/>
    </dgm:pt>
    <dgm:pt modelId="{70762CBA-D5A6-44DC-8BAA-56E9021F5899}" type="pres">
      <dgm:prSet presAssocID="{708A9FFC-E0E9-468F-B7A8-F5636006C20B}" presName="adorn" presStyleLbl="fgAccFollowNode1" presStyleIdx="2" presStyleCnt="4" custLinFactX="-300000" custLinFactY="180113" custLinFactNeighborX="-367213" custLinFactNeighborY="200000"/>
      <dgm:spPr>
        <a:xfrm>
          <a:off x="2623826" y="4581503"/>
          <a:ext cx="756225" cy="756225"/>
        </a:xfrm>
        <a:prstGeom prst="ellipse">
          <a:avLst/>
        </a:prstGeom>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solidFill>
            <a:srgbClr val="4F81BD">
              <a:alpha val="90000"/>
              <a:tint val="40000"/>
              <a:hueOff val="0"/>
              <a:satOff val="0"/>
              <a:lumOff val="0"/>
              <a:alphaOff val="0"/>
            </a:srgbClr>
          </a:solidFill>
          <a:prstDash val="solid"/>
        </a:ln>
        <a:effectLst/>
      </dgm:spPr>
    </dgm:pt>
    <dgm:pt modelId="{14836C41-4FA8-4CA9-A93E-D36329904E78}" type="pres">
      <dgm:prSet presAssocID="{C8FC3D04-BABB-4FC7-BA15-9204DBE7FFB4}" presName="sibTrans" presStyleLbl="sibTrans2D1" presStyleIdx="0" presStyleCnt="0"/>
      <dgm:spPr/>
    </dgm:pt>
    <dgm:pt modelId="{DC3D82CB-2819-4BB9-99C5-AAD3B3E3D4FA}" type="pres">
      <dgm:prSet presAssocID="{75E4480A-7BFE-4F38-BE9C-F4E9598DC784}" presName="compNode" presStyleCnt="0"/>
      <dgm:spPr/>
    </dgm:pt>
    <dgm:pt modelId="{04A321B1-24FD-4732-AAA1-57053DBF1505}" type="pres">
      <dgm:prSet presAssocID="{75E4480A-7BFE-4F38-BE9C-F4E9598DC784}" presName="childRect" presStyleLbl="bgAcc1" presStyleIdx="3" presStyleCnt="4">
        <dgm:presLayoutVars>
          <dgm:bulletEnabled val="1"/>
        </dgm:presLayoutVars>
      </dgm:prSet>
      <dgm:spPr/>
    </dgm:pt>
    <dgm:pt modelId="{391EB6F2-0660-4C60-AF13-72FDAF31FA28}" type="pres">
      <dgm:prSet presAssocID="{75E4480A-7BFE-4F38-BE9C-F4E9598DC784}" presName="parentText" presStyleLbl="node1" presStyleIdx="0" presStyleCnt="0">
        <dgm:presLayoutVars>
          <dgm:chMax val="0"/>
          <dgm:bulletEnabled val="1"/>
        </dgm:presLayoutVars>
      </dgm:prSet>
      <dgm:spPr/>
    </dgm:pt>
    <dgm:pt modelId="{2C6E46E9-8B17-482C-A0F5-56F8973A1E70}" type="pres">
      <dgm:prSet presAssocID="{75E4480A-7BFE-4F38-BE9C-F4E9598DC784}" presName="parentRect" presStyleLbl="alignNode1" presStyleIdx="3" presStyleCnt="4"/>
      <dgm:spPr/>
    </dgm:pt>
    <dgm:pt modelId="{A100775F-AF09-4059-9D94-CCE430E64B87}" type="pres">
      <dgm:prSet presAssocID="{75E4480A-7BFE-4F38-BE9C-F4E9598DC784}" presName="adorn" presStyleLbl="fgAccFollowNode1" presStyleIdx="3" presStyleCnt="4"/>
      <dgm:spPr>
        <a:xfrm>
          <a:off x="5143185" y="4579174"/>
          <a:ext cx="756225" cy="756225"/>
        </a:xfrm>
        <a:prstGeom prst="ellipse">
          <a:avLst/>
        </a:prstGeom>
        <a:blipFill rotWithShape="1">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solidFill>
            <a:srgbClr val="4F81BD">
              <a:alpha val="90000"/>
              <a:tint val="40000"/>
              <a:hueOff val="0"/>
              <a:satOff val="0"/>
              <a:lumOff val="0"/>
              <a:alphaOff val="0"/>
            </a:srgbClr>
          </a:solidFill>
          <a:prstDash val="solid"/>
        </a:ln>
        <a:effectLst/>
      </dgm:spPr>
    </dgm:pt>
  </dgm:ptLst>
  <dgm:cxnLst>
    <dgm:cxn modelId="{F4075E04-485B-4F9D-8624-C81026E2F905}" type="presOf" srcId="{75E4480A-7BFE-4F38-BE9C-F4E9598DC784}" destId="{2C6E46E9-8B17-482C-A0F5-56F8973A1E70}" srcOrd="1" destOrd="0" presId="urn:microsoft.com/office/officeart/2005/8/layout/bList2"/>
    <dgm:cxn modelId="{8E84620A-5833-46CB-99DD-2BFD0A47A4FC}" type="presOf" srcId="{EC0C429E-B76C-46A1-A3FC-7FF6DFD335A1}" destId="{09DB8B8D-B880-4A77-B813-6684C799AF9D}" srcOrd="0" destOrd="1" presId="urn:microsoft.com/office/officeart/2005/8/layout/bList2"/>
    <dgm:cxn modelId="{E6785210-5329-43C9-A466-A288A40ADDB9}" type="presOf" srcId="{2A68395A-853F-42F6-B211-EC150A1A0103}" destId="{3C13D9FE-910B-41D7-8573-E4BEC3893285}" srcOrd="0" destOrd="1" presId="urn:microsoft.com/office/officeart/2005/8/layout/bList2"/>
    <dgm:cxn modelId="{040DAD11-67DA-4307-A520-45ADC0F8A00B}" srcId="{8F090138-C89E-4539-BA3C-0A17E88804C9}" destId="{3EEC20E1-3C39-4AD5-9815-3168699CAFB4}" srcOrd="1" destOrd="0" parTransId="{092BF419-5542-4C50-9BD2-65BB788FEE50}" sibTransId="{9EAC79E2-494B-498E-A3B3-0DD1E44444AB}"/>
    <dgm:cxn modelId="{6F860816-4658-40CE-8362-003F203FD7D3}" type="presOf" srcId="{3ACE1FED-17B0-48D2-BB74-3E08DFB4FE52}" destId="{B2684AAF-9909-4377-BAC3-533A9AACD48F}" srcOrd="0" destOrd="0" presId="urn:microsoft.com/office/officeart/2005/8/layout/bList2"/>
    <dgm:cxn modelId="{603B761C-4FFD-4A30-962C-51C60FEA9B5F}" type="presOf" srcId="{75E4480A-7BFE-4F38-BE9C-F4E9598DC784}" destId="{391EB6F2-0660-4C60-AF13-72FDAF31FA28}" srcOrd="0" destOrd="0" presId="urn:microsoft.com/office/officeart/2005/8/layout/bList2"/>
    <dgm:cxn modelId="{7B94591E-4B00-46F4-A21D-23C8032A955D}" srcId="{3ACE1FED-17B0-48D2-BB74-3E08DFB4FE52}" destId="{708A9FFC-E0E9-468F-B7A8-F5636006C20B}" srcOrd="2" destOrd="0" parTransId="{4E45878E-09D6-4B95-89FA-B68D44947AD5}" sibTransId="{C8FC3D04-BABB-4FC7-BA15-9204DBE7FFB4}"/>
    <dgm:cxn modelId="{2D50AD1E-1A79-4B6E-AF94-2D2F5C23D363}" srcId="{5FB687B3-1826-4226-B5C1-1995BEDE5712}" destId="{EC0C429E-B76C-46A1-A3FC-7FF6DFD335A1}" srcOrd="1" destOrd="0" parTransId="{6F486ACE-3112-4F6F-9131-66AECE8810B8}" sibTransId="{DF6FDF7D-B96A-478F-8C88-2CDDC69C1472}"/>
    <dgm:cxn modelId="{31A39720-76B3-40D8-A660-1C525AB7BE16}" type="presOf" srcId="{2D04EBFE-B02C-4FFC-AE3B-A9FFB5D04BB2}" destId="{04A321B1-24FD-4732-AAA1-57053DBF1505}" srcOrd="0" destOrd="2" presId="urn:microsoft.com/office/officeart/2005/8/layout/bList2"/>
    <dgm:cxn modelId="{69964921-C0A5-4A6B-B9A0-8B73243AF08C}" srcId="{708A9FFC-E0E9-468F-B7A8-F5636006C20B}" destId="{4247FB5F-D74B-476B-8517-57E1FD361CC8}" srcOrd="0" destOrd="0" parTransId="{D6AA868C-C002-4BE1-B8AB-4715DBB5156E}" sibTransId="{BD9113CF-02CD-471D-8855-BD06913A4C8B}"/>
    <dgm:cxn modelId="{E364F121-CC86-4478-8D1C-4476A6EEF03A}" srcId="{8F090138-C89E-4539-BA3C-0A17E88804C9}" destId="{2F578EDA-ADE9-40D9-84AD-A6220764D2EA}" srcOrd="3" destOrd="0" parTransId="{8B86D0AE-9CEA-4031-830C-B0FA1AB460ED}" sibTransId="{CEC71DF0-9B70-4232-9AF7-C24F58C4B620}"/>
    <dgm:cxn modelId="{10165E35-2400-4520-9859-20BEFBAAE9AF}" type="presOf" srcId="{23B6A1E9-FF79-4B67-9D73-2CEB397491B3}" destId="{D822DB26-6E02-4966-9C86-C6C939A63CAF}" srcOrd="0" destOrd="2" presId="urn:microsoft.com/office/officeart/2005/8/layout/bList2"/>
    <dgm:cxn modelId="{DF0E8E36-F046-4904-99EE-1F219FF698A6}" srcId="{75E4480A-7BFE-4F38-BE9C-F4E9598DC784}" destId="{7DE41837-73FF-4A18-8082-7BA1E171AC7F}" srcOrd="3" destOrd="0" parTransId="{7234610A-2AAA-4EC8-A22A-6E167222D871}" sibTransId="{EF2A4186-37F6-4981-9111-5242C3B13F98}"/>
    <dgm:cxn modelId="{85BAA336-3222-4B58-9B28-F6B46B9B437D}" srcId="{708A9FFC-E0E9-468F-B7A8-F5636006C20B}" destId="{AFD273C1-EA66-4F44-9D7B-2C0ED843101F}" srcOrd="3" destOrd="0" parTransId="{7F438CCD-2C3D-495B-B150-9393BF2A3858}" sibTransId="{82584283-7D6A-4838-81E0-3390DE4AE9A6}"/>
    <dgm:cxn modelId="{FF2CC036-3998-4373-B0D1-309A0C4CDBC7}" srcId="{75E4480A-7BFE-4F38-BE9C-F4E9598DC784}" destId="{B70E356B-845D-44D7-AD6C-2313E0EDD386}" srcOrd="1" destOrd="0" parTransId="{5D48F8D4-EBF8-4417-8391-229114CA416C}" sibTransId="{F7A48C57-8EF1-4869-9215-82ED52F187C6}"/>
    <dgm:cxn modelId="{D55BB538-5196-4506-81DA-7CD68C168E0B}" type="presOf" srcId="{5FB687B3-1826-4226-B5C1-1995BEDE5712}" destId="{3C48186B-E362-4960-81EA-677E14D556D8}" srcOrd="0" destOrd="0" presId="urn:microsoft.com/office/officeart/2005/8/layout/bList2"/>
    <dgm:cxn modelId="{3CEFD93A-45EF-4C5D-996F-2DD70DC11E3E}" type="presOf" srcId="{A9F30B49-7302-42D8-BFB1-2B0C5048DEA6}" destId="{09DB8B8D-B880-4A77-B813-6684C799AF9D}" srcOrd="0" destOrd="0" presId="urn:microsoft.com/office/officeart/2005/8/layout/bList2"/>
    <dgm:cxn modelId="{7F4A5D64-4A36-4862-B85D-5680F6B30E99}" type="presOf" srcId="{C8FC3D04-BABB-4FC7-BA15-9204DBE7FFB4}" destId="{14836C41-4FA8-4CA9-A93E-D36329904E78}" srcOrd="0" destOrd="0" presId="urn:microsoft.com/office/officeart/2005/8/layout/bList2"/>
    <dgm:cxn modelId="{0DAA0167-8E8F-40AB-B107-364160BA157B}" srcId="{8F090138-C89E-4539-BA3C-0A17E88804C9}" destId="{23B6A1E9-FF79-4B67-9D73-2CEB397491B3}" srcOrd="2" destOrd="0" parTransId="{D5AA4E99-331B-4859-AB8F-B78F7A3D5DCE}" sibTransId="{6E0784EB-13E1-4265-9459-7F632007DAFC}"/>
    <dgm:cxn modelId="{9082A947-C336-4EDE-B2CB-35EC55E87DCC}" type="presOf" srcId="{B70E356B-845D-44D7-AD6C-2313E0EDD386}" destId="{04A321B1-24FD-4732-AAA1-57053DBF1505}" srcOrd="0" destOrd="1" presId="urn:microsoft.com/office/officeart/2005/8/layout/bList2"/>
    <dgm:cxn modelId="{C9FAA068-9C2D-4394-A0F7-CCF621472306}" srcId="{5FB687B3-1826-4226-B5C1-1995BEDE5712}" destId="{A02E4F7D-44A4-4ADA-8D5F-04C3A26F7AFA}" srcOrd="2" destOrd="0" parTransId="{8464D0BB-B255-46AC-8179-E11371EA47D7}" sibTransId="{1E7AB52D-9F0C-4FD3-B7F0-483223B9235F}"/>
    <dgm:cxn modelId="{0F2CCC49-A1AB-4D3E-B63B-744EB53FCFC9}" type="presOf" srcId="{A02E4F7D-44A4-4ADA-8D5F-04C3A26F7AFA}" destId="{09DB8B8D-B880-4A77-B813-6684C799AF9D}" srcOrd="0" destOrd="2" presId="urn:microsoft.com/office/officeart/2005/8/layout/bList2"/>
    <dgm:cxn modelId="{BC9F246D-61E3-4039-99FB-3AFD4A92E8A9}" srcId="{708A9FFC-E0E9-468F-B7A8-F5636006C20B}" destId="{24700961-5A9F-4F22-979B-BD3E93E038BE}" srcOrd="2" destOrd="0" parTransId="{8175257E-7DD8-42EF-8183-F40202721050}" sibTransId="{00731DB8-BA7D-4CCB-A48B-211B84807B7A}"/>
    <dgm:cxn modelId="{27A6776D-EFBE-4EE9-8E26-523FF8CCBE4E}" type="presOf" srcId="{3EEC20E1-3C39-4AD5-9815-3168699CAFB4}" destId="{D822DB26-6E02-4966-9C86-C6C939A63CAF}" srcOrd="0" destOrd="1" presId="urn:microsoft.com/office/officeart/2005/8/layout/bList2"/>
    <dgm:cxn modelId="{CD429673-77C5-4708-8B5B-F77A126365EE}" srcId="{75E4480A-7BFE-4F38-BE9C-F4E9598DC784}" destId="{5927D440-FFE4-4021-941B-BF947B2915BF}" srcOrd="0" destOrd="0" parTransId="{BC91F589-5296-4580-B1DB-2CFBC248ADC5}" sibTransId="{616161E4-36C9-4D60-8633-E76167F91FC0}"/>
    <dgm:cxn modelId="{B7CBB474-D9F8-4996-8D92-DD4551225060}" type="presOf" srcId="{8F090138-C89E-4539-BA3C-0A17E88804C9}" destId="{57C3764B-04A6-4964-B63E-057BD179B40E}" srcOrd="0" destOrd="0" presId="urn:microsoft.com/office/officeart/2005/8/layout/bList2"/>
    <dgm:cxn modelId="{778BD57C-4C6D-4ED2-834A-A470DCA706F9}" srcId="{3ACE1FED-17B0-48D2-BB74-3E08DFB4FE52}" destId="{75E4480A-7BFE-4F38-BE9C-F4E9598DC784}" srcOrd="3" destOrd="0" parTransId="{9BCBBF72-3532-4FFB-A412-62F6F2D20429}" sibTransId="{33AA76E7-D324-4E3A-A758-F9EA83F6109B}"/>
    <dgm:cxn modelId="{BBBF388A-5CEF-4A7F-B9EA-F752CA9AE965}" type="presOf" srcId="{1486B6F0-F923-4C5E-ADF5-59B757202319}" destId="{09DB8B8D-B880-4A77-B813-6684C799AF9D}" srcOrd="0" destOrd="4" presId="urn:microsoft.com/office/officeart/2005/8/layout/bList2"/>
    <dgm:cxn modelId="{9C9D7D96-D012-46D6-84CA-10DA3C95A356}" type="presOf" srcId="{5927D440-FFE4-4021-941B-BF947B2915BF}" destId="{04A321B1-24FD-4732-AAA1-57053DBF1505}" srcOrd="0" destOrd="0" presId="urn:microsoft.com/office/officeart/2005/8/layout/bList2"/>
    <dgm:cxn modelId="{CEB77598-1730-4CF8-84E0-D74230BEB2B0}" srcId="{708A9FFC-E0E9-468F-B7A8-F5636006C20B}" destId="{2A68395A-853F-42F6-B211-EC150A1A0103}" srcOrd="1" destOrd="0" parTransId="{094E6BE2-86C1-4E46-ADF7-D248A8704627}" sibTransId="{A046DAF8-819A-49FC-9EE8-88D58F0324BD}"/>
    <dgm:cxn modelId="{8D83699A-52A7-42FB-8BD9-BC51494693BE}" srcId="{5FB687B3-1826-4226-B5C1-1995BEDE5712}" destId="{1486B6F0-F923-4C5E-ADF5-59B757202319}" srcOrd="4" destOrd="0" parTransId="{C8B15211-09B8-40B2-AF46-6B8FE3689710}" sibTransId="{929B3B44-D947-4152-A57A-585D0C5A9B4F}"/>
    <dgm:cxn modelId="{8E8D83A2-1139-4A5B-8FF4-227F92B53692}" srcId="{3ACE1FED-17B0-48D2-BB74-3E08DFB4FE52}" destId="{8F090138-C89E-4539-BA3C-0A17E88804C9}" srcOrd="1" destOrd="0" parTransId="{75BA6E9F-77AE-4541-B2DB-E1BFB2D49C53}" sibTransId="{A9F9E99A-334A-4E00-8168-B86C60858257}"/>
    <dgm:cxn modelId="{533E40A3-6A70-4AEA-8B10-2F993F0EEBFC}" type="presOf" srcId="{AC9B09FA-911A-4C4C-A6C0-886DAD94C877}" destId="{4ADC5D6C-197A-4B78-9F7D-D70A72B9CB9A}" srcOrd="0" destOrd="0" presId="urn:microsoft.com/office/officeart/2005/8/layout/bList2"/>
    <dgm:cxn modelId="{8157E5A6-B8AD-44B2-A318-45749554E23F}" type="presOf" srcId="{4247FB5F-D74B-476B-8517-57E1FD361CC8}" destId="{3C13D9FE-910B-41D7-8573-E4BEC3893285}" srcOrd="0" destOrd="0" presId="urn:microsoft.com/office/officeart/2005/8/layout/bList2"/>
    <dgm:cxn modelId="{61EEFFAB-1590-4708-A711-CEC0D97C87B4}" srcId="{3ACE1FED-17B0-48D2-BB74-3E08DFB4FE52}" destId="{5FB687B3-1826-4226-B5C1-1995BEDE5712}" srcOrd="0" destOrd="0" parTransId="{C2ACEC7F-308E-4CA1-B4FB-95DE640ACE0F}" sibTransId="{AC9B09FA-911A-4C4C-A6C0-886DAD94C877}"/>
    <dgm:cxn modelId="{33A723AD-42F9-4C37-9863-29A088FBC4CD}" type="presOf" srcId="{7DE41837-73FF-4A18-8082-7BA1E171AC7F}" destId="{04A321B1-24FD-4732-AAA1-57053DBF1505}" srcOrd="0" destOrd="3" presId="urn:microsoft.com/office/officeart/2005/8/layout/bList2"/>
    <dgm:cxn modelId="{9070A7B1-E46A-4F02-814D-15C9B2C02F6B}" srcId="{5FB687B3-1826-4226-B5C1-1995BEDE5712}" destId="{A9F30B49-7302-42D8-BFB1-2B0C5048DEA6}" srcOrd="0" destOrd="0" parTransId="{28EAC00D-D55B-48AB-974C-069140AF1374}" sibTransId="{68AB9239-90E4-4E9A-8F9E-B1BE0A082470}"/>
    <dgm:cxn modelId="{B6557BB4-B774-4488-8803-04759A262D4A}" type="presOf" srcId="{2F578EDA-ADE9-40D9-84AD-A6220764D2EA}" destId="{D822DB26-6E02-4966-9C86-C6C939A63CAF}" srcOrd="0" destOrd="3" presId="urn:microsoft.com/office/officeart/2005/8/layout/bList2"/>
    <dgm:cxn modelId="{143210B5-B4EF-44A6-AB19-157A21EB20F9}" type="presOf" srcId="{5FB687B3-1826-4226-B5C1-1995BEDE5712}" destId="{1F752C9E-55EE-4DCD-A142-31198165150E}" srcOrd="1" destOrd="0" presId="urn:microsoft.com/office/officeart/2005/8/layout/bList2"/>
    <dgm:cxn modelId="{761F8CBC-110E-4623-9974-1B7D01534267}" type="presOf" srcId="{092F9741-73F7-4002-B0BF-6124F6250BFD}" destId="{D822DB26-6E02-4966-9C86-C6C939A63CAF}" srcOrd="0" destOrd="4" presId="urn:microsoft.com/office/officeart/2005/8/layout/bList2"/>
    <dgm:cxn modelId="{F7465FC6-880C-4485-9086-EDF861352810}" type="presOf" srcId="{A9F9E99A-334A-4E00-8168-B86C60858257}" destId="{53BA53B5-654E-4784-8428-41F6466A56ED}" srcOrd="0" destOrd="0" presId="urn:microsoft.com/office/officeart/2005/8/layout/bList2"/>
    <dgm:cxn modelId="{92413CCD-AB49-43CE-A1C1-166DA42A5679}" srcId="{75E4480A-7BFE-4F38-BE9C-F4E9598DC784}" destId="{2D04EBFE-B02C-4FFC-AE3B-A9FFB5D04BB2}" srcOrd="2" destOrd="0" parTransId="{F107688E-FDC1-45A8-8FDD-0E150762B8BD}" sibTransId="{79579E9D-F915-4256-95E6-1210F6F45B50}"/>
    <dgm:cxn modelId="{7A5B96CF-B85F-49CF-8748-CB2FA21A70AE}" type="presOf" srcId="{B2A4DF0D-4965-46C1-9550-249FF5A7010A}" destId="{09DB8B8D-B880-4A77-B813-6684C799AF9D}" srcOrd="0" destOrd="3" presId="urn:microsoft.com/office/officeart/2005/8/layout/bList2"/>
    <dgm:cxn modelId="{2DE891D0-13AA-46A3-9CCB-5716AF2AF27F}" type="presOf" srcId="{708A9FFC-E0E9-468F-B7A8-F5636006C20B}" destId="{34EB0C38-EF19-4796-800F-419616F00951}" srcOrd="0" destOrd="0" presId="urn:microsoft.com/office/officeart/2005/8/layout/bList2"/>
    <dgm:cxn modelId="{812C13D2-95CE-4174-AB9B-A45A86CB1936}" type="presOf" srcId="{AFD273C1-EA66-4F44-9D7B-2C0ED843101F}" destId="{3C13D9FE-910B-41D7-8573-E4BEC3893285}" srcOrd="0" destOrd="3" presId="urn:microsoft.com/office/officeart/2005/8/layout/bList2"/>
    <dgm:cxn modelId="{44B8DDD5-3D5C-4E5F-BAC4-3EFCA38175B7}" type="presOf" srcId="{24700961-5A9F-4F22-979B-BD3E93E038BE}" destId="{3C13D9FE-910B-41D7-8573-E4BEC3893285}" srcOrd="0" destOrd="2" presId="urn:microsoft.com/office/officeart/2005/8/layout/bList2"/>
    <dgm:cxn modelId="{BFFE45DB-5F49-444A-B118-BF4641901DA2}" type="presOf" srcId="{708A9FFC-E0E9-468F-B7A8-F5636006C20B}" destId="{75C5E6BD-D93B-4117-89E2-4E2836476736}" srcOrd="1" destOrd="0" presId="urn:microsoft.com/office/officeart/2005/8/layout/bList2"/>
    <dgm:cxn modelId="{775836E6-9037-4012-9D3E-680BBF10B98B}" srcId="{5FB687B3-1826-4226-B5C1-1995BEDE5712}" destId="{B2A4DF0D-4965-46C1-9550-249FF5A7010A}" srcOrd="3" destOrd="0" parTransId="{04795B6E-1320-4328-AF5A-A84C391C852F}" sibTransId="{5BEC66C8-39FD-4A99-A4D3-95774EB77FCC}"/>
    <dgm:cxn modelId="{F047B2EC-AB87-4201-A0D3-D858D831EE73}" type="presOf" srcId="{8F090138-C89E-4539-BA3C-0A17E88804C9}" destId="{54D5F1BB-D0DF-41F4-B3EB-2B04F6BA7CF5}" srcOrd="1" destOrd="0" presId="urn:microsoft.com/office/officeart/2005/8/layout/bList2"/>
    <dgm:cxn modelId="{A35B8CF0-A68F-4394-9C49-359AC8CB0D07}" srcId="{8F090138-C89E-4539-BA3C-0A17E88804C9}" destId="{49F09ED3-0038-443A-BED2-0D81B9997261}" srcOrd="0" destOrd="0" parTransId="{05B0470C-7C73-4046-B19E-BADD6E9D7DA0}" sibTransId="{E1FC1451-0D57-4943-ADDB-4BC18DF6A06F}"/>
    <dgm:cxn modelId="{045AA0F1-7CE7-4F5C-AD88-9FD5E17E2C9E}" srcId="{8F090138-C89E-4539-BA3C-0A17E88804C9}" destId="{092F9741-73F7-4002-B0BF-6124F6250BFD}" srcOrd="4" destOrd="0" parTransId="{541B2560-817D-4153-8A8F-C68F57068EA2}" sibTransId="{7499D3FA-2236-4BD7-9281-8117D3F1E757}"/>
    <dgm:cxn modelId="{B1B6D3F7-3961-44F6-9B3F-FD513B109D2F}" type="presOf" srcId="{49F09ED3-0038-443A-BED2-0D81B9997261}" destId="{D822DB26-6E02-4966-9C86-C6C939A63CAF}" srcOrd="0" destOrd="0" presId="urn:microsoft.com/office/officeart/2005/8/layout/bList2"/>
    <dgm:cxn modelId="{5467E1B7-4596-4FE0-A8A3-035626B01D44}" type="presParOf" srcId="{B2684AAF-9909-4377-BAC3-533A9AACD48F}" destId="{2BADF3CE-6DAA-4755-8DAD-61BBF2BECACC}" srcOrd="0" destOrd="0" presId="urn:microsoft.com/office/officeart/2005/8/layout/bList2"/>
    <dgm:cxn modelId="{221460CF-AECA-4943-802B-D64388C6844F}" type="presParOf" srcId="{2BADF3CE-6DAA-4755-8DAD-61BBF2BECACC}" destId="{09DB8B8D-B880-4A77-B813-6684C799AF9D}" srcOrd="0" destOrd="0" presId="urn:microsoft.com/office/officeart/2005/8/layout/bList2"/>
    <dgm:cxn modelId="{4F5CACE1-FB6A-4EDC-B366-CEC85C40B7F2}" type="presParOf" srcId="{2BADF3CE-6DAA-4755-8DAD-61BBF2BECACC}" destId="{3C48186B-E362-4960-81EA-677E14D556D8}" srcOrd="1" destOrd="0" presId="urn:microsoft.com/office/officeart/2005/8/layout/bList2"/>
    <dgm:cxn modelId="{7F7B1712-1D89-4C43-A24E-8F112B657BD2}" type="presParOf" srcId="{2BADF3CE-6DAA-4755-8DAD-61BBF2BECACC}" destId="{1F752C9E-55EE-4DCD-A142-31198165150E}" srcOrd="2" destOrd="0" presId="urn:microsoft.com/office/officeart/2005/8/layout/bList2"/>
    <dgm:cxn modelId="{1E740471-EEFB-4DE5-A205-B7CB5C9075B2}" type="presParOf" srcId="{2BADF3CE-6DAA-4755-8DAD-61BBF2BECACC}" destId="{05A5CFC0-4C4F-445E-AAB3-DEBC74EC002E}" srcOrd="3" destOrd="0" presId="urn:microsoft.com/office/officeart/2005/8/layout/bList2"/>
    <dgm:cxn modelId="{0F814D13-9289-416B-BA0D-6B0D61B1EE65}" type="presParOf" srcId="{B2684AAF-9909-4377-BAC3-533A9AACD48F}" destId="{4ADC5D6C-197A-4B78-9F7D-D70A72B9CB9A}" srcOrd="1" destOrd="0" presId="urn:microsoft.com/office/officeart/2005/8/layout/bList2"/>
    <dgm:cxn modelId="{126D4B07-4974-405B-BEAE-1FBCE664B27C}" type="presParOf" srcId="{B2684AAF-9909-4377-BAC3-533A9AACD48F}" destId="{524674B7-7198-4D32-8083-2BF6DA1A07AC}" srcOrd="2" destOrd="0" presId="urn:microsoft.com/office/officeart/2005/8/layout/bList2"/>
    <dgm:cxn modelId="{AFC68EF5-7414-4315-88A9-4266BD1AC71B}" type="presParOf" srcId="{524674B7-7198-4D32-8083-2BF6DA1A07AC}" destId="{D822DB26-6E02-4966-9C86-C6C939A63CAF}" srcOrd="0" destOrd="0" presId="urn:microsoft.com/office/officeart/2005/8/layout/bList2"/>
    <dgm:cxn modelId="{396C577F-2A13-47EB-9108-74858BC2EA45}" type="presParOf" srcId="{524674B7-7198-4D32-8083-2BF6DA1A07AC}" destId="{57C3764B-04A6-4964-B63E-057BD179B40E}" srcOrd="1" destOrd="0" presId="urn:microsoft.com/office/officeart/2005/8/layout/bList2"/>
    <dgm:cxn modelId="{77F8336D-123D-4AC9-918F-AE371805B7EF}" type="presParOf" srcId="{524674B7-7198-4D32-8083-2BF6DA1A07AC}" destId="{54D5F1BB-D0DF-41F4-B3EB-2B04F6BA7CF5}" srcOrd="2" destOrd="0" presId="urn:microsoft.com/office/officeart/2005/8/layout/bList2"/>
    <dgm:cxn modelId="{8EF5AE16-7992-4EED-B90C-768AF9126B62}" type="presParOf" srcId="{524674B7-7198-4D32-8083-2BF6DA1A07AC}" destId="{FC573DF5-95FD-4069-892F-75E929FEE8CE}" srcOrd="3" destOrd="0" presId="urn:microsoft.com/office/officeart/2005/8/layout/bList2"/>
    <dgm:cxn modelId="{19E4CF35-3162-4D3A-9257-0A81AF09FC62}" type="presParOf" srcId="{B2684AAF-9909-4377-BAC3-533A9AACD48F}" destId="{53BA53B5-654E-4784-8428-41F6466A56ED}" srcOrd="3" destOrd="0" presId="urn:microsoft.com/office/officeart/2005/8/layout/bList2"/>
    <dgm:cxn modelId="{37A359EC-373B-4133-B090-CD2CF9870C70}" type="presParOf" srcId="{B2684AAF-9909-4377-BAC3-533A9AACD48F}" destId="{2A17E5EB-ED18-4D9E-BF9C-AF481B98B2AA}" srcOrd="4" destOrd="0" presId="urn:microsoft.com/office/officeart/2005/8/layout/bList2"/>
    <dgm:cxn modelId="{5181B463-6981-4574-B37D-31ABDBB39F48}" type="presParOf" srcId="{2A17E5EB-ED18-4D9E-BF9C-AF481B98B2AA}" destId="{3C13D9FE-910B-41D7-8573-E4BEC3893285}" srcOrd="0" destOrd="0" presId="urn:microsoft.com/office/officeart/2005/8/layout/bList2"/>
    <dgm:cxn modelId="{A8546496-0CA1-4270-83D4-0D0B538B8813}" type="presParOf" srcId="{2A17E5EB-ED18-4D9E-BF9C-AF481B98B2AA}" destId="{34EB0C38-EF19-4796-800F-419616F00951}" srcOrd="1" destOrd="0" presId="urn:microsoft.com/office/officeart/2005/8/layout/bList2"/>
    <dgm:cxn modelId="{FEEE9DE3-807C-49F9-9448-ECA6B1E99349}" type="presParOf" srcId="{2A17E5EB-ED18-4D9E-BF9C-AF481B98B2AA}" destId="{75C5E6BD-D93B-4117-89E2-4E2836476736}" srcOrd="2" destOrd="0" presId="urn:microsoft.com/office/officeart/2005/8/layout/bList2"/>
    <dgm:cxn modelId="{591F4656-985C-43DC-A023-B15A8EB219AE}" type="presParOf" srcId="{2A17E5EB-ED18-4D9E-BF9C-AF481B98B2AA}" destId="{70762CBA-D5A6-44DC-8BAA-56E9021F5899}" srcOrd="3" destOrd="0" presId="urn:microsoft.com/office/officeart/2005/8/layout/bList2"/>
    <dgm:cxn modelId="{464FECF7-C05E-4C76-A47E-41E157E6B23C}" type="presParOf" srcId="{B2684AAF-9909-4377-BAC3-533A9AACD48F}" destId="{14836C41-4FA8-4CA9-A93E-D36329904E78}" srcOrd="5" destOrd="0" presId="urn:microsoft.com/office/officeart/2005/8/layout/bList2"/>
    <dgm:cxn modelId="{E5A24F17-8D6C-4958-A0E0-BED7FA9EFFDC}" type="presParOf" srcId="{B2684AAF-9909-4377-BAC3-533A9AACD48F}" destId="{DC3D82CB-2819-4BB9-99C5-AAD3B3E3D4FA}" srcOrd="6" destOrd="0" presId="urn:microsoft.com/office/officeart/2005/8/layout/bList2"/>
    <dgm:cxn modelId="{6299B880-2732-40A9-9B33-A0FBF2C6A25B}" type="presParOf" srcId="{DC3D82CB-2819-4BB9-99C5-AAD3B3E3D4FA}" destId="{04A321B1-24FD-4732-AAA1-57053DBF1505}" srcOrd="0" destOrd="0" presId="urn:microsoft.com/office/officeart/2005/8/layout/bList2"/>
    <dgm:cxn modelId="{CD2CDF44-6C1D-4797-97E8-6BE5B11A9A91}" type="presParOf" srcId="{DC3D82CB-2819-4BB9-99C5-AAD3B3E3D4FA}" destId="{391EB6F2-0660-4C60-AF13-72FDAF31FA28}" srcOrd="1" destOrd="0" presId="urn:microsoft.com/office/officeart/2005/8/layout/bList2"/>
    <dgm:cxn modelId="{65A31E20-1984-49F7-83D7-62804660571F}" type="presParOf" srcId="{DC3D82CB-2819-4BB9-99C5-AAD3B3E3D4FA}" destId="{2C6E46E9-8B17-482C-A0F5-56F8973A1E70}" srcOrd="2" destOrd="0" presId="urn:microsoft.com/office/officeart/2005/8/layout/bList2"/>
    <dgm:cxn modelId="{BF435D20-5092-4238-A0F7-6207D7E274DB}" type="presParOf" srcId="{DC3D82CB-2819-4BB9-99C5-AAD3B3E3D4FA}" destId="{A100775F-AF09-4059-9D94-CCE430E64B87}"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D557B3-276C-445D-B0FA-A4AD9B4A9237}">
      <dsp:nvSpPr>
        <dsp:cNvPr id="0" name=""/>
        <dsp:cNvSpPr/>
      </dsp:nvSpPr>
      <dsp:spPr>
        <a:xfrm>
          <a:off x="1916135" y="1259097"/>
          <a:ext cx="2198666" cy="1981014"/>
        </a:xfrm>
        <a:prstGeom prst="ellipse">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b="1" kern="1200">
              <a:solidFill>
                <a:sysClr val="window" lastClr="FFFFFF"/>
              </a:solidFill>
              <a:latin typeface="Calibri"/>
              <a:ea typeface="+mn-ea"/>
              <a:cs typeface="+mn-cs"/>
            </a:rPr>
            <a:t>Professionalism</a:t>
          </a:r>
        </a:p>
      </dsp:txBody>
      <dsp:txXfrm>
        <a:off x="2238122" y="1549210"/>
        <a:ext cx="1554692" cy="1400788"/>
      </dsp:txXfrm>
    </dsp:sp>
    <dsp:sp modelId="{68F8068C-8799-44B5-9806-5A3A510B0777}">
      <dsp:nvSpPr>
        <dsp:cNvPr id="0" name=""/>
        <dsp:cNvSpPr/>
      </dsp:nvSpPr>
      <dsp:spPr>
        <a:xfrm>
          <a:off x="787420" y="162708"/>
          <a:ext cx="3993210" cy="4162528"/>
        </a:xfrm>
        <a:prstGeom prst="blockArc">
          <a:avLst>
            <a:gd name="adj1" fmla="val 16509444"/>
            <a:gd name="adj2" fmla="val 5088054"/>
            <a:gd name="adj3" fmla="val 524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39FC773-C65D-4EC7-8070-AA707CF122B6}">
      <dsp:nvSpPr>
        <dsp:cNvPr id="0" name=""/>
        <dsp:cNvSpPr/>
      </dsp:nvSpPr>
      <dsp:spPr>
        <a:xfrm>
          <a:off x="3394720" y="91689"/>
          <a:ext cx="791212" cy="876601"/>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B656C8DF-9391-41F0-9F3F-FCD340EA3561}">
      <dsp:nvSpPr>
        <dsp:cNvPr id="0" name=""/>
        <dsp:cNvSpPr/>
      </dsp:nvSpPr>
      <dsp:spPr>
        <a:xfrm>
          <a:off x="4382491" y="2357"/>
          <a:ext cx="2693119" cy="1027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l" defTabSz="1066800">
            <a:lnSpc>
              <a:spcPct val="90000"/>
            </a:lnSpc>
            <a:spcBef>
              <a:spcPct val="0"/>
            </a:spcBef>
            <a:spcAft>
              <a:spcPct val="10000"/>
            </a:spcAft>
            <a:buNone/>
          </a:pPr>
          <a:r>
            <a:rPr lang="en-GB" sz="2400" kern="1200">
              <a:solidFill>
                <a:sysClr val="windowText" lastClr="000000"/>
              </a:solidFill>
              <a:latin typeface="Arial" panose="020B0604020202020204" pitchFamily="34" charset="0"/>
              <a:ea typeface="+mn-ea"/>
              <a:cs typeface="Arial" panose="020B0604020202020204" pitchFamily="34" charset="0"/>
            </a:rPr>
            <a:t>Being accountable</a:t>
          </a:r>
        </a:p>
      </dsp:txBody>
      <dsp:txXfrm>
        <a:off x="4382491" y="2357"/>
        <a:ext cx="2693119" cy="1027393"/>
      </dsp:txXfrm>
    </dsp:sp>
    <dsp:sp modelId="{48C6D12D-6CD0-4693-9D9E-D37E2B61D2A0}">
      <dsp:nvSpPr>
        <dsp:cNvPr id="0" name=""/>
        <dsp:cNvSpPr/>
      </dsp:nvSpPr>
      <dsp:spPr>
        <a:xfrm>
          <a:off x="4178820" y="1080159"/>
          <a:ext cx="791212" cy="876601"/>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F6FF44E-D6D0-46E6-840E-3C53E56724FA}">
      <dsp:nvSpPr>
        <dsp:cNvPr id="0" name=""/>
        <dsp:cNvSpPr/>
      </dsp:nvSpPr>
      <dsp:spPr>
        <a:xfrm>
          <a:off x="5122906" y="1108717"/>
          <a:ext cx="2870990" cy="1027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l" defTabSz="1066800">
            <a:lnSpc>
              <a:spcPct val="90000"/>
            </a:lnSpc>
            <a:spcBef>
              <a:spcPct val="0"/>
            </a:spcBef>
            <a:spcAft>
              <a:spcPct val="10000"/>
            </a:spcAft>
            <a:buNone/>
          </a:pPr>
          <a:r>
            <a:rPr lang="en-GB" sz="2400" kern="1200">
              <a:solidFill>
                <a:sysClr val="windowText" lastClr="000000"/>
              </a:solidFill>
              <a:latin typeface="Arial" panose="020B0604020202020204" pitchFamily="34" charset="0"/>
              <a:ea typeface="+mn-ea"/>
              <a:cs typeface="Arial" panose="020B0604020202020204" pitchFamily="34" charset="0"/>
            </a:rPr>
            <a:t>Being a leader</a:t>
          </a:r>
        </a:p>
      </dsp:txBody>
      <dsp:txXfrm>
        <a:off x="5122906" y="1108717"/>
        <a:ext cx="2870990" cy="1027393"/>
      </dsp:txXfrm>
    </dsp:sp>
    <dsp:sp modelId="{25AB3D9D-9AB8-42B6-A934-EB6A7201EF6C}">
      <dsp:nvSpPr>
        <dsp:cNvPr id="0" name=""/>
        <dsp:cNvSpPr/>
      </dsp:nvSpPr>
      <dsp:spPr>
        <a:xfrm>
          <a:off x="4174748" y="2533446"/>
          <a:ext cx="791212" cy="876601"/>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9F165F9E-9A4E-4B12-AF5B-BC112BC3F157}">
      <dsp:nvSpPr>
        <dsp:cNvPr id="0" name=""/>
        <dsp:cNvSpPr/>
      </dsp:nvSpPr>
      <dsp:spPr>
        <a:xfrm>
          <a:off x="5110841" y="2476872"/>
          <a:ext cx="3097020" cy="1027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l" defTabSz="1066800">
            <a:lnSpc>
              <a:spcPct val="90000"/>
            </a:lnSpc>
            <a:spcBef>
              <a:spcPct val="0"/>
            </a:spcBef>
            <a:spcAft>
              <a:spcPct val="10000"/>
            </a:spcAft>
            <a:buNone/>
          </a:pPr>
          <a:r>
            <a:rPr lang="en-GB" sz="2400" kern="1200">
              <a:solidFill>
                <a:sysClr val="windowText" lastClr="000000"/>
              </a:solidFill>
              <a:latin typeface="Arial" panose="020B0604020202020204" pitchFamily="34" charset="0"/>
              <a:ea typeface="+mn-ea"/>
              <a:cs typeface="Arial" panose="020B0604020202020204" pitchFamily="34" charset="0"/>
            </a:rPr>
            <a:t>Being an advocate</a:t>
          </a:r>
        </a:p>
      </dsp:txBody>
      <dsp:txXfrm>
        <a:off x="5110841" y="2476872"/>
        <a:ext cx="3097020" cy="1027393"/>
      </dsp:txXfrm>
    </dsp:sp>
    <dsp:sp modelId="{859813C6-B542-4E8D-A3BB-6953C756411A}">
      <dsp:nvSpPr>
        <dsp:cNvPr id="0" name=""/>
        <dsp:cNvSpPr/>
      </dsp:nvSpPr>
      <dsp:spPr>
        <a:xfrm>
          <a:off x="3394720" y="3556314"/>
          <a:ext cx="791212" cy="876601"/>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85660236-DD44-4779-9ED8-7E416D704930}">
      <dsp:nvSpPr>
        <dsp:cNvPr id="0" name=""/>
        <dsp:cNvSpPr/>
      </dsp:nvSpPr>
      <dsp:spPr>
        <a:xfrm>
          <a:off x="4294196" y="3498569"/>
          <a:ext cx="3935403" cy="1027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l" defTabSz="1066800">
            <a:lnSpc>
              <a:spcPct val="90000"/>
            </a:lnSpc>
            <a:spcBef>
              <a:spcPct val="0"/>
            </a:spcBef>
            <a:spcAft>
              <a:spcPct val="10000"/>
            </a:spcAft>
            <a:buNone/>
          </a:pPr>
          <a:r>
            <a:rPr lang="en-GB" sz="2400" kern="1200">
              <a:solidFill>
                <a:sysClr val="windowText" lastClr="000000"/>
              </a:solidFill>
              <a:latin typeface="Arial" panose="020B0604020202020204" pitchFamily="34" charset="0"/>
              <a:ea typeface="+mn-ea"/>
              <a:cs typeface="Arial" panose="020B0604020202020204" pitchFamily="34" charset="0"/>
            </a:rPr>
            <a:t>Being competent</a:t>
          </a:r>
        </a:p>
      </dsp:txBody>
      <dsp:txXfrm>
        <a:off x="4294196" y="3498569"/>
        <a:ext cx="3935403" cy="1027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450C30-7A55-4221-A86A-A65452FDC6E2}">
      <dsp:nvSpPr>
        <dsp:cNvPr id="0" name=""/>
        <dsp:cNvSpPr/>
      </dsp:nvSpPr>
      <dsp:spPr>
        <a:xfrm>
          <a:off x="3077844" y="325254"/>
          <a:ext cx="2106732" cy="2056950"/>
        </a:xfrm>
        <a:prstGeom prst="ellipse">
          <a:avLst/>
        </a:prstGeom>
        <a:gradFill rotWithShape="0">
          <a:gsLst>
            <a:gs pos="0">
              <a:srgbClr val="4F81BD">
                <a:shade val="80000"/>
                <a:alpha val="50000"/>
                <a:hueOff val="0"/>
                <a:satOff val="0"/>
                <a:lumOff val="0"/>
                <a:alphaOff val="0"/>
                <a:shade val="51000"/>
                <a:satMod val="130000"/>
              </a:srgbClr>
            </a:gs>
            <a:gs pos="80000">
              <a:srgbClr val="4F81BD">
                <a:shade val="80000"/>
                <a:alpha val="50000"/>
                <a:hueOff val="0"/>
                <a:satOff val="0"/>
                <a:lumOff val="0"/>
                <a:alphaOff val="0"/>
                <a:shade val="93000"/>
                <a:satMod val="130000"/>
              </a:srgbClr>
            </a:gs>
            <a:gs pos="100000">
              <a:srgbClr val="4F81BD">
                <a:shade val="80000"/>
                <a:alpha val="5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GB" sz="11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Individual</a:t>
          </a:r>
        </a:p>
      </dsp:txBody>
      <dsp:txXfrm>
        <a:off x="3584992" y="820775"/>
        <a:ext cx="1092435" cy="654517"/>
      </dsp:txXfrm>
    </dsp:sp>
    <dsp:sp modelId="{1A784C83-351E-4417-9E21-FF10145A88D5}">
      <dsp:nvSpPr>
        <dsp:cNvPr id="0" name=""/>
        <dsp:cNvSpPr/>
      </dsp:nvSpPr>
      <dsp:spPr>
        <a:xfrm>
          <a:off x="3907449" y="1720882"/>
          <a:ext cx="2094908" cy="2186323"/>
        </a:xfrm>
        <a:prstGeom prst="ellipse">
          <a:avLst/>
        </a:prstGeom>
        <a:gradFill rotWithShape="0">
          <a:gsLst>
            <a:gs pos="0">
              <a:srgbClr val="4F81BD">
                <a:shade val="80000"/>
                <a:alpha val="50000"/>
                <a:hueOff val="250037"/>
                <a:satOff val="-4709"/>
                <a:lumOff val="23192"/>
                <a:alphaOff val="0"/>
                <a:shade val="51000"/>
                <a:satMod val="130000"/>
              </a:srgbClr>
            </a:gs>
            <a:gs pos="80000">
              <a:srgbClr val="4F81BD">
                <a:shade val="80000"/>
                <a:alpha val="50000"/>
                <a:hueOff val="250037"/>
                <a:satOff val="-4709"/>
                <a:lumOff val="23192"/>
                <a:alphaOff val="0"/>
                <a:shade val="93000"/>
                <a:satMod val="130000"/>
              </a:srgbClr>
            </a:gs>
            <a:gs pos="100000">
              <a:srgbClr val="4F81BD">
                <a:shade val="80000"/>
                <a:alpha val="50000"/>
                <a:hueOff val="250037"/>
                <a:satOff val="-4709"/>
                <a:lumOff val="23192"/>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GB" sz="11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Interpersonal</a:t>
          </a:r>
        </a:p>
      </dsp:txBody>
      <dsp:txXfrm>
        <a:off x="4732216" y="2461781"/>
        <a:ext cx="888794" cy="850280"/>
      </dsp:txXfrm>
    </dsp:sp>
    <dsp:sp modelId="{8F3F5A17-D66D-4027-9F46-CE32C6E93250}">
      <dsp:nvSpPr>
        <dsp:cNvPr id="0" name=""/>
        <dsp:cNvSpPr/>
      </dsp:nvSpPr>
      <dsp:spPr>
        <a:xfrm>
          <a:off x="2097067" y="1815552"/>
          <a:ext cx="2130257" cy="2112545"/>
        </a:xfrm>
        <a:prstGeom prst="ellipse">
          <a:avLst/>
        </a:prstGeom>
        <a:gradFill rotWithShape="0">
          <a:gsLst>
            <a:gs pos="0">
              <a:srgbClr val="4F81BD">
                <a:shade val="80000"/>
                <a:alpha val="50000"/>
                <a:hueOff val="250037"/>
                <a:satOff val="-4709"/>
                <a:lumOff val="23192"/>
                <a:alphaOff val="0"/>
                <a:shade val="51000"/>
                <a:satMod val="130000"/>
              </a:srgbClr>
            </a:gs>
            <a:gs pos="80000">
              <a:srgbClr val="4F81BD">
                <a:shade val="80000"/>
                <a:alpha val="50000"/>
                <a:hueOff val="250037"/>
                <a:satOff val="-4709"/>
                <a:lumOff val="23192"/>
                <a:alphaOff val="0"/>
                <a:shade val="93000"/>
                <a:satMod val="130000"/>
              </a:srgbClr>
            </a:gs>
            <a:gs pos="100000">
              <a:srgbClr val="4F81BD">
                <a:shade val="80000"/>
                <a:alpha val="50000"/>
                <a:hueOff val="250037"/>
                <a:satOff val="-4709"/>
                <a:lumOff val="23192"/>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GB" sz="11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Organisational  </a:t>
          </a:r>
        </a:p>
      </dsp:txBody>
      <dsp:txXfrm>
        <a:off x="2484848" y="2531449"/>
        <a:ext cx="903792" cy="8215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A8BCF-BF52-4B20-AC92-7BC9D1BC0BA7}">
      <dsp:nvSpPr>
        <dsp:cNvPr id="0" name=""/>
        <dsp:cNvSpPr/>
      </dsp:nvSpPr>
      <dsp:spPr>
        <a:xfrm>
          <a:off x="1059540" y="404297"/>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Attitude</a:t>
          </a:r>
        </a:p>
      </dsp:txBody>
      <dsp:txXfrm>
        <a:off x="1324216" y="404297"/>
        <a:ext cx="1389548" cy="1103367"/>
      </dsp:txXfrm>
    </dsp:sp>
    <dsp:sp modelId="{9E51110C-ED89-49B7-8301-688929292D86}">
      <dsp:nvSpPr>
        <dsp:cNvPr id="0" name=""/>
        <dsp:cNvSpPr/>
      </dsp:nvSpPr>
      <dsp:spPr>
        <a:xfrm>
          <a:off x="1059540" y="1507665"/>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Behaviour</a:t>
          </a:r>
        </a:p>
      </dsp:txBody>
      <dsp:txXfrm>
        <a:off x="1324216" y="1507665"/>
        <a:ext cx="1389548" cy="1103367"/>
      </dsp:txXfrm>
    </dsp:sp>
    <dsp:sp modelId="{308CFAB0-DEC7-4708-BAC1-554815DC13B2}">
      <dsp:nvSpPr>
        <dsp:cNvPr id="0" name=""/>
        <dsp:cNvSpPr/>
      </dsp:nvSpPr>
      <dsp:spPr>
        <a:xfrm>
          <a:off x="1059540" y="2611033"/>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Appearance</a:t>
          </a:r>
        </a:p>
      </dsp:txBody>
      <dsp:txXfrm>
        <a:off x="1324216" y="2611033"/>
        <a:ext cx="1389548" cy="1103367"/>
      </dsp:txXfrm>
    </dsp:sp>
    <dsp:sp modelId="{0F7C4C56-C896-44E1-AE62-6A1952586FBA}">
      <dsp:nvSpPr>
        <dsp:cNvPr id="0" name=""/>
        <dsp:cNvSpPr/>
      </dsp:nvSpPr>
      <dsp:spPr>
        <a:xfrm>
          <a:off x="1059540" y="3714400"/>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Practice</a:t>
          </a:r>
        </a:p>
      </dsp:txBody>
      <dsp:txXfrm>
        <a:off x="1324216" y="3714400"/>
        <a:ext cx="1389548" cy="1103367"/>
      </dsp:txXfrm>
    </dsp:sp>
    <dsp:sp modelId="{ECE4F56F-EF37-47D2-83EE-2DE630D45653}">
      <dsp:nvSpPr>
        <dsp:cNvPr id="0" name=""/>
        <dsp:cNvSpPr/>
      </dsp:nvSpPr>
      <dsp:spPr>
        <a:xfrm>
          <a:off x="177287" y="1402"/>
          <a:ext cx="1472248" cy="96161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GB" sz="1400" kern="1200">
              <a:solidFill>
                <a:sysClr val="window" lastClr="FFFFFF"/>
              </a:solidFill>
              <a:latin typeface="Arial" panose="020B0604020202020204" pitchFamily="34" charset="0"/>
              <a:ea typeface="+mn-ea"/>
              <a:cs typeface="Arial" panose="020B0604020202020204" pitchFamily="34" charset="0"/>
            </a:rPr>
            <a:t>Personal</a:t>
          </a:r>
        </a:p>
      </dsp:txBody>
      <dsp:txXfrm>
        <a:off x="392893" y="142227"/>
        <a:ext cx="1041036" cy="679961"/>
      </dsp:txXfrm>
    </dsp:sp>
    <dsp:sp modelId="{B04E8856-CF7B-4E3F-A15D-1CC28D31FF18}">
      <dsp:nvSpPr>
        <dsp:cNvPr id="0" name=""/>
        <dsp:cNvSpPr/>
      </dsp:nvSpPr>
      <dsp:spPr>
        <a:xfrm>
          <a:off x="4186014" y="442529"/>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n-GB" sz="14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Communication</a:t>
          </a:r>
        </a:p>
      </dsp:txBody>
      <dsp:txXfrm>
        <a:off x="4450690" y="442529"/>
        <a:ext cx="1389548" cy="1103367"/>
      </dsp:txXfrm>
    </dsp:sp>
    <dsp:sp modelId="{14A30775-46AB-40CA-BC80-1F7C77CB2243}">
      <dsp:nvSpPr>
        <dsp:cNvPr id="0" name=""/>
        <dsp:cNvSpPr/>
      </dsp:nvSpPr>
      <dsp:spPr>
        <a:xfrm>
          <a:off x="4186014" y="1545896"/>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n-GB" sz="14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Relationships </a:t>
          </a:r>
        </a:p>
      </dsp:txBody>
      <dsp:txXfrm>
        <a:off x="4450690" y="1545896"/>
        <a:ext cx="1389548" cy="1103367"/>
      </dsp:txXfrm>
    </dsp:sp>
    <dsp:sp modelId="{A44D1652-2B54-4880-96D5-972281EE1168}">
      <dsp:nvSpPr>
        <dsp:cNvPr id="0" name=""/>
        <dsp:cNvSpPr/>
      </dsp:nvSpPr>
      <dsp:spPr>
        <a:xfrm>
          <a:off x="4186014" y="2649264"/>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Role model</a:t>
          </a:r>
        </a:p>
      </dsp:txBody>
      <dsp:txXfrm>
        <a:off x="4450690" y="2649264"/>
        <a:ext cx="1389548" cy="1103367"/>
      </dsp:txXfrm>
    </dsp:sp>
    <dsp:sp modelId="{3555F10C-533B-467C-8F99-CA934A8405A8}">
      <dsp:nvSpPr>
        <dsp:cNvPr id="0" name=""/>
        <dsp:cNvSpPr/>
      </dsp:nvSpPr>
      <dsp:spPr>
        <a:xfrm>
          <a:off x="4186014" y="3714400"/>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Trust</a:t>
          </a:r>
        </a:p>
      </dsp:txBody>
      <dsp:txXfrm>
        <a:off x="4450690" y="3714400"/>
        <a:ext cx="1389548" cy="1103367"/>
      </dsp:txXfrm>
    </dsp:sp>
    <dsp:sp modelId="{B23F4801-560C-4058-AD12-2AA169E30C40}">
      <dsp:nvSpPr>
        <dsp:cNvPr id="0" name=""/>
        <dsp:cNvSpPr/>
      </dsp:nvSpPr>
      <dsp:spPr>
        <a:xfrm>
          <a:off x="3303761" y="1402"/>
          <a:ext cx="1472248" cy="96161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GB" sz="1400" kern="1200">
              <a:solidFill>
                <a:sysClr val="window" lastClr="FFFFFF"/>
              </a:solidFill>
              <a:latin typeface="Arial" panose="020B0604020202020204" pitchFamily="34" charset="0"/>
              <a:ea typeface="+mn-ea"/>
              <a:cs typeface="Arial" panose="020B0604020202020204" pitchFamily="34" charset="0"/>
            </a:rPr>
            <a:t>Inter-personal</a:t>
          </a:r>
        </a:p>
      </dsp:txBody>
      <dsp:txXfrm>
        <a:off x="3519367" y="142227"/>
        <a:ext cx="1041036" cy="679961"/>
      </dsp:txXfrm>
    </dsp:sp>
    <dsp:sp modelId="{FCEAE938-B22D-423A-8363-3819551F8B8E}">
      <dsp:nvSpPr>
        <dsp:cNvPr id="0" name=""/>
        <dsp:cNvSpPr/>
      </dsp:nvSpPr>
      <dsp:spPr>
        <a:xfrm>
          <a:off x="7312487" y="442529"/>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85344" rIns="85344" bIns="85344" numCol="1" spcCol="1270" anchor="ctr" anchorCtr="0">
          <a:noAutofit/>
        </a:bodyPr>
        <a:lstStyle/>
        <a:p>
          <a:pPr marL="0" lvl="0" indent="0" algn="l" defTabSz="533400" rtl="0">
            <a:lnSpc>
              <a:spcPct val="90000"/>
            </a:lnSpc>
            <a:spcBef>
              <a:spcPct val="0"/>
            </a:spcBef>
            <a:spcAft>
              <a:spcPct val="35000"/>
            </a:spcAft>
            <a:buNone/>
          </a:pPr>
          <a:endParaRPr lang="en-GB" sz="1200" kern="1200">
            <a:solidFill>
              <a:sysClr val="windowText" lastClr="000000">
                <a:hueOff val="0"/>
                <a:satOff val="0"/>
                <a:lumOff val="0"/>
                <a:alphaOff val="0"/>
              </a:sysClr>
            </a:solidFill>
            <a:latin typeface="Arial"/>
            <a:ea typeface="+mn-ea"/>
            <a:cs typeface="Arial"/>
          </a:endParaRPr>
        </a:p>
        <a:p>
          <a:pPr marL="0" lvl="0" indent="0" algn="l" defTabSz="533400" rtl="0">
            <a:lnSpc>
              <a:spcPct val="90000"/>
            </a:lnSpc>
            <a:spcBef>
              <a:spcPct val="0"/>
            </a:spcBef>
            <a:spcAft>
              <a:spcPct val="35000"/>
            </a:spcAft>
            <a:buNone/>
          </a:pPr>
          <a:r>
            <a:rPr lang="en-GB" sz="1200" kern="1200">
              <a:solidFill>
                <a:sysClr val="windowText" lastClr="000000">
                  <a:hueOff val="0"/>
                  <a:satOff val="0"/>
                  <a:lumOff val="0"/>
                  <a:alphaOff val="0"/>
                </a:sysClr>
              </a:solidFill>
              <a:latin typeface="Arial"/>
              <a:ea typeface="+mn-ea"/>
              <a:cs typeface="Arial"/>
            </a:rPr>
            <a:t>Policies / Standard Operating Procedures (SOP)</a:t>
          </a:r>
        </a:p>
      </dsp:txBody>
      <dsp:txXfrm>
        <a:off x="7577163" y="442529"/>
        <a:ext cx="1389548" cy="1103367"/>
      </dsp:txXfrm>
    </dsp:sp>
    <dsp:sp modelId="{CD3151E9-8275-4A5C-AD2A-6B573894FDCD}">
      <dsp:nvSpPr>
        <dsp:cNvPr id="0" name=""/>
        <dsp:cNvSpPr/>
      </dsp:nvSpPr>
      <dsp:spPr>
        <a:xfrm>
          <a:off x="7312487" y="1545896"/>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n-GB" sz="14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Codes / Ethics</a:t>
          </a:r>
        </a:p>
      </dsp:txBody>
      <dsp:txXfrm>
        <a:off x="7577163" y="1545896"/>
        <a:ext cx="1389548" cy="1103367"/>
      </dsp:txXfrm>
    </dsp:sp>
    <dsp:sp modelId="{D94A201B-C70A-4B82-B114-5216B42CA29B}">
      <dsp:nvSpPr>
        <dsp:cNvPr id="0" name=""/>
        <dsp:cNvSpPr/>
      </dsp:nvSpPr>
      <dsp:spPr>
        <a:xfrm>
          <a:off x="7312487" y="2649264"/>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n-GB" sz="14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Values</a:t>
          </a:r>
        </a:p>
      </dsp:txBody>
      <dsp:txXfrm>
        <a:off x="7577163" y="2649264"/>
        <a:ext cx="1389548" cy="1103367"/>
      </dsp:txXfrm>
    </dsp:sp>
    <dsp:sp modelId="{B2902275-2EF1-40A9-8042-8C086E63D080}">
      <dsp:nvSpPr>
        <dsp:cNvPr id="0" name=""/>
        <dsp:cNvSpPr/>
      </dsp:nvSpPr>
      <dsp:spPr>
        <a:xfrm>
          <a:off x="7312487" y="3752632"/>
          <a:ext cx="1654224" cy="110336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n-GB" sz="14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Culture</a:t>
          </a:r>
        </a:p>
      </dsp:txBody>
      <dsp:txXfrm>
        <a:off x="7577163" y="3752632"/>
        <a:ext cx="1389548" cy="1103367"/>
      </dsp:txXfrm>
    </dsp:sp>
    <dsp:sp modelId="{0B3194BA-A679-4435-AFFF-1CEE6F242A47}">
      <dsp:nvSpPr>
        <dsp:cNvPr id="0" name=""/>
        <dsp:cNvSpPr/>
      </dsp:nvSpPr>
      <dsp:spPr>
        <a:xfrm>
          <a:off x="6430234" y="1402"/>
          <a:ext cx="1472248" cy="96161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rtl="0">
            <a:lnSpc>
              <a:spcPct val="90000"/>
            </a:lnSpc>
            <a:spcBef>
              <a:spcPct val="0"/>
            </a:spcBef>
            <a:spcAft>
              <a:spcPct val="35000"/>
            </a:spcAft>
            <a:buNone/>
          </a:pPr>
          <a:r>
            <a:rPr lang="en-GB" sz="1400" kern="1200">
              <a:solidFill>
                <a:sysClr val="window" lastClr="FFFFFF"/>
              </a:solidFill>
              <a:latin typeface="Arial"/>
              <a:ea typeface="+mn-ea"/>
              <a:cs typeface="Arial"/>
            </a:rPr>
            <a:t>Organisation      </a:t>
          </a:r>
        </a:p>
      </dsp:txBody>
      <dsp:txXfrm>
        <a:off x="6645840" y="142227"/>
        <a:ext cx="1041036" cy="6799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BAD92-9FE9-4D06-A804-BD4814FF9527}">
      <dsp:nvSpPr>
        <dsp:cNvPr id="0" name=""/>
        <dsp:cNvSpPr/>
      </dsp:nvSpPr>
      <dsp:spPr>
        <a:xfrm>
          <a:off x="0" y="287144"/>
          <a:ext cx="4038600" cy="1044225"/>
        </a:xfrm>
        <a:prstGeom prst="rect">
          <a:avLst/>
        </a:prstGeom>
        <a:solidFill>
          <a:sysClr val="window" lastClr="FFFFFF">
            <a:alpha val="90000"/>
            <a:hueOff val="0"/>
            <a:satOff val="0"/>
            <a:lumOff val="0"/>
            <a:alphaOff val="0"/>
          </a:sysClr>
        </a:solidFill>
        <a:ln w="25400" cap="flat" cmpd="sng" algn="ctr">
          <a:solidFill>
            <a:srgbClr val="4F81BD">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3440" tIns="354076" rIns="313440"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Working environment, social media, press, society</a:t>
          </a:r>
        </a:p>
      </dsp:txBody>
      <dsp:txXfrm>
        <a:off x="0" y="287144"/>
        <a:ext cx="4038600" cy="1044225"/>
      </dsp:txXfrm>
    </dsp:sp>
    <dsp:sp modelId="{1F386F40-A5AC-4BEC-BCCD-54D17C72F144}">
      <dsp:nvSpPr>
        <dsp:cNvPr id="0" name=""/>
        <dsp:cNvSpPr/>
      </dsp:nvSpPr>
      <dsp:spPr>
        <a:xfrm>
          <a:off x="201930" y="36224"/>
          <a:ext cx="2827020" cy="501840"/>
        </a:xfrm>
        <a:prstGeom prst="roundRect">
          <a:avLst/>
        </a:prstGeom>
        <a:solidFill>
          <a:srgbClr val="4F81BD">
            <a:shade val="8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Media</a:t>
          </a:r>
        </a:p>
      </dsp:txBody>
      <dsp:txXfrm>
        <a:off x="226428" y="60722"/>
        <a:ext cx="2778024" cy="452844"/>
      </dsp:txXfrm>
    </dsp:sp>
    <dsp:sp modelId="{BE3A0877-DB81-455A-B435-8E0E326BC70B}">
      <dsp:nvSpPr>
        <dsp:cNvPr id="0" name=""/>
        <dsp:cNvSpPr/>
      </dsp:nvSpPr>
      <dsp:spPr>
        <a:xfrm>
          <a:off x="0" y="1674089"/>
          <a:ext cx="4038600" cy="1044225"/>
        </a:xfrm>
        <a:prstGeom prst="rect">
          <a:avLst/>
        </a:prstGeom>
        <a:solidFill>
          <a:sysClr val="window" lastClr="FFFFFF">
            <a:alpha val="90000"/>
            <a:hueOff val="0"/>
            <a:satOff val="0"/>
            <a:lumOff val="0"/>
            <a:alphaOff val="0"/>
          </a:sysClr>
        </a:solidFill>
        <a:ln w="25400" cap="flat" cmpd="sng" algn="ctr">
          <a:solidFill>
            <a:srgbClr val="4F81BD">
              <a:shade val="80000"/>
              <a:hueOff val="102082"/>
              <a:satOff val="-1464"/>
              <a:lumOff val="8538"/>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3440" tIns="354076" rIns="313440"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On-the-job, experiential, observation and reflection</a:t>
          </a:r>
        </a:p>
      </dsp:txBody>
      <dsp:txXfrm>
        <a:off x="0" y="1674089"/>
        <a:ext cx="4038600" cy="1044225"/>
      </dsp:txXfrm>
    </dsp:sp>
    <dsp:sp modelId="{39E4A85A-A894-4918-9AB7-B96341EE6702}">
      <dsp:nvSpPr>
        <dsp:cNvPr id="0" name=""/>
        <dsp:cNvSpPr/>
      </dsp:nvSpPr>
      <dsp:spPr>
        <a:xfrm>
          <a:off x="201930" y="1423169"/>
          <a:ext cx="2827020" cy="501840"/>
        </a:xfrm>
        <a:prstGeom prst="roundRect">
          <a:avLst/>
        </a:prstGeom>
        <a:solidFill>
          <a:srgbClr val="4F81BD">
            <a:shade val="80000"/>
            <a:hueOff val="102082"/>
            <a:satOff val="-1464"/>
            <a:lumOff val="8538"/>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Work based learning</a:t>
          </a:r>
        </a:p>
      </dsp:txBody>
      <dsp:txXfrm>
        <a:off x="226428" y="1447667"/>
        <a:ext cx="2778024" cy="452844"/>
      </dsp:txXfrm>
    </dsp:sp>
    <dsp:sp modelId="{D8AE54BB-624D-498A-866E-49CBF449F269}">
      <dsp:nvSpPr>
        <dsp:cNvPr id="0" name=""/>
        <dsp:cNvSpPr/>
      </dsp:nvSpPr>
      <dsp:spPr>
        <a:xfrm>
          <a:off x="0" y="3061034"/>
          <a:ext cx="4038600" cy="1044225"/>
        </a:xfrm>
        <a:prstGeom prst="rect">
          <a:avLst/>
        </a:prstGeom>
        <a:solidFill>
          <a:sysClr val="window" lastClr="FFFFFF">
            <a:alpha val="90000"/>
            <a:hueOff val="0"/>
            <a:satOff val="0"/>
            <a:lumOff val="0"/>
            <a:alphaOff val="0"/>
          </a:sysClr>
        </a:solidFill>
        <a:ln w="25400" cap="flat" cmpd="sng" algn="ctr">
          <a:solidFill>
            <a:srgbClr val="4F81BD">
              <a:shade val="80000"/>
              <a:hueOff val="204164"/>
              <a:satOff val="-2928"/>
              <a:lumOff val="17077"/>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3440" tIns="354076" rIns="313440"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Professional and clinical skills</a:t>
          </a:r>
        </a:p>
      </dsp:txBody>
      <dsp:txXfrm>
        <a:off x="0" y="3061034"/>
        <a:ext cx="4038600" cy="1044225"/>
      </dsp:txXfrm>
    </dsp:sp>
    <dsp:sp modelId="{10D8E890-E9FD-4F61-B7EC-7159A220301B}">
      <dsp:nvSpPr>
        <dsp:cNvPr id="0" name=""/>
        <dsp:cNvSpPr/>
      </dsp:nvSpPr>
      <dsp:spPr>
        <a:xfrm>
          <a:off x="201930" y="2810114"/>
          <a:ext cx="2827020" cy="501840"/>
        </a:xfrm>
        <a:prstGeom prst="roundRect">
          <a:avLst/>
        </a:prstGeom>
        <a:solidFill>
          <a:srgbClr val="4F81BD">
            <a:shade val="80000"/>
            <a:hueOff val="204164"/>
            <a:satOff val="-2928"/>
            <a:lumOff val="17077"/>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Education and training</a:t>
          </a:r>
        </a:p>
      </dsp:txBody>
      <dsp:txXfrm>
        <a:off x="226428" y="2834612"/>
        <a:ext cx="2778024" cy="452844"/>
      </dsp:txXfrm>
    </dsp:sp>
    <dsp:sp modelId="{61079E61-BACF-40CB-963F-898FAB1138A7}">
      <dsp:nvSpPr>
        <dsp:cNvPr id="0" name=""/>
        <dsp:cNvSpPr/>
      </dsp:nvSpPr>
      <dsp:spPr>
        <a:xfrm>
          <a:off x="0" y="4447979"/>
          <a:ext cx="4038600" cy="763087"/>
        </a:xfrm>
        <a:prstGeom prst="rect">
          <a:avLst/>
        </a:prstGeom>
        <a:solidFill>
          <a:sysClr val="window" lastClr="FFFFFF">
            <a:alpha val="90000"/>
            <a:hueOff val="0"/>
            <a:satOff val="0"/>
            <a:lumOff val="0"/>
            <a:alphaOff val="0"/>
          </a:sysClr>
        </a:solidFill>
        <a:ln w="25400" cap="flat" cmpd="sng" algn="ctr">
          <a:solidFill>
            <a:srgbClr val="4F81BD">
              <a:shade val="80000"/>
              <a:hueOff val="306246"/>
              <a:satOff val="-4392"/>
              <a:lumOff val="25615"/>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3440" tIns="354076" rIns="313440"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Upbringing, culture, values</a:t>
          </a:r>
        </a:p>
      </dsp:txBody>
      <dsp:txXfrm>
        <a:off x="0" y="4447979"/>
        <a:ext cx="4038600" cy="763087"/>
      </dsp:txXfrm>
    </dsp:sp>
    <dsp:sp modelId="{24AAC983-5336-43A2-A7F6-22369E14F6F5}">
      <dsp:nvSpPr>
        <dsp:cNvPr id="0" name=""/>
        <dsp:cNvSpPr/>
      </dsp:nvSpPr>
      <dsp:spPr>
        <a:xfrm>
          <a:off x="201930" y="4197059"/>
          <a:ext cx="2827020" cy="501840"/>
        </a:xfrm>
        <a:prstGeom prst="roundRect">
          <a:avLst/>
        </a:prstGeom>
        <a:solidFill>
          <a:srgbClr val="4F81BD">
            <a:shade val="80000"/>
            <a:hueOff val="306246"/>
            <a:satOff val="-4392"/>
            <a:lumOff val="2561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Personal background</a:t>
          </a:r>
        </a:p>
      </dsp:txBody>
      <dsp:txXfrm>
        <a:off x="226428" y="4221557"/>
        <a:ext cx="2778024" cy="4528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4D84E-2524-4E54-8C35-A1B2E7044C31}">
      <dsp:nvSpPr>
        <dsp:cNvPr id="0" name=""/>
        <dsp:cNvSpPr/>
      </dsp:nvSpPr>
      <dsp:spPr>
        <a:xfrm>
          <a:off x="0" y="315077"/>
          <a:ext cx="4038600" cy="1299375"/>
        </a:xfrm>
        <a:prstGeom prst="rect">
          <a:avLst/>
        </a:prstGeom>
        <a:solidFill>
          <a:sysClr val="window" lastClr="FFFFFF">
            <a:alpha val="90000"/>
            <a:hueOff val="0"/>
            <a:satOff val="0"/>
            <a:lumOff val="0"/>
            <a:alphaOff val="0"/>
          </a:sysClr>
        </a:solidFill>
        <a:ln w="25400" cap="flat" cmpd="sng" algn="ctr">
          <a:solidFill>
            <a:srgbClr val="4F81BD">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3440" tIns="624840" rIns="313440"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Work experience, part-time, full-time, casual </a:t>
          </a:r>
        </a:p>
      </dsp:txBody>
      <dsp:txXfrm>
        <a:off x="0" y="315077"/>
        <a:ext cx="4038600" cy="1299375"/>
      </dsp:txXfrm>
    </dsp:sp>
    <dsp:sp modelId="{F9035973-EC59-405C-A7DD-0A4EBB995C3C}">
      <dsp:nvSpPr>
        <dsp:cNvPr id="0" name=""/>
        <dsp:cNvSpPr/>
      </dsp:nvSpPr>
      <dsp:spPr>
        <a:xfrm>
          <a:off x="201930" y="30259"/>
          <a:ext cx="2827020" cy="727617"/>
        </a:xfrm>
        <a:prstGeom prst="roundRect">
          <a:avLst/>
        </a:prstGeom>
        <a:solidFill>
          <a:srgbClr val="4F81BD">
            <a:shade val="8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Previous employment</a:t>
          </a:r>
        </a:p>
      </dsp:txBody>
      <dsp:txXfrm>
        <a:off x="237449" y="65778"/>
        <a:ext cx="2755982" cy="656579"/>
      </dsp:txXfrm>
    </dsp:sp>
    <dsp:sp modelId="{03CB7929-7FC4-41AB-AA5C-DAC2826746E9}">
      <dsp:nvSpPr>
        <dsp:cNvPr id="0" name=""/>
        <dsp:cNvSpPr/>
      </dsp:nvSpPr>
      <dsp:spPr>
        <a:xfrm>
          <a:off x="0" y="2036872"/>
          <a:ext cx="4038600" cy="1299375"/>
        </a:xfrm>
        <a:prstGeom prst="rect">
          <a:avLst/>
        </a:prstGeom>
        <a:solidFill>
          <a:sysClr val="window" lastClr="FFFFFF">
            <a:alpha val="90000"/>
            <a:hueOff val="0"/>
            <a:satOff val="0"/>
            <a:lumOff val="0"/>
            <a:alphaOff val="0"/>
          </a:sysClr>
        </a:solidFill>
        <a:ln w="25400" cap="flat" cmpd="sng" algn="ctr">
          <a:solidFill>
            <a:srgbClr val="4F81BD">
              <a:shade val="80000"/>
              <a:hueOff val="153123"/>
              <a:satOff val="-2196"/>
              <a:lumOff val="12807"/>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3440" tIns="624840" rIns="313440"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Managers, supervisors, assessors, lecturers</a:t>
          </a:r>
        </a:p>
      </dsp:txBody>
      <dsp:txXfrm>
        <a:off x="0" y="2036872"/>
        <a:ext cx="4038600" cy="1299375"/>
      </dsp:txXfrm>
    </dsp:sp>
    <dsp:sp modelId="{43B25294-E2DD-4A3F-A3A3-26CF47816638}">
      <dsp:nvSpPr>
        <dsp:cNvPr id="0" name=""/>
        <dsp:cNvSpPr/>
      </dsp:nvSpPr>
      <dsp:spPr>
        <a:xfrm>
          <a:off x="201930" y="1776452"/>
          <a:ext cx="2827020" cy="703219"/>
        </a:xfrm>
        <a:prstGeom prst="roundRect">
          <a:avLst/>
        </a:prstGeom>
        <a:solidFill>
          <a:srgbClr val="4F81BD">
            <a:shade val="80000"/>
            <a:hueOff val="153123"/>
            <a:satOff val="-2196"/>
            <a:lumOff val="12807"/>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Role model</a:t>
          </a:r>
        </a:p>
      </dsp:txBody>
      <dsp:txXfrm>
        <a:off x="236258" y="1810780"/>
        <a:ext cx="2758364" cy="634563"/>
      </dsp:txXfrm>
    </dsp:sp>
    <dsp:sp modelId="{72F71B3D-BC45-4004-8D4E-CEC2C42FF8EF}">
      <dsp:nvSpPr>
        <dsp:cNvPr id="0" name=""/>
        <dsp:cNvSpPr/>
      </dsp:nvSpPr>
      <dsp:spPr>
        <a:xfrm>
          <a:off x="0" y="3634045"/>
          <a:ext cx="4038600" cy="1299375"/>
        </a:xfrm>
        <a:prstGeom prst="rect">
          <a:avLst/>
        </a:prstGeom>
        <a:solidFill>
          <a:sysClr val="window" lastClr="FFFFFF">
            <a:alpha val="90000"/>
            <a:hueOff val="0"/>
            <a:satOff val="0"/>
            <a:lumOff val="0"/>
            <a:alphaOff val="0"/>
          </a:sysClr>
        </a:solidFill>
        <a:ln w="25400" cap="flat" cmpd="sng" algn="ctr">
          <a:solidFill>
            <a:srgbClr val="4F81BD">
              <a:shade val="80000"/>
              <a:hueOff val="306246"/>
              <a:satOff val="-4392"/>
              <a:lumOff val="25615"/>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3440" tIns="624840" rIns="313440"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Workplace, values, management style</a:t>
          </a:r>
        </a:p>
      </dsp:txBody>
      <dsp:txXfrm>
        <a:off x="0" y="3634045"/>
        <a:ext cx="4038600" cy="1299375"/>
      </dsp:txXfrm>
    </dsp:sp>
    <dsp:sp modelId="{AFF8DA3B-7A73-4969-830B-A037849A533F}">
      <dsp:nvSpPr>
        <dsp:cNvPr id="0" name=""/>
        <dsp:cNvSpPr/>
      </dsp:nvSpPr>
      <dsp:spPr>
        <a:xfrm>
          <a:off x="201930" y="3498247"/>
          <a:ext cx="2827020" cy="578597"/>
        </a:xfrm>
        <a:prstGeom prst="roundRect">
          <a:avLst/>
        </a:prstGeom>
        <a:solidFill>
          <a:srgbClr val="4F81BD">
            <a:shade val="80000"/>
            <a:hueOff val="306246"/>
            <a:satOff val="-4392"/>
            <a:lumOff val="2561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Organisational environment</a:t>
          </a:r>
        </a:p>
      </dsp:txBody>
      <dsp:txXfrm>
        <a:off x="230175" y="3526492"/>
        <a:ext cx="2770530" cy="5221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B8B8D-B880-4A77-B813-6684C799AF9D}">
      <dsp:nvSpPr>
        <dsp:cNvPr id="0" name=""/>
        <dsp:cNvSpPr/>
      </dsp:nvSpPr>
      <dsp:spPr>
        <a:xfrm>
          <a:off x="1034203"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68580" rIns="22860" bIns="22860" numCol="1" spcCol="1270" anchor="t" anchorCtr="0">
          <a:noAutofit/>
        </a:bodyPr>
        <a:lstStyle/>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Challenge </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Solve problems</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Take responsibility</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Reflect</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Evidence based</a:t>
          </a:r>
        </a:p>
      </dsp:txBody>
      <dsp:txXfrm>
        <a:off x="1071995" y="40120"/>
        <a:ext cx="2085061" cy="1575084"/>
      </dsp:txXfrm>
    </dsp:sp>
    <dsp:sp modelId="{1F752C9E-55EE-4DCD-A142-31198165150E}">
      <dsp:nvSpPr>
        <dsp:cNvPr id="0" name=""/>
        <dsp:cNvSpPr/>
      </dsp:nvSpPr>
      <dsp:spPr>
        <a:xfrm>
          <a:off x="1034203" y="1615204"/>
          <a:ext cx="2160645" cy="693536"/>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25400"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Accountable</a:t>
          </a:r>
        </a:p>
      </dsp:txBody>
      <dsp:txXfrm>
        <a:off x="1034203" y="1615204"/>
        <a:ext cx="1521581" cy="693536"/>
      </dsp:txXfrm>
    </dsp:sp>
    <dsp:sp modelId="{05A5CFC0-4C4F-445E-AAB3-DEBC74EC002E}">
      <dsp:nvSpPr>
        <dsp:cNvPr id="0" name=""/>
        <dsp:cNvSpPr/>
      </dsp:nvSpPr>
      <dsp:spPr>
        <a:xfrm>
          <a:off x="2616906" y="1725366"/>
          <a:ext cx="756225" cy="75622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D822DB26-6E02-4966-9C86-C6C939A63CAF}">
      <dsp:nvSpPr>
        <dsp:cNvPr id="0" name=""/>
        <dsp:cNvSpPr/>
      </dsp:nvSpPr>
      <dsp:spPr>
        <a:xfrm>
          <a:off x="3560482" y="2328"/>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68580" rIns="22860" bIns="22860" numCol="1" spcCol="1270" anchor="t" anchorCtr="0">
          <a:noAutofit/>
        </a:bodyPr>
        <a:lstStyle/>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Autonomous</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Innovative</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System thinker</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Honest</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 coordinator</a:t>
          </a:r>
        </a:p>
      </dsp:txBody>
      <dsp:txXfrm>
        <a:off x="3598274" y="40120"/>
        <a:ext cx="2085061" cy="1575084"/>
      </dsp:txXfrm>
    </dsp:sp>
    <dsp:sp modelId="{54D5F1BB-D0DF-41F4-B3EB-2B04F6BA7CF5}">
      <dsp:nvSpPr>
        <dsp:cNvPr id="0" name=""/>
        <dsp:cNvSpPr/>
      </dsp:nvSpPr>
      <dsp:spPr>
        <a:xfrm>
          <a:off x="3560482" y="1615204"/>
          <a:ext cx="2160645" cy="693536"/>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25400"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Leadership</a:t>
          </a:r>
        </a:p>
      </dsp:txBody>
      <dsp:txXfrm>
        <a:off x="3560482" y="1615204"/>
        <a:ext cx="1521581" cy="693536"/>
      </dsp:txXfrm>
    </dsp:sp>
    <dsp:sp modelId="{FC573DF5-95FD-4069-892F-75E929FEE8CE}">
      <dsp:nvSpPr>
        <dsp:cNvPr id="0" name=""/>
        <dsp:cNvSpPr/>
      </dsp:nvSpPr>
      <dsp:spPr>
        <a:xfrm>
          <a:off x="5143185" y="1725366"/>
          <a:ext cx="756225" cy="756225"/>
        </a:xfrm>
        <a:prstGeom prst="ellipse">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3C13D9FE-910B-41D7-8573-E4BEC3893285}">
      <dsp:nvSpPr>
        <dsp:cNvPr id="0" name=""/>
        <dsp:cNvSpPr/>
      </dsp:nvSpPr>
      <dsp:spPr>
        <a:xfrm>
          <a:off x="1041135" y="2876845"/>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68580" rIns="22860" bIns="22860" numCol="1" spcCol="1270" anchor="t" anchorCtr="0">
          <a:noAutofit/>
        </a:bodyPr>
        <a:lstStyle/>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Resilient</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Emotional intelligence</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Compassionate</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Impartial</a:t>
          </a:r>
        </a:p>
      </dsp:txBody>
      <dsp:txXfrm>
        <a:off x="1078927" y="2914637"/>
        <a:ext cx="2085061" cy="1575084"/>
      </dsp:txXfrm>
    </dsp:sp>
    <dsp:sp modelId="{75C5E6BD-D93B-4117-89E2-4E2836476736}">
      <dsp:nvSpPr>
        <dsp:cNvPr id="0" name=""/>
        <dsp:cNvSpPr/>
      </dsp:nvSpPr>
      <dsp:spPr>
        <a:xfrm>
          <a:off x="1041135" y="4489720"/>
          <a:ext cx="2160645" cy="693536"/>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25400"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Advocate</a:t>
          </a:r>
        </a:p>
      </dsp:txBody>
      <dsp:txXfrm>
        <a:off x="1041135" y="4489720"/>
        <a:ext cx="1521581" cy="693536"/>
      </dsp:txXfrm>
    </dsp:sp>
    <dsp:sp modelId="{70762CBA-D5A6-44DC-8BAA-56E9021F5899}">
      <dsp:nvSpPr>
        <dsp:cNvPr id="0" name=""/>
        <dsp:cNvSpPr/>
      </dsp:nvSpPr>
      <dsp:spPr>
        <a:xfrm>
          <a:off x="2623826" y="4581503"/>
          <a:ext cx="756225" cy="756225"/>
        </a:xfrm>
        <a:prstGeom prst="ellipse">
          <a:avLst/>
        </a:prstGeom>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04A321B1-24FD-4732-AAA1-57053DBF1505}">
      <dsp:nvSpPr>
        <dsp:cNvPr id="0" name=""/>
        <dsp:cNvSpPr/>
      </dsp:nvSpPr>
      <dsp:spPr>
        <a:xfrm>
          <a:off x="3560482" y="2856136"/>
          <a:ext cx="2160645" cy="1612876"/>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68580" rIns="22860" bIns="22860" numCol="1" spcCol="1270" anchor="t" anchorCtr="0">
          <a:noAutofit/>
        </a:bodyPr>
        <a:lstStyle/>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Confident</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Clinically skilled</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Critical thinker</a:t>
          </a:r>
        </a:p>
        <a:p>
          <a:pPr marL="171450" lvl="1" indent="-171450" algn="l" defTabSz="800100">
            <a:lnSpc>
              <a:spcPct val="90000"/>
            </a:lnSpc>
            <a:spcBef>
              <a:spcPct val="0"/>
            </a:spcBef>
            <a:spcAft>
              <a:spcPct val="15000"/>
            </a:spcAft>
            <a:buChar char="•"/>
          </a:pPr>
          <a:r>
            <a:rPr lang="en-GB" sz="1800" kern="120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Inquiring</a:t>
          </a:r>
        </a:p>
      </dsp:txBody>
      <dsp:txXfrm>
        <a:off x="3598274" y="2893928"/>
        <a:ext cx="2085061" cy="1575084"/>
      </dsp:txXfrm>
    </dsp:sp>
    <dsp:sp modelId="{2C6E46E9-8B17-482C-A0F5-56F8973A1E70}">
      <dsp:nvSpPr>
        <dsp:cNvPr id="0" name=""/>
        <dsp:cNvSpPr/>
      </dsp:nvSpPr>
      <dsp:spPr>
        <a:xfrm>
          <a:off x="3560482" y="4469012"/>
          <a:ext cx="2160645" cy="693536"/>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25400" bIns="0" numCol="1" spcCol="1270" anchor="ctr" anchorCtr="0">
          <a:noAutofit/>
        </a:bodyPr>
        <a:lstStyle/>
        <a:p>
          <a:pPr marL="0" lvl="0" indent="0" algn="l" defTabSz="889000">
            <a:lnSpc>
              <a:spcPct val="90000"/>
            </a:lnSpc>
            <a:spcBef>
              <a:spcPct val="0"/>
            </a:spcBef>
            <a:spcAft>
              <a:spcPct val="35000"/>
            </a:spcAft>
            <a:buNone/>
          </a:pPr>
          <a:r>
            <a:rPr lang="en-GB" sz="2000" kern="1200">
              <a:solidFill>
                <a:sysClr val="window" lastClr="FFFFFF"/>
              </a:solidFill>
              <a:latin typeface="Arial" panose="020B0604020202020204" pitchFamily="34" charset="0"/>
              <a:ea typeface="+mn-ea"/>
              <a:cs typeface="Arial" panose="020B0604020202020204" pitchFamily="34" charset="0"/>
            </a:rPr>
            <a:t>Competent</a:t>
          </a:r>
        </a:p>
      </dsp:txBody>
      <dsp:txXfrm>
        <a:off x="3560482" y="4469012"/>
        <a:ext cx="1521581" cy="693536"/>
      </dsp:txXfrm>
    </dsp:sp>
    <dsp:sp modelId="{A100775F-AF09-4059-9D94-CCE430E64B87}">
      <dsp:nvSpPr>
        <dsp:cNvPr id="0" name=""/>
        <dsp:cNvSpPr/>
      </dsp:nvSpPr>
      <dsp:spPr>
        <a:xfrm>
          <a:off x="5143185" y="4579174"/>
          <a:ext cx="756225" cy="756225"/>
        </a:xfrm>
        <a:prstGeom prst="ellipse">
          <a:avLst/>
        </a:prstGeom>
        <a:blipFill rotWithShape="1">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EC95-64DF-BC69-FC71-A682B40486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11872-9401-5D00-CCCA-46DDE0B8B9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C6D816-94D6-40FC-B977-F8A94C7E4824}" type="datetimeFigureOut">
              <a:rPr lang="en-GB" smtClean="0"/>
              <a:t>08/04/2024</a:t>
            </a:fld>
            <a:endParaRPr lang="en-GB"/>
          </a:p>
        </p:txBody>
      </p:sp>
      <p:sp>
        <p:nvSpPr>
          <p:cNvPr id="4" name="Footer Placeholder 3">
            <a:extLst>
              <a:ext uri="{FF2B5EF4-FFF2-40B4-BE49-F238E27FC236}">
                <a16:creationId xmlns:a16="http://schemas.microsoft.com/office/drawing/2014/main" id="{46056112-4593-5EC1-B7DA-2B07022F7A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19C22BD-2C7D-A062-42A2-EA161F716A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0EB188-56CE-4FCB-8130-436851797F69}" type="slidenum">
              <a:rPr lang="en-GB" smtClean="0"/>
              <a:t>‹#›</a:t>
            </a:fld>
            <a:endParaRPr lang="en-GB"/>
          </a:p>
        </p:txBody>
      </p:sp>
    </p:spTree>
    <p:extLst>
      <p:ext uri="{BB962C8B-B14F-4D97-AF65-F5344CB8AC3E}">
        <p14:creationId xmlns:p14="http://schemas.microsoft.com/office/powerpoint/2010/main" val="316218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08/04/2024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Standard title slide</a:t>
            </a:r>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10</a:t>
            </a:fld>
            <a:endParaRPr lang="en-GB"/>
          </a:p>
        </p:txBody>
      </p:sp>
    </p:spTree>
    <p:extLst>
      <p:ext uri="{BB962C8B-B14F-4D97-AF65-F5344CB8AC3E}">
        <p14:creationId xmlns:p14="http://schemas.microsoft.com/office/powerpoint/2010/main" val="2862722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11</a:t>
            </a:fld>
            <a:endParaRPr lang="en-GB"/>
          </a:p>
        </p:txBody>
      </p:sp>
    </p:spTree>
    <p:extLst>
      <p:ext uri="{BB962C8B-B14F-4D97-AF65-F5344CB8AC3E}">
        <p14:creationId xmlns:p14="http://schemas.microsoft.com/office/powerpoint/2010/main" val="983328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12</a:t>
            </a:fld>
            <a:endParaRPr lang="en-GB"/>
          </a:p>
        </p:txBody>
      </p:sp>
    </p:spTree>
    <p:extLst>
      <p:ext uri="{BB962C8B-B14F-4D97-AF65-F5344CB8AC3E}">
        <p14:creationId xmlns:p14="http://schemas.microsoft.com/office/powerpoint/2010/main" val="3022402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13</a:t>
            </a:fld>
            <a:endParaRPr lang="en-GB"/>
          </a:p>
        </p:txBody>
      </p:sp>
    </p:spTree>
    <p:extLst>
      <p:ext uri="{BB962C8B-B14F-4D97-AF65-F5344CB8AC3E}">
        <p14:creationId xmlns:p14="http://schemas.microsoft.com/office/powerpoint/2010/main" val="1598644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14</a:t>
            </a:fld>
            <a:endParaRPr lang="en-GB"/>
          </a:p>
        </p:txBody>
      </p:sp>
    </p:spTree>
    <p:extLst>
      <p:ext uri="{BB962C8B-B14F-4D97-AF65-F5344CB8AC3E}">
        <p14:creationId xmlns:p14="http://schemas.microsoft.com/office/powerpoint/2010/main" val="1281011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15</a:t>
            </a:fld>
            <a:endParaRPr lang="en-GB"/>
          </a:p>
        </p:txBody>
      </p:sp>
    </p:spTree>
    <p:extLst>
      <p:ext uri="{BB962C8B-B14F-4D97-AF65-F5344CB8AC3E}">
        <p14:creationId xmlns:p14="http://schemas.microsoft.com/office/powerpoint/2010/main" val="3283383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16</a:t>
            </a:fld>
            <a:endParaRPr lang="en-GB"/>
          </a:p>
        </p:txBody>
      </p:sp>
    </p:spTree>
    <p:extLst>
      <p:ext uri="{BB962C8B-B14F-4D97-AF65-F5344CB8AC3E}">
        <p14:creationId xmlns:p14="http://schemas.microsoft.com/office/powerpoint/2010/main" val="1409193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17</a:t>
            </a:fld>
            <a:endParaRPr lang="en-GB"/>
          </a:p>
        </p:txBody>
      </p:sp>
    </p:spTree>
    <p:extLst>
      <p:ext uri="{BB962C8B-B14F-4D97-AF65-F5344CB8AC3E}">
        <p14:creationId xmlns:p14="http://schemas.microsoft.com/office/powerpoint/2010/main" val="27369709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18</a:t>
            </a:fld>
            <a:endParaRPr lang="en-GB"/>
          </a:p>
        </p:txBody>
      </p:sp>
    </p:spTree>
    <p:extLst>
      <p:ext uri="{BB962C8B-B14F-4D97-AF65-F5344CB8AC3E}">
        <p14:creationId xmlns:p14="http://schemas.microsoft.com/office/powerpoint/2010/main" val="88038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19</a:t>
            </a:fld>
            <a:endParaRPr lang="en-GB"/>
          </a:p>
        </p:txBody>
      </p:sp>
    </p:spTree>
    <p:extLst>
      <p:ext uri="{BB962C8B-B14F-4D97-AF65-F5344CB8AC3E}">
        <p14:creationId xmlns:p14="http://schemas.microsoft.com/office/powerpoint/2010/main" val="96709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a:t>
            </a:fld>
            <a:endParaRPr lang="en-GB"/>
          </a:p>
        </p:txBody>
      </p:sp>
    </p:spTree>
    <p:extLst>
      <p:ext uri="{BB962C8B-B14F-4D97-AF65-F5344CB8AC3E}">
        <p14:creationId xmlns:p14="http://schemas.microsoft.com/office/powerpoint/2010/main" val="4441510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20</a:t>
            </a:fld>
            <a:endParaRPr lang="en-GB"/>
          </a:p>
        </p:txBody>
      </p:sp>
    </p:spTree>
    <p:extLst>
      <p:ext uri="{BB962C8B-B14F-4D97-AF65-F5344CB8AC3E}">
        <p14:creationId xmlns:p14="http://schemas.microsoft.com/office/powerpoint/2010/main" val="4225399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21</a:t>
            </a:fld>
            <a:endParaRPr lang="en-GB"/>
          </a:p>
        </p:txBody>
      </p:sp>
    </p:spTree>
    <p:extLst>
      <p:ext uri="{BB962C8B-B14F-4D97-AF65-F5344CB8AC3E}">
        <p14:creationId xmlns:p14="http://schemas.microsoft.com/office/powerpoint/2010/main" val="34024463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22</a:t>
            </a:fld>
            <a:endParaRPr lang="en-GB"/>
          </a:p>
        </p:txBody>
      </p:sp>
    </p:spTree>
    <p:extLst>
      <p:ext uri="{BB962C8B-B14F-4D97-AF65-F5344CB8AC3E}">
        <p14:creationId xmlns:p14="http://schemas.microsoft.com/office/powerpoint/2010/main" val="3947668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23</a:t>
            </a:fld>
            <a:endParaRPr lang="en-GB"/>
          </a:p>
        </p:txBody>
      </p:sp>
    </p:spTree>
    <p:extLst>
      <p:ext uri="{BB962C8B-B14F-4D97-AF65-F5344CB8AC3E}">
        <p14:creationId xmlns:p14="http://schemas.microsoft.com/office/powerpoint/2010/main" val="3812513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3</a:t>
            </a:fld>
            <a:endParaRPr lang="en-GB"/>
          </a:p>
        </p:txBody>
      </p:sp>
    </p:spTree>
    <p:extLst>
      <p:ext uri="{BB962C8B-B14F-4D97-AF65-F5344CB8AC3E}">
        <p14:creationId xmlns:p14="http://schemas.microsoft.com/office/powerpoint/2010/main" val="2792595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4</a:t>
            </a:fld>
            <a:endParaRPr lang="en-GB"/>
          </a:p>
        </p:txBody>
      </p:sp>
    </p:spTree>
    <p:extLst>
      <p:ext uri="{BB962C8B-B14F-4D97-AF65-F5344CB8AC3E}">
        <p14:creationId xmlns:p14="http://schemas.microsoft.com/office/powerpoint/2010/main" val="18434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5</a:t>
            </a:fld>
            <a:endParaRPr lang="en-GB"/>
          </a:p>
        </p:txBody>
      </p:sp>
    </p:spTree>
    <p:extLst>
      <p:ext uri="{BB962C8B-B14F-4D97-AF65-F5344CB8AC3E}">
        <p14:creationId xmlns:p14="http://schemas.microsoft.com/office/powerpoint/2010/main" val="2510186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6</a:t>
            </a:fld>
            <a:endParaRPr lang="en-GB"/>
          </a:p>
        </p:txBody>
      </p:sp>
    </p:spTree>
    <p:extLst>
      <p:ext uri="{BB962C8B-B14F-4D97-AF65-F5344CB8AC3E}">
        <p14:creationId xmlns:p14="http://schemas.microsoft.com/office/powerpoint/2010/main" val="3950894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7</a:t>
            </a:fld>
            <a:endParaRPr lang="en-GB"/>
          </a:p>
        </p:txBody>
      </p:sp>
    </p:spTree>
    <p:extLst>
      <p:ext uri="{BB962C8B-B14F-4D97-AF65-F5344CB8AC3E}">
        <p14:creationId xmlns:p14="http://schemas.microsoft.com/office/powerpoint/2010/main" val="2799645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8</a:t>
            </a:fld>
            <a:endParaRPr lang="en-GB"/>
          </a:p>
        </p:txBody>
      </p:sp>
    </p:spTree>
    <p:extLst>
      <p:ext uri="{BB962C8B-B14F-4D97-AF65-F5344CB8AC3E}">
        <p14:creationId xmlns:p14="http://schemas.microsoft.com/office/powerpoint/2010/main" val="2831601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9</a:t>
            </a:fld>
            <a:endParaRPr lang="en-GB"/>
          </a:p>
        </p:txBody>
      </p:sp>
    </p:spTree>
    <p:extLst>
      <p:ext uri="{BB962C8B-B14F-4D97-AF65-F5344CB8AC3E}">
        <p14:creationId xmlns:p14="http://schemas.microsoft.com/office/powerpoint/2010/main" val="406342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45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Top Corners Rounded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41277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Tree>
    <p:extLst>
      <p:ext uri="{BB962C8B-B14F-4D97-AF65-F5344CB8AC3E}">
        <p14:creationId xmlns:p14="http://schemas.microsoft.com/office/powerpoint/2010/main" val="403869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Tree>
    <p:extLst>
      <p:ext uri="{BB962C8B-B14F-4D97-AF65-F5344CB8AC3E}">
        <p14:creationId xmlns:p14="http://schemas.microsoft.com/office/powerpoint/2010/main" val="40520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284182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334119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userDrawn="1"/>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105895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774542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360916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74172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Tree>
    <p:extLst>
      <p:ext uri="{BB962C8B-B14F-4D97-AF65-F5344CB8AC3E}">
        <p14:creationId xmlns:p14="http://schemas.microsoft.com/office/powerpoint/2010/main" val="1256846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userDrawn="1"/>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46152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Tree>
    <p:extLst>
      <p:ext uri="{BB962C8B-B14F-4D97-AF65-F5344CB8AC3E}">
        <p14:creationId xmlns:p14="http://schemas.microsoft.com/office/powerpoint/2010/main" val="11083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1562603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914408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userDrawn="1"/>
        </p:nvSpPr>
        <p:spPr>
          <a:xfrm>
            <a:off x="7202551" y="2249424"/>
            <a:ext cx="4428148" cy="1200329"/>
          </a:xfrm>
          <a:prstGeom prst="rect">
            <a:avLst/>
          </a:prstGeom>
          <a:noFill/>
        </p:spPr>
        <p:txBody>
          <a:bodyPr wrap="square" rtlCol="0">
            <a:spAutoFit/>
          </a:bodyPr>
          <a:lstStyle/>
          <a:p>
            <a:r>
              <a:rPr lang="en-GB">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3783450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1125462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1153162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9091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421844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24372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57332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28701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ing, subhead, bullets on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F09CFFC-C421-A97A-14A3-FE2852D11994}"/>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4CD5CE1C-46DF-8846-A4A0-E19A9CC397B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0596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3043285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08/04/2024</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817" r:id="rId1"/>
    <p:sldLayoutId id="2147483785" r:id="rId2"/>
    <p:sldLayoutId id="2147483833" r:id="rId3"/>
    <p:sldLayoutId id="2147483834" r:id="rId4"/>
    <p:sldLayoutId id="2147483826" r:id="rId5"/>
    <p:sldLayoutId id="2147483931" r:id="rId6"/>
    <p:sldLayoutId id="2147483827" r:id="rId7"/>
    <p:sldLayoutId id="2147483789" r:id="rId8"/>
    <p:sldLayoutId id="2147483818" r:id="rId9"/>
    <p:sldLayoutId id="2147483813" r:id="rId10"/>
    <p:sldLayoutId id="2147483814" r:id="rId11"/>
    <p:sldLayoutId id="2147483815" r:id="rId12"/>
    <p:sldLayoutId id="2147483719" r:id="rId13"/>
    <p:sldLayoutId id="2147483938" r:id="rId14"/>
    <p:sldLayoutId id="2147483939" r:id="rId15"/>
    <p:sldLayoutId id="2147483933" r:id="rId16"/>
    <p:sldLayoutId id="2147483824" r:id="rId17"/>
    <p:sldLayoutId id="2147483926" r:id="rId18"/>
    <p:sldLayoutId id="2147483927" r:id="rId19"/>
    <p:sldLayoutId id="2147483929" r:id="rId20"/>
    <p:sldLayoutId id="2147483928" r:id="rId21"/>
    <p:sldLayoutId id="2147483930" r:id="rId22"/>
    <p:sldLayoutId id="2147483924" r:id="rId23"/>
    <p:sldLayoutId id="2147483940" r:id="rId24"/>
    <p:sldLayoutId id="2147483934" r:id="rId25"/>
    <p:sldLayoutId id="2147483936" r:id="rId26"/>
    <p:sldLayoutId id="2147483937" r:id="rId27"/>
    <p:sldLayoutId id="2147483825" r:id="rId28"/>
    <p:sldLayoutId id="2147483935"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www.nmc.org.uk/globalassets/sitedocuments/other-publications/enabling-professionalism.pdf" TargetMode="External"/><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99A9-ADAE-F54A-B49E-F294E7BCE9E8}"/>
              </a:ext>
            </a:extLst>
          </p:cNvPr>
          <p:cNvSpPr>
            <a:spLocks noGrp="1"/>
          </p:cNvSpPr>
          <p:nvPr>
            <p:ph type="ctrTitle"/>
          </p:nvPr>
        </p:nvSpPr>
        <p:spPr>
          <a:xfrm>
            <a:off x="467625" y="2377032"/>
            <a:ext cx="5492550" cy="2507695"/>
          </a:xfrm>
        </p:spPr>
        <p:txBody>
          <a:bodyPr/>
          <a:lstStyle/>
          <a:p>
            <a:r>
              <a:rPr lang="en-GB"/>
              <a:t>Accelerated Preceptorship: Professional Practice</a:t>
            </a:r>
          </a:p>
        </p:txBody>
      </p:sp>
      <p:pic>
        <p:nvPicPr>
          <p:cNvPr id="5" name="Picture 4" descr="A black letter on a white background&#10;&#10;Description automatically generated">
            <a:extLst>
              <a:ext uri="{FF2B5EF4-FFF2-40B4-BE49-F238E27FC236}">
                <a16:creationId xmlns:a16="http://schemas.microsoft.com/office/drawing/2014/main" id="{E180EBFC-5E1C-5EFD-63EF-C38F7C71AB67}"/>
              </a:ext>
            </a:extLst>
          </p:cNvPr>
          <p:cNvPicPr>
            <a:picLocks noGrp="1" noRot="1" noChangeAspect="1" noMove="1" noResize="1" noEditPoints="1" noAdjustHandles="1" noChangeArrowheads="1" noChangeShapeType="1" noCrop="1"/>
          </p:cNvPicPr>
          <p:nvPr/>
        </p:nvPicPr>
        <p:blipFill>
          <a:blip r:embed="rId3"/>
          <a:stretch>
            <a:fillRect/>
          </a:stretch>
        </p:blipFill>
        <p:spPr>
          <a:xfrm>
            <a:off x="467625" y="437753"/>
            <a:ext cx="3854853" cy="493754"/>
          </a:xfrm>
          <a:prstGeom prst="rect">
            <a:avLst/>
          </a:prstGeom>
        </p:spPr>
      </p:pic>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Professionalism</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1"/>
            <a:ext cx="11088000" cy="4113678"/>
          </a:xfrm>
        </p:spPr>
        <p:txBody>
          <a:bodyPr>
            <a:normAutofit/>
          </a:bodyPr>
          <a:lstStyle/>
          <a:p>
            <a:pPr marL="342900" indent="-342900">
              <a:buClr>
                <a:schemeClr val="accent6"/>
              </a:buClr>
              <a:buFont typeface="Arial" panose="020B0604020202020204" pitchFamily="34" charset="0"/>
              <a:buChar char="•"/>
            </a:pPr>
            <a:r>
              <a:rPr lang="en-GB" sz="2400">
                <a:latin typeface="Arial"/>
                <a:cs typeface="Arial"/>
              </a:rPr>
              <a:t>Develops in different ways (see previous slide).</a:t>
            </a:r>
          </a:p>
          <a:p>
            <a:pPr marL="342900" indent="-342900">
              <a:buClr>
                <a:schemeClr val="accent6"/>
              </a:buClr>
              <a:buFont typeface="Arial" panose="020B0604020202020204" pitchFamily="34" charset="0"/>
              <a:buChar char="•"/>
            </a:pPr>
            <a:r>
              <a:rPr lang="en-GB" sz="2400">
                <a:latin typeface="Arial"/>
                <a:cs typeface="Arial"/>
              </a:rPr>
              <a:t>Professional and regulatory bodies support maintenance of professionalism through codes of conduct.</a:t>
            </a:r>
          </a:p>
          <a:p>
            <a:pPr marL="342900" indent="-342900">
              <a:buClr>
                <a:schemeClr val="accent6"/>
              </a:buClr>
              <a:buFont typeface="Arial" panose="020B0604020202020204" pitchFamily="34" charset="0"/>
              <a:buChar char="•"/>
            </a:pPr>
            <a:r>
              <a:rPr lang="en-GB" sz="2400">
                <a:latin typeface="Arial"/>
                <a:cs typeface="Arial"/>
              </a:rPr>
              <a:t>For Nursing and Midwifery, please see https://www.nmc.org.uk/.</a:t>
            </a:r>
          </a:p>
          <a:p>
            <a:pPr marL="342900" indent="-342900">
              <a:buClr>
                <a:schemeClr val="accent6"/>
              </a:buClr>
              <a:buFont typeface="Arial" panose="020B0604020202020204" pitchFamily="34" charset="0"/>
              <a:buChar char="•"/>
            </a:pPr>
            <a:endParaRPr lang="en-GB" sz="2400">
              <a:latin typeface="Arial"/>
              <a:cs typeface="Arial"/>
            </a:endParaRPr>
          </a:p>
          <a:p>
            <a:pPr marL="342900" indent="-342900">
              <a:buClr>
                <a:schemeClr val="accent6"/>
              </a:buClr>
              <a:buFont typeface="Arial" panose="020B0604020202020204" pitchFamily="34" charset="0"/>
              <a:buChar char="•"/>
            </a:pPr>
            <a:endParaRPr lang="en-GB" sz="2400">
              <a:latin typeface="Arial"/>
              <a:cs typeface="Arial"/>
            </a:endParaRPr>
          </a:p>
        </p:txBody>
      </p:sp>
      <p:pic>
        <p:nvPicPr>
          <p:cNvPr id="2" name="Picture 2">
            <a:extLst>
              <a:ext uri="{FF2B5EF4-FFF2-40B4-BE49-F238E27FC236}">
                <a16:creationId xmlns:a16="http://schemas.microsoft.com/office/drawing/2014/main" id="{6C87B6B0-ECE1-52A7-02BC-2FC27E834A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5382" y="3951317"/>
            <a:ext cx="1635351" cy="13095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a:extLst>
              <a:ext uri="{FF2B5EF4-FFF2-40B4-BE49-F238E27FC236}">
                <a16:creationId xmlns:a16="http://schemas.microsoft.com/office/drawing/2014/main" id="{04AB124F-3125-093D-E3AA-016C66A169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0237" y="4979116"/>
            <a:ext cx="2135882" cy="677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14">
            <a:extLst>
              <a:ext uri="{FF2B5EF4-FFF2-40B4-BE49-F238E27FC236}">
                <a16:creationId xmlns:a16="http://schemas.microsoft.com/office/drawing/2014/main" id="{EF299E85-764D-665E-078E-3A7B5480F0C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81930" y="4113654"/>
            <a:ext cx="1635351" cy="865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a:extLst>
              <a:ext uri="{FF2B5EF4-FFF2-40B4-BE49-F238E27FC236}">
                <a16:creationId xmlns:a16="http://schemas.microsoft.com/office/drawing/2014/main" id="{102A5A89-14B3-EB68-150B-DE7C89A4DFBF}"/>
              </a:ext>
            </a:extLst>
          </p:cNvPr>
          <p:cNvPicPr>
            <a:picLocks noChangeAspect="1"/>
          </p:cNvPicPr>
          <p:nvPr/>
        </p:nvPicPr>
        <p:blipFill>
          <a:blip r:embed="rId6"/>
          <a:stretch>
            <a:fillRect/>
          </a:stretch>
        </p:blipFill>
        <p:spPr>
          <a:xfrm>
            <a:off x="8753641" y="4063107"/>
            <a:ext cx="1678786" cy="696751"/>
          </a:xfrm>
          <a:prstGeom prst="rect">
            <a:avLst/>
          </a:prstGeom>
        </p:spPr>
      </p:pic>
      <p:pic>
        <p:nvPicPr>
          <p:cNvPr id="7" name="Picture 6">
            <a:extLst>
              <a:ext uri="{FF2B5EF4-FFF2-40B4-BE49-F238E27FC236}">
                <a16:creationId xmlns:a16="http://schemas.microsoft.com/office/drawing/2014/main" id="{D5F6E64C-937F-050C-0E4C-6E251A3CB023}"/>
              </a:ext>
            </a:extLst>
          </p:cNvPr>
          <p:cNvPicPr>
            <a:picLocks noChangeAspect="1"/>
          </p:cNvPicPr>
          <p:nvPr/>
        </p:nvPicPr>
        <p:blipFill>
          <a:blip r:embed="rId7"/>
          <a:stretch>
            <a:fillRect/>
          </a:stretch>
        </p:blipFill>
        <p:spPr>
          <a:xfrm>
            <a:off x="3983789" y="3869288"/>
            <a:ext cx="2135882" cy="677097"/>
          </a:xfrm>
          <a:prstGeom prst="rect">
            <a:avLst/>
          </a:prstGeom>
        </p:spPr>
      </p:pic>
    </p:spTree>
    <p:extLst>
      <p:ext uri="{BB962C8B-B14F-4D97-AF65-F5344CB8AC3E}">
        <p14:creationId xmlns:p14="http://schemas.microsoft.com/office/powerpoint/2010/main" val="1345611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Professionalism is:</a:t>
            </a:r>
            <a:endParaRPr lang="en-GB" spc="-40"/>
          </a:p>
        </p:txBody>
      </p:sp>
      <p:graphicFrame>
        <p:nvGraphicFramePr>
          <p:cNvPr id="9" name="Content Placeholder 3">
            <a:extLst>
              <a:ext uri="{FF2B5EF4-FFF2-40B4-BE49-F238E27FC236}">
                <a16:creationId xmlns:a16="http://schemas.microsoft.com/office/drawing/2014/main" id="{077D2EC7-AEEE-386A-8257-3C1D4E232321}"/>
              </a:ext>
            </a:extLst>
          </p:cNvPr>
          <p:cNvGraphicFramePr>
            <a:graphicFrameLocks/>
          </p:cNvGraphicFramePr>
          <p:nvPr>
            <p:extLst>
              <p:ext uri="{D42A27DB-BD31-4B8C-83A1-F6EECF244321}">
                <p14:modId xmlns:p14="http://schemas.microsoft.com/office/powerpoint/2010/main" val="3174728355"/>
              </p:ext>
            </p:extLst>
          </p:nvPr>
        </p:nvGraphicFramePr>
        <p:xfrm>
          <a:off x="1883510" y="1297186"/>
          <a:ext cx="9459894" cy="53377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47E6FA62-A8CD-C395-48CF-830AA467729B}"/>
              </a:ext>
            </a:extLst>
          </p:cNvPr>
          <p:cNvSpPr txBox="1"/>
          <p:nvPr/>
        </p:nvSpPr>
        <p:spPr>
          <a:xfrm>
            <a:off x="8413768" y="3851189"/>
            <a:ext cx="2304256" cy="1754326"/>
          </a:xfrm>
          <a:prstGeom prst="rect">
            <a:avLst/>
          </a:prstGeom>
          <a:noFill/>
        </p:spPr>
        <p:txBody>
          <a:bodyPr wrap="square" lIns="91440" tIns="45720" rIns="91440" bIns="45720" rtlCol="0" anchor="t">
            <a:spAutoFit/>
          </a:bodyPr>
          <a:lstStyle/>
          <a:p>
            <a:pPr defTabSz="912813" eaLnBrk="0" fontAlgn="base" hangingPunct="0">
              <a:spcBef>
                <a:spcPct val="0"/>
              </a:spcBef>
              <a:spcAft>
                <a:spcPct val="0"/>
              </a:spcAft>
            </a:pPr>
            <a:r>
              <a:rPr lang="en-GB">
                <a:solidFill>
                  <a:schemeClr val="accent6"/>
                </a:solidFill>
                <a:ea typeface="ＭＳ Ｐゴシック"/>
                <a:cs typeface="Arial"/>
              </a:rPr>
              <a:t>Taken from </a:t>
            </a:r>
            <a:endParaRPr lang="en-US">
              <a:solidFill>
                <a:schemeClr val="accent6"/>
              </a:solidFill>
              <a:ea typeface="ＭＳ Ｐゴシック" panose="020B0600070205080204" pitchFamily="34" charset="-128"/>
            </a:endParaRPr>
          </a:p>
          <a:p>
            <a:pPr defTabSz="912813" eaLnBrk="0" fontAlgn="base" hangingPunct="0">
              <a:spcBef>
                <a:spcPct val="0"/>
              </a:spcBef>
              <a:spcAft>
                <a:spcPct val="0"/>
              </a:spcAft>
            </a:pPr>
            <a:r>
              <a:rPr lang="en-GB">
                <a:solidFill>
                  <a:schemeClr val="accent6"/>
                </a:solidFill>
                <a:ea typeface="ＭＳ Ｐゴシック"/>
                <a:cs typeface="Arial"/>
              </a:rPr>
              <a:t>Enabling Professionalism, </a:t>
            </a:r>
            <a:endParaRPr lang="en-GB">
              <a:solidFill>
                <a:schemeClr val="accent6"/>
              </a:solidFill>
              <a:ea typeface="ＭＳ Ｐゴシック" panose="020B0600070205080204" pitchFamily="34" charset="-128"/>
              <a:cs typeface="Arial" panose="020B0604020202020204" pitchFamily="34" charset="0"/>
            </a:endParaRPr>
          </a:p>
          <a:p>
            <a:pPr defTabSz="912813" eaLnBrk="0" fontAlgn="base" hangingPunct="0">
              <a:spcBef>
                <a:spcPct val="0"/>
              </a:spcBef>
              <a:spcAft>
                <a:spcPct val="0"/>
              </a:spcAft>
            </a:pPr>
            <a:r>
              <a:rPr lang="en-GB">
                <a:solidFill>
                  <a:schemeClr val="accent6"/>
                </a:solidFill>
                <a:ea typeface="ＭＳ Ｐゴシック"/>
                <a:cs typeface="Arial"/>
              </a:rPr>
              <a:t>Nursing and Midwifery Council (NMC)</a:t>
            </a:r>
            <a:endParaRPr lang="en-GB">
              <a:solidFill>
                <a:schemeClr val="accent6"/>
              </a:solidFill>
              <a:ea typeface="ＭＳ Ｐゴシック" panose="020B0600070205080204" pitchFamily="34" charset="-128"/>
              <a:cs typeface="Arial"/>
            </a:endParaRPr>
          </a:p>
        </p:txBody>
      </p:sp>
    </p:spTree>
    <p:extLst>
      <p:ext uri="{BB962C8B-B14F-4D97-AF65-F5344CB8AC3E}">
        <p14:creationId xmlns:p14="http://schemas.microsoft.com/office/powerpoint/2010/main" val="2675197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Accountability and Delegation</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11088000" cy="4743631"/>
          </a:xfrm>
        </p:spPr>
        <p:txBody>
          <a:bodyPr>
            <a:normAutofit/>
          </a:bodyPr>
          <a:lstStyle/>
          <a:p>
            <a:pPr marL="0" indent="0">
              <a:buNone/>
            </a:pPr>
            <a:r>
              <a:rPr lang="en-GB" sz="2400">
                <a:cs typeface="Arial"/>
              </a:rPr>
              <a:t>‘Accountability is the principle that individuals and organisations are responsible for their actions and may be required to explain them to others. Delegation of tasks from one individual to another occurs commonly in all health and care settings.’</a:t>
            </a:r>
          </a:p>
          <a:p>
            <a:pPr marL="0" indent="0">
              <a:buNone/>
            </a:pPr>
            <a:endParaRPr lang="en-GB" sz="2400">
              <a:cs typeface="Arial"/>
            </a:endParaRPr>
          </a:p>
          <a:p>
            <a:pPr marL="0" indent="0">
              <a:buNone/>
            </a:pPr>
            <a:r>
              <a:rPr lang="en-GB" sz="2400">
                <a:cs typeface="Arial"/>
              </a:rPr>
              <a:t>‘Registrants must be accountable for their decisions to delegate tasks and duties to other people …. only delegate tasks and duties that are within the other person's competence …. make sure that everyone they delegate tasks to is adequately supervised and supported.’</a:t>
            </a:r>
          </a:p>
          <a:p>
            <a:pPr marL="0" indent="0">
              <a:buNone/>
            </a:pPr>
            <a:endParaRPr lang="en-GB" sz="2400">
              <a:cs typeface="Arial"/>
            </a:endParaRPr>
          </a:p>
          <a:p>
            <a:pPr marL="0" indent="0">
              <a:buNone/>
            </a:pPr>
            <a:r>
              <a:rPr lang="en-GB" sz="2400">
                <a:cs typeface="Arial"/>
              </a:rPr>
              <a:t>NMC Code</a:t>
            </a:r>
          </a:p>
        </p:txBody>
      </p:sp>
    </p:spTree>
    <p:extLst>
      <p:ext uri="{BB962C8B-B14F-4D97-AF65-F5344CB8AC3E}">
        <p14:creationId xmlns:p14="http://schemas.microsoft.com/office/powerpoint/2010/main" val="2288843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Reflection</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1"/>
            <a:ext cx="11088000" cy="4113678"/>
          </a:xfrm>
        </p:spPr>
        <p:txBody>
          <a:bodyPr>
            <a:normAutofit/>
          </a:bodyPr>
          <a:lstStyle/>
          <a:p>
            <a:pPr marL="342900" indent="-342900">
              <a:buClr>
                <a:schemeClr val="accent6"/>
              </a:buClr>
              <a:buFont typeface="Arial" panose="020B0604020202020204" pitchFamily="34" charset="0"/>
              <a:buChar char="•"/>
            </a:pPr>
            <a:r>
              <a:rPr lang="en-GB" sz="2400">
                <a:latin typeface="Arial"/>
                <a:cs typeface="Arial"/>
              </a:rPr>
              <a:t>Consider your level of accountability as a registered practitioner. </a:t>
            </a:r>
          </a:p>
          <a:p>
            <a:pPr marL="342900" indent="-342900">
              <a:buClr>
                <a:schemeClr val="accent6"/>
              </a:buClr>
              <a:buFont typeface="Arial" panose="020B0604020202020204" pitchFamily="34" charset="0"/>
              <a:buChar char="•"/>
            </a:pPr>
            <a:r>
              <a:rPr lang="en-GB" sz="2400">
                <a:latin typeface="Arial"/>
                <a:cs typeface="Arial"/>
              </a:rPr>
              <a:t>What tasks could you delegate safely and to whom?</a:t>
            </a:r>
          </a:p>
        </p:txBody>
      </p:sp>
    </p:spTree>
    <p:extLst>
      <p:ext uri="{BB962C8B-B14F-4D97-AF65-F5344CB8AC3E}">
        <p14:creationId xmlns:p14="http://schemas.microsoft.com/office/powerpoint/2010/main" val="17463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Scope of practice</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11088000" cy="4743631"/>
          </a:xfrm>
        </p:spPr>
        <p:txBody>
          <a:bodyPr>
            <a:normAutofit/>
          </a:bodyPr>
          <a:lstStyle/>
          <a:p>
            <a:pPr marL="0" indent="0">
              <a:buNone/>
            </a:pPr>
            <a:r>
              <a:rPr lang="en-GB" sz="2400">
                <a:cs typeface="Arial"/>
              </a:rPr>
              <a:t>Your scope of practice is the limit of your knowledge, skills and experience and is made up of the activities you carry out within your professional role. </a:t>
            </a:r>
          </a:p>
          <a:p>
            <a:pPr marL="0" indent="0">
              <a:buNone/>
            </a:pPr>
            <a:endParaRPr lang="en-GB" sz="2400">
              <a:cs typeface="Arial"/>
            </a:endParaRPr>
          </a:p>
          <a:p>
            <a:pPr marL="0" indent="0">
              <a:buNone/>
            </a:pPr>
            <a:r>
              <a:rPr lang="en-GB" sz="2400">
                <a:cs typeface="Arial"/>
              </a:rPr>
              <a:t>As a health and care professional, you must keep within your scope of practice at all times to ensure you are practising safely, lawfully and effectively.</a:t>
            </a:r>
          </a:p>
          <a:p>
            <a:pPr marL="0" indent="0">
              <a:buNone/>
            </a:pPr>
            <a:endParaRPr lang="en-GB" sz="2400">
              <a:cs typeface="Arial"/>
            </a:endParaRPr>
          </a:p>
          <a:p>
            <a:pPr marL="0" indent="0">
              <a:buNone/>
            </a:pPr>
            <a:r>
              <a:rPr lang="en-GB" sz="2400">
                <a:cs typeface="Arial"/>
              </a:rPr>
              <a:t>NMC Code</a:t>
            </a:r>
          </a:p>
          <a:p>
            <a:pPr marL="0" indent="0">
              <a:buNone/>
            </a:pPr>
            <a:endParaRPr lang="en-GB" sz="2400">
              <a:cs typeface="Arial"/>
            </a:endParaRPr>
          </a:p>
        </p:txBody>
      </p:sp>
    </p:spTree>
    <p:extLst>
      <p:ext uri="{BB962C8B-B14F-4D97-AF65-F5344CB8AC3E}">
        <p14:creationId xmlns:p14="http://schemas.microsoft.com/office/powerpoint/2010/main" val="316911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Reflection</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1"/>
            <a:ext cx="11088000" cy="4113678"/>
          </a:xfrm>
        </p:spPr>
        <p:txBody>
          <a:bodyPr>
            <a:normAutofit/>
          </a:bodyPr>
          <a:lstStyle/>
          <a:p>
            <a:pPr marL="342900" indent="-342900">
              <a:buClr>
                <a:schemeClr val="accent6"/>
              </a:buClr>
              <a:buFont typeface="Arial" panose="020B0604020202020204" pitchFamily="34" charset="0"/>
              <a:buChar char="•"/>
            </a:pPr>
            <a:r>
              <a:rPr lang="en-GB" sz="2400">
                <a:latin typeface="Arial"/>
                <a:cs typeface="Arial"/>
              </a:rPr>
              <a:t>Consider a situation where you have been / might be asked to do something that is outside your current scope of practice.</a:t>
            </a:r>
          </a:p>
          <a:p>
            <a:pPr marL="342900" indent="-342900">
              <a:buClr>
                <a:schemeClr val="accent6"/>
              </a:buClr>
              <a:buFont typeface="Arial" panose="020B0604020202020204" pitchFamily="34" charset="0"/>
              <a:buChar char="•"/>
            </a:pPr>
            <a:r>
              <a:rPr lang="en-GB" sz="2400">
                <a:latin typeface="Arial"/>
                <a:cs typeface="Arial"/>
              </a:rPr>
              <a:t>How did / would the situation make you feel and why?</a:t>
            </a:r>
          </a:p>
          <a:p>
            <a:pPr marL="342900" indent="-342900">
              <a:buClr>
                <a:schemeClr val="accent6"/>
              </a:buClr>
              <a:buFont typeface="Arial" panose="020B0604020202020204" pitchFamily="34" charset="0"/>
              <a:buChar char="•"/>
            </a:pPr>
            <a:r>
              <a:rPr lang="en-GB" sz="2400">
                <a:latin typeface="Arial"/>
                <a:cs typeface="Arial"/>
              </a:rPr>
              <a:t>How did / might you respond?</a:t>
            </a:r>
          </a:p>
          <a:p>
            <a:pPr marL="342900" indent="-342900">
              <a:buClr>
                <a:schemeClr val="accent6"/>
              </a:buClr>
              <a:buFont typeface="Arial" panose="020B0604020202020204" pitchFamily="34" charset="0"/>
              <a:buChar char="•"/>
            </a:pPr>
            <a:endParaRPr lang="en-GB" sz="2400">
              <a:latin typeface="Arial"/>
              <a:cs typeface="Arial"/>
            </a:endParaRPr>
          </a:p>
          <a:p>
            <a:pPr marL="342900" indent="-342900">
              <a:buClr>
                <a:schemeClr val="accent6"/>
              </a:buClr>
              <a:buFont typeface="Arial" panose="020B0604020202020204" pitchFamily="34" charset="0"/>
              <a:buChar char="•"/>
            </a:pPr>
            <a:endParaRPr lang="en-GB" sz="2400">
              <a:latin typeface="Arial"/>
              <a:cs typeface="Arial"/>
            </a:endParaRPr>
          </a:p>
          <a:p>
            <a:pPr marL="342900" indent="-342900">
              <a:buClr>
                <a:schemeClr val="accent6"/>
              </a:buClr>
              <a:buFont typeface="Arial" panose="020B0604020202020204" pitchFamily="34" charset="0"/>
              <a:buChar char="•"/>
            </a:pPr>
            <a:endParaRPr lang="en-GB" sz="2400">
              <a:latin typeface="Arial"/>
              <a:cs typeface="Arial"/>
            </a:endParaRPr>
          </a:p>
        </p:txBody>
      </p:sp>
    </p:spTree>
    <p:extLst>
      <p:ext uri="{BB962C8B-B14F-4D97-AF65-F5344CB8AC3E}">
        <p14:creationId xmlns:p14="http://schemas.microsoft.com/office/powerpoint/2010/main" val="2920962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spc="-40"/>
              <a:t>Benefits of social media</a:t>
            </a:r>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1"/>
            <a:ext cx="11088000" cy="4113678"/>
          </a:xfrm>
        </p:spPr>
        <p:txBody>
          <a:bodyPr>
            <a:normAutofit/>
          </a:bodyPr>
          <a:lstStyle/>
          <a:p>
            <a:pPr marL="342900" indent="-342900">
              <a:buClr>
                <a:schemeClr val="accent6"/>
              </a:buClr>
              <a:buFont typeface="Arial" panose="020B0604020202020204" pitchFamily="34" charset="0"/>
              <a:buChar char="•"/>
            </a:pPr>
            <a:r>
              <a:rPr lang="en-GB" sz="2400">
                <a:latin typeface="Arial"/>
                <a:cs typeface="Arial"/>
              </a:rPr>
              <a:t>Developing professional relationships</a:t>
            </a:r>
          </a:p>
          <a:p>
            <a:pPr marL="342900" indent="-342900">
              <a:buClr>
                <a:schemeClr val="accent6"/>
              </a:buClr>
              <a:buFont typeface="Arial" panose="020B0604020202020204" pitchFamily="34" charset="0"/>
              <a:buChar char="•"/>
            </a:pPr>
            <a:r>
              <a:rPr lang="en-GB" sz="2400">
                <a:latin typeface="Arial"/>
                <a:cs typeface="Arial"/>
              </a:rPr>
              <a:t>Building effective networks</a:t>
            </a:r>
          </a:p>
          <a:p>
            <a:pPr marL="342900" indent="-342900">
              <a:buClr>
                <a:schemeClr val="accent6"/>
              </a:buClr>
              <a:buFont typeface="Arial" panose="020B0604020202020204" pitchFamily="34" charset="0"/>
              <a:buChar char="•"/>
            </a:pPr>
            <a:r>
              <a:rPr lang="en-GB" sz="2400">
                <a:latin typeface="Arial"/>
                <a:cs typeface="Arial"/>
              </a:rPr>
              <a:t>Accessing forums to discuss specific issues</a:t>
            </a:r>
          </a:p>
          <a:p>
            <a:pPr marL="342900" indent="-342900">
              <a:buClr>
                <a:schemeClr val="accent6"/>
              </a:buClr>
              <a:buFont typeface="Arial" panose="020B0604020202020204" pitchFamily="34" charset="0"/>
              <a:buChar char="•"/>
            </a:pPr>
            <a:r>
              <a:rPr lang="en-GB" sz="2400">
                <a:latin typeface="Arial"/>
                <a:cs typeface="Arial"/>
              </a:rPr>
              <a:t>Research</a:t>
            </a:r>
          </a:p>
          <a:p>
            <a:pPr marL="342900" indent="-342900">
              <a:buClr>
                <a:schemeClr val="accent6"/>
              </a:buClr>
              <a:buFont typeface="Arial" panose="020B0604020202020204" pitchFamily="34" charset="0"/>
              <a:buChar char="•"/>
            </a:pPr>
            <a:r>
              <a:rPr lang="en-GB" sz="2400">
                <a:latin typeface="Arial"/>
                <a:cs typeface="Arial"/>
              </a:rPr>
              <a:t>Share best practice with other healthcare professionals</a:t>
            </a:r>
          </a:p>
          <a:p>
            <a:pPr marL="342900" indent="-342900">
              <a:buClr>
                <a:schemeClr val="accent6"/>
              </a:buClr>
              <a:buFont typeface="Arial" panose="020B0604020202020204" pitchFamily="34" charset="0"/>
              <a:buChar char="•"/>
            </a:pPr>
            <a:r>
              <a:rPr lang="en-GB" sz="2400">
                <a:latin typeface="Arial"/>
                <a:cs typeface="Arial"/>
              </a:rPr>
              <a:t>Learning and development resources</a:t>
            </a:r>
          </a:p>
        </p:txBody>
      </p:sp>
    </p:spTree>
    <p:extLst>
      <p:ext uri="{BB962C8B-B14F-4D97-AF65-F5344CB8AC3E}">
        <p14:creationId xmlns:p14="http://schemas.microsoft.com/office/powerpoint/2010/main" val="31456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NMC guidance</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11088000" cy="4743631"/>
          </a:xfrm>
        </p:spPr>
        <p:txBody>
          <a:bodyPr>
            <a:normAutofit/>
          </a:bodyPr>
          <a:lstStyle/>
          <a:p>
            <a:pPr marL="0" indent="0">
              <a:buNone/>
            </a:pPr>
            <a:r>
              <a:rPr lang="en-GB" sz="2400"/>
              <a:t>‘Use all forms of spoken, written and digital communication (including social media and networking sites) responsibly.’</a:t>
            </a:r>
          </a:p>
          <a:p>
            <a:pPr marL="0" indent="0">
              <a:buNone/>
            </a:pPr>
            <a:endParaRPr lang="en-GB" sz="2400"/>
          </a:p>
          <a:p>
            <a:pPr marL="0" indent="0">
              <a:buNone/>
            </a:pPr>
            <a:r>
              <a:rPr lang="en-GB" sz="2400"/>
              <a:t>(The Code, paragraph 20.10)</a:t>
            </a:r>
          </a:p>
        </p:txBody>
      </p:sp>
    </p:spTree>
    <p:extLst>
      <p:ext uri="{BB962C8B-B14F-4D97-AF65-F5344CB8AC3E}">
        <p14:creationId xmlns:p14="http://schemas.microsoft.com/office/powerpoint/2010/main" val="503835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NMC guidance</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11088000" cy="4743631"/>
          </a:xfrm>
        </p:spPr>
        <p:txBody>
          <a:bodyPr>
            <a:normAutofit/>
          </a:bodyPr>
          <a:lstStyle/>
          <a:p>
            <a:pPr marL="0" indent="0">
              <a:buNone/>
            </a:pPr>
            <a:r>
              <a:rPr lang="en-GB" sz="2400"/>
              <a:t>Unlawful or unprofessional use of social media may jeopardise NMC registration and includes:</a:t>
            </a:r>
          </a:p>
          <a:p>
            <a:pPr marL="0" indent="0">
              <a:buNone/>
            </a:pPr>
            <a:endParaRPr lang="en-GB" sz="2400"/>
          </a:p>
          <a:p>
            <a:pPr marL="342900" indent="-342900">
              <a:buClr>
                <a:schemeClr val="accent6"/>
              </a:buClr>
              <a:buFont typeface="Arial" panose="020B0604020202020204" pitchFamily="34" charset="0"/>
              <a:buChar char="•"/>
            </a:pPr>
            <a:r>
              <a:rPr lang="en-GB" sz="2400"/>
              <a:t>posting pictures or information about patients</a:t>
            </a:r>
          </a:p>
          <a:p>
            <a:pPr marL="342900" indent="-342900">
              <a:buClr>
                <a:schemeClr val="accent6"/>
              </a:buClr>
              <a:buFont typeface="Arial" panose="020B0604020202020204" pitchFamily="34" charset="0"/>
              <a:buChar char="•"/>
            </a:pPr>
            <a:r>
              <a:rPr lang="en-GB" sz="2400"/>
              <a:t>inappropriate sharing of confidential information</a:t>
            </a:r>
          </a:p>
          <a:p>
            <a:pPr marL="342900" indent="-342900">
              <a:buClr>
                <a:schemeClr val="accent6"/>
              </a:buClr>
              <a:buFont typeface="Arial" panose="020B0604020202020204" pitchFamily="34" charset="0"/>
              <a:buChar char="•"/>
            </a:pPr>
            <a:r>
              <a:rPr lang="en-GB" sz="2400"/>
              <a:t>bullying or intimidating people</a:t>
            </a:r>
          </a:p>
          <a:p>
            <a:pPr marL="342900" indent="-342900">
              <a:buClr>
                <a:schemeClr val="accent6"/>
              </a:buClr>
              <a:buFont typeface="Arial" panose="020B0604020202020204" pitchFamily="34" charset="0"/>
              <a:buChar char="•"/>
            </a:pPr>
            <a:r>
              <a:rPr lang="en-GB" sz="2400"/>
              <a:t>building relationships with patients and service users</a:t>
            </a:r>
          </a:p>
          <a:p>
            <a:pPr marL="342900" indent="-342900">
              <a:buClr>
                <a:schemeClr val="accent6"/>
              </a:buClr>
              <a:buFont typeface="Arial" panose="020B0604020202020204" pitchFamily="34" charset="0"/>
              <a:buChar char="•"/>
            </a:pPr>
            <a:r>
              <a:rPr lang="en-GB" sz="2400"/>
              <a:t>stealing personal information or identity</a:t>
            </a:r>
          </a:p>
          <a:p>
            <a:pPr marL="342900" indent="-342900">
              <a:buClr>
                <a:schemeClr val="accent6"/>
              </a:buClr>
              <a:buFont typeface="Arial" panose="020B0604020202020204" pitchFamily="34" charset="0"/>
              <a:buChar char="•"/>
            </a:pPr>
            <a:r>
              <a:rPr lang="en-GB" sz="2400"/>
              <a:t>inciting hatred or discrimination</a:t>
            </a:r>
          </a:p>
          <a:p>
            <a:pPr marL="342900" indent="-342900">
              <a:buClr>
                <a:schemeClr val="accent6"/>
              </a:buClr>
              <a:buFont typeface="Arial" panose="020B0604020202020204" pitchFamily="34" charset="0"/>
              <a:buChar char="•"/>
            </a:pPr>
            <a:r>
              <a:rPr lang="en-GB" sz="2400"/>
              <a:t>encouraging violence or self-harm.</a:t>
            </a:r>
          </a:p>
        </p:txBody>
      </p:sp>
    </p:spTree>
    <p:extLst>
      <p:ext uri="{BB962C8B-B14F-4D97-AF65-F5344CB8AC3E}">
        <p14:creationId xmlns:p14="http://schemas.microsoft.com/office/powerpoint/2010/main" val="1629480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Appropriate use of social media</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11088000" cy="4743631"/>
          </a:xfrm>
        </p:spPr>
        <p:txBody>
          <a:bodyPr>
            <a:normAutofit/>
          </a:bodyPr>
          <a:lstStyle/>
          <a:p>
            <a:pPr marL="342900" indent="-342900">
              <a:buClr>
                <a:schemeClr val="accent6"/>
              </a:buClr>
              <a:buFont typeface="Arial" panose="020B0604020202020204" pitchFamily="34" charset="0"/>
              <a:buChar char="•"/>
            </a:pPr>
            <a:r>
              <a:rPr lang="en-GB" sz="2400"/>
              <a:t>Be informed of different social media types, advantages and disadvantages</a:t>
            </a:r>
          </a:p>
          <a:p>
            <a:pPr marL="342900" indent="-342900">
              <a:buClr>
                <a:schemeClr val="accent6"/>
              </a:buClr>
              <a:buFont typeface="Arial" panose="020B0604020202020204" pitchFamily="34" charset="0"/>
              <a:buChar char="•"/>
            </a:pPr>
            <a:r>
              <a:rPr lang="en-GB" sz="2400"/>
              <a:t>Think before you post!</a:t>
            </a:r>
          </a:p>
          <a:p>
            <a:pPr marL="342900" indent="-342900">
              <a:buClr>
                <a:schemeClr val="accent6"/>
              </a:buClr>
              <a:buFont typeface="Arial" panose="020B0604020202020204" pitchFamily="34" charset="0"/>
              <a:buChar char="•"/>
            </a:pPr>
            <a:r>
              <a:rPr lang="en-GB" sz="2400"/>
              <a:t>Maintain your professionalism</a:t>
            </a:r>
          </a:p>
          <a:p>
            <a:pPr marL="342900" indent="-342900">
              <a:buClr>
                <a:schemeClr val="accent6"/>
              </a:buClr>
              <a:buFont typeface="Arial" panose="020B0604020202020204" pitchFamily="34" charset="0"/>
              <a:buChar char="•"/>
            </a:pPr>
            <a:r>
              <a:rPr lang="en-GB" sz="2400"/>
              <a:t>Protect your reputation</a:t>
            </a:r>
          </a:p>
          <a:p>
            <a:pPr marL="342900" indent="-342900">
              <a:buClr>
                <a:schemeClr val="accent6"/>
              </a:buClr>
              <a:buFont typeface="Arial" panose="020B0604020202020204" pitchFamily="34" charset="0"/>
              <a:buChar char="•"/>
            </a:pPr>
            <a:r>
              <a:rPr lang="en-GB" sz="2400"/>
              <a:t>Think twice before accepting friend requests – is it appropriate?</a:t>
            </a:r>
          </a:p>
          <a:p>
            <a:pPr marL="342900" indent="-342900">
              <a:buClr>
                <a:schemeClr val="accent6"/>
              </a:buClr>
              <a:buFont typeface="Arial" panose="020B0604020202020204" pitchFamily="34" charset="0"/>
              <a:buChar char="•"/>
            </a:pPr>
            <a:r>
              <a:rPr lang="en-GB" sz="2400"/>
              <a:t>Consider your profile and name</a:t>
            </a:r>
          </a:p>
        </p:txBody>
      </p:sp>
    </p:spTree>
    <p:extLst>
      <p:ext uri="{BB962C8B-B14F-4D97-AF65-F5344CB8AC3E}">
        <p14:creationId xmlns:p14="http://schemas.microsoft.com/office/powerpoint/2010/main" val="2284702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Session objectives</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2114321"/>
            <a:ext cx="11088000" cy="4113678"/>
          </a:xfrm>
        </p:spPr>
        <p:txBody>
          <a:bodyPr>
            <a:normAutofit/>
          </a:bodyPr>
          <a:lstStyle/>
          <a:p>
            <a:pPr marL="342900" indent="-342900">
              <a:lnSpc>
                <a:spcPct val="100000"/>
              </a:lnSpc>
              <a:spcAft>
                <a:spcPts val="1200"/>
              </a:spcAft>
              <a:buClr>
                <a:schemeClr val="accent6"/>
              </a:buClr>
              <a:buFont typeface="Arial" panose="020B0604020202020204" pitchFamily="34" charset="0"/>
              <a:buChar char="•"/>
            </a:pPr>
            <a:r>
              <a:rPr lang="en-GB" sz="2400"/>
              <a:t>understand your professional code of conduct and the application to your role in the workplace</a:t>
            </a:r>
          </a:p>
          <a:p>
            <a:pPr marL="342900" indent="-342900">
              <a:lnSpc>
                <a:spcPct val="100000"/>
              </a:lnSpc>
              <a:spcAft>
                <a:spcPts val="1200"/>
              </a:spcAft>
              <a:buClr>
                <a:schemeClr val="accent6"/>
              </a:buClr>
              <a:buFont typeface="Arial" panose="020B0604020202020204" pitchFamily="34" charset="0"/>
              <a:buChar char="•"/>
            </a:pPr>
            <a:r>
              <a:rPr lang="en-GB" sz="2400"/>
              <a:t>appreciate the professional standards of accountability, delegation and scope of practice</a:t>
            </a:r>
          </a:p>
          <a:p>
            <a:pPr marL="342900" indent="-342900">
              <a:lnSpc>
                <a:spcPct val="100000"/>
              </a:lnSpc>
              <a:spcAft>
                <a:spcPts val="1200"/>
              </a:spcAft>
              <a:buClr>
                <a:schemeClr val="accent6"/>
              </a:buClr>
              <a:buFont typeface="Arial" panose="020B0604020202020204" pitchFamily="34" charset="0"/>
              <a:buChar char="•"/>
            </a:pPr>
            <a:r>
              <a:rPr lang="en-GB" sz="2400"/>
              <a:t>be aware of the implications of social media.</a:t>
            </a:r>
          </a:p>
        </p:txBody>
      </p:sp>
      <p:sp>
        <p:nvSpPr>
          <p:cNvPr id="6" name="Text Placeholder 5">
            <a:extLst>
              <a:ext uri="{FF2B5EF4-FFF2-40B4-BE49-F238E27FC236}">
                <a16:creationId xmlns:a16="http://schemas.microsoft.com/office/drawing/2014/main" id="{90D8699A-B55F-394A-8D26-672B8DCA6C60}"/>
              </a:ext>
            </a:extLst>
          </p:cNvPr>
          <p:cNvSpPr>
            <a:spLocks noGrp="1"/>
          </p:cNvSpPr>
          <p:nvPr>
            <p:ph type="body" sz="quarter" idx="13"/>
          </p:nvPr>
        </p:nvSpPr>
        <p:spPr>
          <a:xfrm>
            <a:off x="432001" y="1416790"/>
            <a:ext cx="11012644" cy="577927"/>
          </a:xfrm>
        </p:spPr>
        <p:txBody>
          <a:bodyPr/>
          <a:lstStyle/>
          <a:p>
            <a:pPr>
              <a:lnSpc>
                <a:spcPct val="100000"/>
              </a:lnSpc>
              <a:spcAft>
                <a:spcPts val="1200"/>
              </a:spcAft>
              <a:buClr>
                <a:schemeClr val="accent6"/>
              </a:buClr>
            </a:pPr>
            <a:r>
              <a:rPr lang="en-GB"/>
              <a:t>By the end of the session, you will:</a:t>
            </a:r>
            <a:endParaRPr lang="en-GB" sz="2400"/>
          </a:p>
        </p:txBody>
      </p:sp>
    </p:spTree>
    <p:extLst>
      <p:ext uri="{BB962C8B-B14F-4D97-AF65-F5344CB8AC3E}">
        <p14:creationId xmlns:p14="http://schemas.microsoft.com/office/powerpoint/2010/main" val="228214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Reflection</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1"/>
            <a:ext cx="11088000" cy="4113678"/>
          </a:xfrm>
        </p:spPr>
        <p:txBody>
          <a:bodyPr>
            <a:normAutofit/>
          </a:bodyPr>
          <a:lstStyle/>
          <a:p>
            <a:pPr marL="342900" indent="-342900">
              <a:buClr>
                <a:schemeClr val="accent6"/>
              </a:buClr>
              <a:buFont typeface="Arial" panose="020B0604020202020204" pitchFamily="34" charset="0"/>
              <a:buChar char="•"/>
            </a:pPr>
            <a:r>
              <a:rPr lang="en-GB" sz="2400">
                <a:latin typeface="Arial"/>
                <a:cs typeface="Arial"/>
              </a:rPr>
              <a:t>Consider your use of social media</a:t>
            </a:r>
          </a:p>
          <a:p>
            <a:pPr marL="342900" indent="-342900">
              <a:buClr>
                <a:schemeClr val="accent6"/>
              </a:buClr>
              <a:buFont typeface="Arial" panose="020B0604020202020204" pitchFamily="34" charset="0"/>
              <a:buChar char="•"/>
            </a:pPr>
            <a:r>
              <a:rPr lang="en-GB" sz="2400">
                <a:latin typeface="Arial"/>
                <a:cs typeface="Arial"/>
              </a:rPr>
              <a:t>Reflect on who you associate with and the possibility of others posting pictures or comments about you in inappropriate posts</a:t>
            </a:r>
          </a:p>
          <a:p>
            <a:pPr marL="342900" indent="-342900">
              <a:buClr>
                <a:schemeClr val="accent6"/>
              </a:buClr>
              <a:buFont typeface="Arial" panose="020B0604020202020204" pitchFamily="34" charset="0"/>
              <a:buChar char="•"/>
            </a:pPr>
            <a:r>
              <a:rPr lang="en-GB" sz="2400">
                <a:latin typeface="Arial"/>
                <a:cs typeface="Arial"/>
              </a:rPr>
              <a:t>Consider your own role in posting on social media</a:t>
            </a:r>
          </a:p>
          <a:p>
            <a:pPr marL="342900" indent="-342900">
              <a:buClr>
                <a:schemeClr val="accent6"/>
              </a:buClr>
              <a:buFont typeface="Arial" panose="020B0604020202020204" pitchFamily="34" charset="0"/>
              <a:buChar char="•"/>
            </a:pPr>
            <a:endParaRPr lang="en-GB" sz="2400">
              <a:latin typeface="Arial"/>
              <a:cs typeface="Arial"/>
            </a:endParaRPr>
          </a:p>
        </p:txBody>
      </p:sp>
    </p:spTree>
    <p:extLst>
      <p:ext uri="{BB962C8B-B14F-4D97-AF65-F5344CB8AC3E}">
        <p14:creationId xmlns:p14="http://schemas.microsoft.com/office/powerpoint/2010/main" val="1189462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What would you do?</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11088000" cy="4791133"/>
          </a:xfrm>
        </p:spPr>
        <p:txBody>
          <a:bodyPr>
            <a:normAutofit/>
          </a:bodyPr>
          <a:lstStyle/>
          <a:p>
            <a:pPr marL="342900" indent="-342900">
              <a:lnSpc>
                <a:spcPct val="110000"/>
              </a:lnSpc>
              <a:buClr>
                <a:schemeClr val="accent6"/>
              </a:buClr>
              <a:buFont typeface="Arial" panose="020B0604020202020204" pitchFamily="34" charset="0"/>
              <a:buChar char="•"/>
            </a:pPr>
            <a:r>
              <a:rPr lang="en-GB" sz="2400">
                <a:latin typeface="Arial"/>
                <a:cs typeface="Arial"/>
              </a:rPr>
              <a:t>Patients or family have added you on social media.</a:t>
            </a:r>
          </a:p>
          <a:p>
            <a:pPr marL="342900" indent="-342900">
              <a:lnSpc>
                <a:spcPct val="110000"/>
              </a:lnSpc>
              <a:buClr>
                <a:schemeClr val="accent6"/>
              </a:buClr>
              <a:buFont typeface="Arial" panose="020B0604020202020204" pitchFamily="34" charset="0"/>
              <a:buChar char="•"/>
            </a:pPr>
            <a:r>
              <a:rPr lang="en-GB" sz="2400">
                <a:latin typeface="Arial"/>
                <a:cs typeface="Arial"/>
              </a:rPr>
              <a:t>A patient has given you money as a thank you gift.</a:t>
            </a:r>
          </a:p>
          <a:p>
            <a:pPr marL="342900" indent="-342900">
              <a:lnSpc>
                <a:spcPct val="110000"/>
              </a:lnSpc>
              <a:buClr>
                <a:schemeClr val="accent6"/>
              </a:buClr>
              <a:buFont typeface="Arial" panose="020B0604020202020204" pitchFamily="34" charset="0"/>
              <a:buChar char="•"/>
            </a:pPr>
            <a:r>
              <a:rPr lang="en-GB" sz="2400">
                <a:latin typeface="Arial"/>
                <a:cs typeface="Arial"/>
              </a:rPr>
              <a:t>You have made a drug error.</a:t>
            </a:r>
          </a:p>
          <a:p>
            <a:pPr marL="342900" indent="-342900">
              <a:lnSpc>
                <a:spcPct val="110000"/>
              </a:lnSpc>
              <a:buClr>
                <a:schemeClr val="accent6"/>
              </a:buClr>
              <a:buFont typeface="Arial" panose="020B0604020202020204" pitchFamily="34" charset="0"/>
              <a:buChar char="•"/>
            </a:pPr>
            <a:r>
              <a:rPr lang="en-GB" sz="2400">
                <a:latin typeface="Arial"/>
                <a:cs typeface="Arial"/>
              </a:rPr>
              <a:t>What is the duty of candour?</a:t>
            </a:r>
          </a:p>
          <a:p>
            <a:pPr marL="342900" indent="-342900">
              <a:lnSpc>
                <a:spcPct val="110000"/>
              </a:lnSpc>
              <a:buClr>
                <a:schemeClr val="accent6"/>
              </a:buClr>
              <a:buFont typeface="Arial" panose="020B0604020202020204" pitchFamily="34" charset="0"/>
              <a:buChar char="•"/>
            </a:pPr>
            <a:r>
              <a:rPr lang="en-GB" sz="2400">
                <a:latin typeface="Arial"/>
                <a:cs typeface="Arial"/>
              </a:rPr>
              <a:t>You have a patient on Intravenous Antibiotics (IVAB) and they have a central line, you haven’t used a central line before.</a:t>
            </a:r>
          </a:p>
          <a:p>
            <a:pPr marL="342900" indent="-342900">
              <a:lnSpc>
                <a:spcPct val="110000"/>
              </a:lnSpc>
              <a:buClr>
                <a:schemeClr val="accent6"/>
              </a:buClr>
              <a:buFont typeface="Arial" panose="020B0604020202020204" pitchFamily="34" charset="0"/>
              <a:buChar char="•"/>
            </a:pPr>
            <a:r>
              <a:rPr lang="en-GB" sz="2400">
                <a:latin typeface="Arial"/>
                <a:cs typeface="Arial"/>
              </a:rPr>
              <a:t>Your patient requires a blood transfusion – you haven’t had the training.</a:t>
            </a:r>
          </a:p>
          <a:p>
            <a:pPr marL="342900" indent="-342900">
              <a:lnSpc>
                <a:spcPct val="110000"/>
              </a:lnSpc>
              <a:buClr>
                <a:schemeClr val="accent6"/>
              </a:buClr>
              <a:buFont typeface="Arial" panose="020B0604020202020204" pitchFamily="34" charset="0"/>
              <a:buChar char="•"/>
            </a:pPr>
            <a:r>
              <a:rPr lang="en-GB" sz="2400">
                <a:latin typeface="Arial"/>
                <a:cs typeface="Arial"/>
              </a:rPr>
              <a:t>It is very hot on the ward and other staff are starting to wear scrubs instead of their uniform.  Would you follow their example?</a:t>
            </a:r>
          </a:p>
          <a:p>
            <a:pPr marL="342900" indent="-342900">
              <a:lnSpc>
                <a:spcPct val="110000"/>
              </a:lnSpc>
              <a:buClr>
                <a:schemeClr val="accent6"/>
              </a:buClr>
              <a:buFont typeface="Arial" panose="020B0604020202020204" pitchFamily="34" charset="0"/>
              <a:buChar char="•"/>
            </a:pPr>
            <a:r>
              <a:rPr lang="en-GB" sz="2400">
                <a:latin typeface="Arial"/>
                <a:cs typeface="Arial"/>
              </a:rPr>
              <a:t>If you don’t want to do something, is that a reason to delegate it?</a:t>
            </a:r>
          </a:p>
        </p:txBody>
      </p:sp>
    </p:spTree>
    <p:extLst>
      <p:ext uri="{BB962C8B-B14F-4D97-AF65-F5344CB8AC3E}">
        <p14:creationId xmlns:p14="http://schemas.microsoft.com/office/powerpoint/2010/main" val="1695925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References</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1"/>
            <a:ext cx="11088000" cy="4113678"/>
          </a:xfrm>
        </p:spPr>
        <p:txBody>
          <a:bodyPr>
            <a:normAutofit/>
          </a:bodyPr>
          <a:lstStyle/>
          <a:p>
            <a:pPr marL="0" indent="0">
              <a:buNone/>
            </a:pPr>
            <a:r>
              <a:rPr lang="en-GB" sz="2400">
                <a:latin typeface="Arial"/>
                <a:cs typeface="Arial"/>
              </a:rPr>
              <a:t>Enabling professionalism in nursing and midwifery practice:</a:t>
            </a:r>
            <a:endParaRPr lang="en-US" sz="2400"/>
          </a:p>
          <a:p>
            <a:pPr marL="0" indent="0">
              <a:buNone/>
            </a:pPr>
            <a:r>
              <a:rPr lang="en-GB" sz="2400">
                <a:latin typeface="Arial"/>
                <a:cs typeface="Arial"/>
                <a:hlinkClick r:id="rId3"/>
              </a:rPr>
              <a:t>https://www.nmc.org.uk/globalassets/sitedocuments/other-publications/enabling-professionalism.pdf</a:t>
            </a:r>
            <a:endParaRPr lang="en-GB" sz="2400">
              <a:latin typeface="Arial"/>
              <a:cs typeface="Arial"/>
            </a:endParaRPr>
          </a:p>
          <a:p>
            <a:endParaRPr lang="en-GB" sz="2400">
              <a:latin typeface="Arial"/>
              <a:cs typeface="Arial"/>
            </a:endParaRPr>
          </a:p>
        </p:txBody>
      </p:sp>
    </p:spTree>
    <p:extLst>
      <p:ext uri="{BB962C8B-B14F-4D97-AF65-F5344CB8AC3E}">
        <p14:creationId xmlns:p14="http://schemas.microsoft.com/office/powerpoint/2010/main" val="79227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Acknowledgments</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11088000" cy="4862385"/>
          </a:xfrm>
        </p:spPr>
        <p:txBody>
          <a:bodyPr>
            <a:normAutofit/>
          </a:bodyPr>
          <a:lstStyle/>
          <a:p>
            <a:pPr marL="457200" indent="-457200">
              <a:lnSpc>
                <a:spcPct val="120000"/>
              </a:lnSpc>
              <a:buClr>
                <a:schemeClr val="accent6"/>
              </a:buClr>
              <a:buFont typeface="Arial" panose="020B0604020202020204" pitchFamily="34" charset="0"/>
              <a:buChar char="•"/>
            </a:pPr>
            <a:r>
              <a:rPr lang="en-GB" sz="2400"/>
              <a:t>Desiree Cox, Preceptorship Project Manager, </a:t>
            </a:r>
            <a:r>
              <a:rPr lang="en-GB" sz="2400" err="1"/>
              <a:t>CapitalNurse</a:t>
            </a:r>
            <a:r>
              <a:rPr lang="en-GB" sz="2400"/>
              <a:t> </a:t>
            </a:r>
          </a:p>
          <a:p>
            <a:pPr marL="457200" indent="-457200">
              <a:lnSpc>
                <a:spcPct val="120000"/>
              </a:lnSpc>
              <a:buClr>
                <a:schemeClr val="accent6"/>
              </a:buClr>
              <a:buFont typeface="Arial" panose="020B0604020202020204" pitchFamily="34" charset="0"/>
              <a:buChar char="•"/>
            </a:pPr>
            <a:r>
              <a:rPr lang="en-GB" sz="2400"/>
              <a:t>Catherine </a:t>
            </a:r>
            <a:r>
              <a:rPr lang="en-GB" sz="2400" err="1"/>
              <a:t>DesForges</a:t>
            </a:r>
            <a:r>
              <a:rPr lang="en-GB" sz="2400"/>
              <a:t>, Head of Education and Development for AHPs, Royal Free London NHS Trust</a:t>
            </a:r>
          </a:p>
          <a:p>
            <a:pPr marL="457200" indent="-457200">
              <a:lnSpc>
                <a:spcPct val="120000"/>
              </a:lnSpc>
              <a:buClr>
                <a:schemeClr val="accent6"/>
              </a:buClr>
              <a:buFont typeface="Arial" panose="020B0604020202020204" pitchFamily="34" charset="0"/>
              <a:buChar char="•"/>
            </a:pPr>
            <a:r>
              <a:rPr lang="en-GB" sz="2400"/>
              <a:t>Jules Marchant, Therapy Practice Development Lead, Guy’s and St Thomas’ NHS Trust, and NHS England </a:t>
            </a:r>
            <a:r>
              <a:rPr lang="en-GB" sz="2400" err="1"/>
              <a:t>RePAIR</a:t>
            </a:r>
            <a:r>
              <a:rPr lang="en-GB" sz="2400"/>
              <a:t> Fellow</a:t>
            </a:r>
          </a:p>
          <a:p>
            <a:pPr marL="457200" indent="-457200">
              <a:lnSpc>
                <a:spcPct val="120000"/>
              </a:lnSpc>
              <a:buClr>
                <a:schemeClr val="accent6"/>
              </a:buClr>
              <a:buFont typeface="Arial" panose="020B0604020202020204" pitchFamily="34" charset="0"/>
              <a:buChar char="•"/>
            </a:pPr>
            <a:endParaRPr lang="en-GB" sz="2400"/>
          </a:p>
        </p:txBody>
      </p:sp>
    </p:spTree>
    <p:extLst>
      <p:ext uri="{BB962C8B-B14F-4D97-AF65-F5344CB8AC3E}">
        <p14:creationId xmlns:p14="http://schemas.microsoft.com/office/powerpoint/2010/main" val="3027154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Reflection</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1"/>
            <a:ext cx="11088000" cy="4113678"/>
          </a:xfrm>
        </p:spPr>
        <p:txBody>
          <a:bodyPr>
            <a:normAutofit/>
          </a:bodyPr>
          <a:lstStyle/>
          <a:p>
            <a:pPr marL="342900" indent="-342900">
              <a:buClr>
                <a:schemeClr val="accent6"/>
              </a:buClr>
              <a:buFont typeface="Arial" panose="020B0604020202020204" pitchFamily="34" charset="0"/>
              <a:buChar char="•"/>
            </a:pPr>
            <a:r>
              <a:rPr lang="en-GB" sz="2400">
                <a:latin typeface="Arial"/>
                <a:cs typeface="Arial"/>
              </a:rPr>
              <a:t>What does ‘professionalism’ mean to you?</a:t>
            </a:r>
          </a:p>
          <a:p>
            <a:pPr marL="342900" indent="-342900">
              <a:buClr>
                <a:schemeClr val="accent6"/>
              </a:buClr>
              <a:buFont typeface="Arial" panose="020B0604020202020204" pitchFamily="34" charset="0"/>
              <a:buChar char="•"/>
            </a:pPr>
            <a:r>
              <a:rPr lang="en-GB" sz="2400">
                <a:latin typeface="Arial"/>
                <a:cs typeface="Arial"/>
              </a:rPr>
              <a:t>What does it look like?</a:t>
            </a:r>
          </a:p>
          <a:p>
            <a:pPr marL="342900" indent="-342900">
              <a:buClr>
                <a:schemeClr val="accent6"/>
              </a:buClr>
              <a:buFont typeface="Arial" panose="020B0604020202020204" pitchFamily="34" charset="0"/>
              <a:buChar char="•"/>
            </a:pPr>
            <a:r>
              <a:rPr lang="en-GB" sz="2400">
                <a:latin typeface="Arial"/>
                <a:cs typeface="Arial"/>
              </a:rPr>
              <a:t>Consider five words that describe professionalism for you.</a:t>
            </a:r>
          </a:p>
          <a:p>
            <a:pPr marL="342900" indent="-342900">
              <a:buClr>
                <a:schemeClr val="accent6"/>
              </a:buClr>
              <a:buFont typeface="Arial" panose="020B0604020202020204" pitchFamily="34" charset="0"/>
              <a:buChar char="•"/>
            </a:pPr>
            <a:r>
              <a:rPr lang="en-GB" sz="2400">
                <a:latin typeface="Arial"/>
                <a:cs typeface="Arial"/>
              </a:rPr>
              <a:t>Can you give an example of professional behaviour and an example of non-professional behaviour based on your observations?</a:t>
            </a:r>
          </a:p>
          <a:p>
            <a:pPr marL="342900" indent="-342900">
              <a:buClr>
                <a:schemeClr val="accent6"/>
              </a:buClr>
              <a:buFont typeface="Arial" panose="020B0604020202020204" pitchFamily="34" charset="0"/>
              <a:buChar char="•"/>
            </a:pPr>
            <a:endParaRPr lang="en-GB" sz="2400">
              <a:latin typeface="Arial"/>
              <a:cs typeface="Arial"/>
            </a:endParaRPr>
          </a:p>
        </p:txBody>
      </p:sp>
    </p:spTree>
    <p:extLst>
      <p:ext uri="{BB962C8B-B14F-4D97-AF65-F5344CB8AC3E}">
        <p14:creationId xmlns:p14="http://schemas.microsoft.com/office/powerpoint/2010/main" val="3897799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Professionalism</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11088000" cy="4743631"/>
          </a:xfrm>
        </p:spPr>
        <p:txBody>
          <a:bodyPr>
            <a:normAutofit/>
          </a:bodyPr>
          <a:lstStyle/>
          <a:p>
            <a:pPr marL="0" indent="0">
              <a:buNone/>
            </a:pPr>
            <a:r>
              <a:rPr lang="en-US" sz="2400">
                <a:cs typeface="Arial"/>
              </a:rPr>
              <a:t>Professionalism means something to everyone who works as a nurse or midwife. </a:t>
            </a:r>
          </a:p>
          <a:p>
            <a:pPr marL="0" indent="0">
              <a:buNone/>
            </a:pPr>
            <a:endParaRPr lang="en-US" sz="2400">
              <a:cs typeface="Arial"/>
            </a:endParaRPr>
          </a:p>
          <a:p>
            <a:pPr marL="0" indent="0">
              <a:buNone/>
            </a:pPr>
            <a:r>
              <a:rPr lang="en-US" sz="2400">
                <a:cs typeface="Arial"/>
              </a:rPr>
              <a:t>Being an inspiring role model working in the best interests of people in your care, regardless of what position you hold and where you deliver care, is what really brings practice and </a:t>
            </a:r>
            <a:r>
              <a:rPr lang="en-US" sz="2400" err="1">
                <a:cs typeface="Arial"/>
              </a:rPr>
              <a:t>behaviour</a:t>
            </a:r>
            <a:r>
              <a:rPr lang="en-US" sz="2400">
                <a:cs typeface="Arial"/>
              </a:rPr>
              <a:t> together in harmony.</a:t>
            </a:r>
          </a:p>
          <a:p>
            <a:pPr marL="0" indent="0">
              <a:buNone/>
            </a:pPr>
            <a:endParaRPr lang="en-US" sz="2400"/>
          </a:p>
          <a:p>
            <a:pPr marL="0" indent="0">
              <a:buNone/>
            </a:pPr>
            <a:r>
              <a:rPr lang="en-US" sz="2400"/>
              <a:t>The Nursing and Midwifery Council</a:t>
            </a:r>
            <a:endParaRPr lang="en-GB" sz="2400"/>
          </a:p>
        </p:txBody>
      </p:sp>
    </p:spTree>
    <p:extLst>
      <p:ext uri="{BB962C8B-B14F-4D97-AF65-F5344CB8AC3E}">
        <p14:creationId xmlns:p14="http://schemas.microsoft.com/office/powerpoint/2010/main" val="2815865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Professionalism</a:t>
            </a:r>
            <a:endParaRPr lang="en-GB" spc="-40"/>
          </a:p>
        </p:txBody>
      </p:sp>
      <p:graphicFrame>
        <p:nvGraphicFramePr>
          <p:cNvPr id="12" name="Content Placeholder 3">
            <a:extLst>
              <a:ext uri="{FF2B5EF4-FFF2-40B4-BE49-F238E27FC236}">
                <a16:creationId xmlns:a16="http://schemas.microsoft.com/office/drawing/2014/main" id="{BC1D3BBD-978E-31BF-39AB-7DF87944D669}"/>
              </a:ext>
            </a:extLst>
          </p:cNvPr>
          <p:cNvGraphicFramePr>
            <a:graphicFrameLocks/>
          </p:cNvGraphicFramePr>
          <p:nvPr>
            <p:extLst>
              <p:ext uri="{D42A27DB-BD31-4B8C-83A1-F6EECF244321}">
                <p14:modId xmlns:p14="http://schemas.microsoft.com/office/powerpoint/2010/main" val="2100275147"/>
              </p:ext>
            </p:extLst>
          </p:nvPr>
        </p:nvGraphicFramePr>
        <p:xfrm>
          <a:off x="2826419" y="145569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a:extLst>
              <a:ext uri="{FF2B5EF4-FFF2-40B4-BE49-F238E27FC236}">
                <a16:creationId xmlns:a16="http://schemas.microsoft.com/office/drawing/2014/main" id="{786F7C9D-C13C-9466-FCE7-82EE3B63CF9E}"/>
              </a:ext>
            </a:extLst>
          </p:cNvPr>
          <p:cNvSpPr txBox="1"/>
          <p:nvPr/>
        </p:nvSpPr>
        <p:spPr>
          <a:xfrm>
            <a:off x="2882157" y="1976607"/>
            <a:ext cx="1159933" cy="461665"/>
          </a:xfrm>
          <a:prstGeom prst="rect">
            <a:avLst/>
          </a:prstGeom>
          <a:noFill/>
        </p:spPr>
        <p:txBody>
          <a:bodyPr wrap="none" rtlCol="0">
            <a:spAutoFit/>
          </a:bodyPr>
          <a:lstStyle/>
          <a:p>
            <a:pPr defTabSz="912813" eaLnBrk="0" fontAlgn="base" hangingPunct="0">
              <a:spcBef>
                <a:spcPct val="0"/>
              </a:spcBef>
              <a:spcAft>
                <a:spcPct val="0"/>
              </a:spcAft>
            </a:pPr>
            <a:r>
              <a:rPr lang="en-GB" sz="2400" b="1">
                <a:solidFill>
                  <a:prstClr val="black"/>
                </a:solidFill>
                <a:ea typeface="ＭＳ Ｐゴシック" panose="020B0600070205080204" pitchFamily="34" charset="-128"/>
              </a:rPr>
              <a:t>Values</a:t>
            </a:r>
          </a:p>
        </p:txBody>
      </p:sp>
      <p:sp>
        <p:nvSpPr>
          <p:cNvPr id="14" name="Thought Bubble: Cloud 13">
            <a:extLst>
              <a:ext uri="{FF2B5EF4-FFF2-40B4-BE49-F238E27FC236}">
                <a16:creationId xmlns:a16="http://schemas.microsoft.com/office/drawing/2014/main" id="{95C32551-8E5A-4134-4E35-0B02058A760A}"/>
              </a:ext>
            </a:extLst>
          </p:cNvPr>
          <p:cNvSpPr/>
          <p:nvPr/>
        </p:nvSpPr>
        <p:spPr>
          <a:xfrm>
            <a:off x="2725294" y="1833744"/>
            <a:ext cx="1656184" cy="792088"/>
          </a:xfrm>
          <a:prstGeom prst="cloudCallout">
            <a:avLst>
              <a:gd name="adj1" fmla="val 61064"/>
              <a:gd name="adj2" fmla="val 87512"/>
            </a:avLst>
          </a:prstGeom>
          <a:no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a typeface="+mn-ea"/>
              <a:cs typeface="+mn-cs"/>
            </a:endParaRPr>
          </a:p>
        </p:txBody>
      </p:sp>
      <p:sp>
        <p:nvSpPr>
          <p:cNvPr id="15" name="TextBox 14">
            <a:extLst>
              <a:ext uri="{FF2B5EF4-FFF2-40B4-BE49-F238E27FC236}">
                <a16:creationId xmlns:a16="http://schemas.microsoft.com/office/drawing/2014/main" id="{991F2B33-66A5-37CE-E452-5872A6C62E01}"/>
              </a:ext>
            </a:extLst>
          </p:cNvPr>
          <p:cNvSpPr txBox="1"/>
          <p:nvPr/>
        </p:nvSpPr>
        <p:spPr>
          <a:xfrm>
            <a:off x="2856753" y="4841615"/>
            <a:ext cx="1346844" cy="461665"/>
          </a:xfrm>
          <a:prstGeom prst="rect">
            <a:avLst/>
          </a:prstGeom>
          <a:noFill/>
        </p:spPr>
        <p:txBody>
          <a:bodyPr wrap="none" rtlCol="0">
            <a:spAutoFit/>
          </a:bodyPr>
          <a:lstStyle/>
          <a:p>
            <a:pPr defTabSz="912813" eaLnBrk="0" fontAlgn="base" hangingPunct="0">
              <a:spcBef>
                <a:spcPct val="0"/>
              </a:spcBef>
              <a:spcAft>
                <a:spcPct val="0"/>
              </a:spcAft>
            </a:pPr>
            <a:r>
              <a:rPr lang="en-GB" sz="2400" b="1">
                <a:solidFill>
                  <a:prstClr val="black"/>
                </a:solidFill>
                <a:ea typeface="ＭＳ Ｐゴシック" panose="020B0600070205080204" pitchFamily="34" charset="-128"/>
              </a:rPr>
              <a:t>Attitude</a:t>
            </a:r>
          </a:p>
        </p:txBody>
      </p:sp>
      <p:sp>
        <p:nvSpPr>
          <p:cNvPr id="16" name="Thought Bubble: Cloud 15">
            <a:extLst>
              <a:ext uri="{FF2B5EF4-FFF2-40B4-BE49-F238E27FC236}">
                <a16:creationId xmlns:a16="http://schemas.microsoft.com/office/drawing/2014/main" id="{B239FF01-FA13-40C7-30FA-1889F343FBE6}"/>
              </a:ext>
            </a:extLst>
          </p:cNvPr>
          <p:cNvSpPr/>
          <p:nvPr/>
        </p:nvSpPr>
        <p:spPr>
          <a:xfrm>
            <a:off x="2702083" y="4676404"/>
            <a:ext cx="1656184" cy="792088"/>
          </a:xfrm>
          <a:prstGeom prst="cloudCallout">
            <a:avLst>
              <a:gd name="adj1" fmla="val 63824"/>
              <a:gd name="adj2" fmla="val -81802"/>
            </a:avLst>
          </a:prstGeom>
          <a:no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a typeface="+mn-ea"/>
              <a:cs typeface="+mn-cs"/>
            </a:endParaRPr>
          </a:p>
        </p:txBody>
      </p:sp>
      <p:sp>
        <p:nvSpPr>
          <p:cNvPr id="18" name="TextBox 17">
            <a:extLst>
              <a:ext uri="{FF2B5EF4-FFF2-40B4-BE49-F238E27FC236}">
                <a16:creationId xmlns:a16="http://schemas.microsoft.com/office/drawing/2014/main" id="{3FDBDBE1-5DD4-7229-E669-2689C73CC8C8}"/>
              </a:ext>
            </a:extLst>
          </p:cNvPr>
          <p:cNvSpPr txBox="1"/>
          <p:nvPr/>
        </p:nvSpPr>
        <p:spPr>
          <a:xfrm>
            <a:off x="2426473" y="3413058"/>
            <a:ext cx="1194558" cy="461665"/>
          </a:xfrm>
          <a:prstGeom prst="rect">
            <a:avLst/>
          </a:prstGeom>
          <a:noFill/>
        </p:spPr>
        <p:txBody>
          <a:bodyPr wrap="none" rtlCol="0">
            <a:spAutoFit/>
          </a:bodyPr>
          <a:lstStyle/>
          <a:p>
            <a:pPr defTabSz="912813" eaLnBrk="0" fontAlgn="base" hangingPunct="0">
              <a:spcBef>
                <a:spcPct val="0"/>
              </a:spcBef>
              <a:spcAft>
                <a:spcPct val="0"/>
              </a:spcAft>
            </a:pPr>
            <a:r>
              <a:rPr lang="en-GB" sz="2400" b="1">
                <a:solidFill>
                  <a:prstClr val="black"/>
                </a:solidFill>
                <a:ea typeface="ＭＳ Ｐゴシック" panose="020B0600070205080204" pitchFamily="34" charset="-128"/>
              </a:rPr>
              <a:t>Beliefs</a:t>
            </a:r>
          </a:p>
        </p:txBody>
      </p:sp>
      <p:sp>
        <p:nvSpPr>
          <p:cNvPr id="19" name="Thought Bubble: Cloud 18">
            <a:extLst>
              <a:ext uri="{FF2B5EF4-FFF2-40B4-BE49-F238E27FC236}">
                <a16:creationId xmlns:a16="http://schemas.microsoft.com/office/drawing/2014/main" id="{73BE08D5-711F-A874-BE24-8BE9B9001A41}"/>
              </a:ext>
            </a:extLst>
          </p:cNvPr>
          <p:cNvSpPr/>
          <p:nvPr/>
        </p:nvSpPr>
        <p:spPr>
          <a:xfrm>
            <a:off x="2178347" y="3247846"/>
            <a:ext cx="1656184" cy="792088"/>
          </a:xfrm>
          <a:prstGeom prst="cloudCallout">
            <a:avLst>
              <a:gd name="adj1" fmla="val 85909"/>
              <a:gd name="adj2" fmla="val -16385"/>
            </a:avLst>
          </a:prstGeom>
          <a:noFill/>
          <a:ln w="25400" cap="flat" cmpd="sng" algn="ctr">
            <a:solidFill>
              <a:srgbClr val="4F81BD">
                <a:shade val="50000"/>
              </a:srgbClr>
            </a:solidFill>
            <a:prstDash val="solid"/>
          </a:ln>
          <a:effectLst/>
        </p:spPr>
        <p:txBody>
          <a:bodyPr rtlCol="0" anchor="ctr"/>
          <a:lstStyle/>
          <a:p>
            <a:pPr marL="0" marR="0" lvl="0" indent="0" algn="ctr" defTabSz="912813" eaLnBrk="0" fontAlgn="base" latinLnBrk="0" hangingPunct="0">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35487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Professional values</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6716945" cy="4743631"/>
          </a:xfrm>
        </p:spPr>
        <p:txBody>
          <a:bodyPr>
            <a:normAutofit/>
          </a:bodyPr>
          <a:lstStyle/>
          <a:p>
            <a:pPr marL="0" indent="0">
              <a:buNone/>
            </a:pPr>
            <a:r>
              <a:rPr lang="en-GB" sz="2400">
                <a:cs typeface="Arial"/>
              </a:rPr>
              <a:t>There are 3 ways of talking about professional values:</a:t>
            </a:r>
          </a:p>
          <a:p>
            <a:pPr marL="808038" indent="-357188">
              <a:buClr>
                <a:schemeClr val="accent6"/>
              </a:buClr>
              <a:buFont typeface="Arial" panose="020B0604020202020204" pitchFamily="34" charset="0"/>
              <a:buChar char="•"/>
            </a:pPr>
            <a:r>
              <a:rPr lang="en-GB" sz="2400">
                <a:cs typeface="Arial"/>
              </a:rPr>
              <a:t>individual </a:t>
            </a:r>
          </a:p>
          <a:p>
            <a:pPr marL="808038" indent="-357188">
              <a:buClr>
                <a:schemeClr val="accent6"/>
              </a:buClr>
              <a:buFont typeface="Arial" panose="020B0604020202020204" pitchFamily="34" charset="0"/>
              <a:buChar char="•"/>
            </a:pPr>
            <a:r>
              <a:rPr lang="en-GB" sz="2400">
                <a:cs typeface="Arial"/>
              </a:rPr>
              <a:t>interpersonal</a:t>
            </a:r>
          </a:p>
          <a:p>
            <a:pPr marL="808038" indent="-357188">
              <a:buClr>
                <a:schemeClr val="accent6"/>
              </a:buClr>
              <a:buFont typeface="Arial" panose="020B0604020202020204" pitchFamily="34" charset="0"/>
              <a:buChar char="•"/>
            </a:pPr>
            <a:r>
              <a:rPr lang="en-GB" sz="2400">
                <a:cs typeface="Arial"/>
              </a:rPr>
              <a:t>organisational.  </a:t>
            </a:r>
          </a:p>
          <a:p>
            <a:pPr marL="0" indent="0">
              <a:buNone/>
            </a:pPr>
            <a:endParaRPr lang="en-GB" sz="2400">
              <a:cs typeface="Arial"/>
            </a:endParaRPr>
          </a:p>
          <a:p>
            <a:pPr marL="0" indent="0">
              <a:buNone/>
            </a:pPr>
            <a:r>
              <a:rPr lang="en-GB" sz="2400">
                <a:cs typeface="Arial"/>
              </a:rPr>
              <a:t>The three-overlap forming a complex picture of professionalism that is both individual but constrained or enabled by context. </a:t>
            </a:r>
          </a:p>
        </p:txBody>
      </p:sp>
      <p:graphicFrame>
        <p:nvGraphicFramePr>
          <p:cNvPr id="3" name="Content Placeholder 3">
            <a:extLst>
              <a:ext uri="{FF2B5EF4-FFF2-40B4-BE49-F238E27FC236}">
                <a16:creationId xmlns:a16="http://schemas.microsoft.com/office/drawing/2014/main" id="{D847FFC2-4780-295E-B395-2BE1C680134B}"/>
              </a:ext>
            </a:extLst>
          </p:cNvPr>
          <p:cNvGraphicFramePr>
            <a:graphicFrameLocks/>
          </p:cNvGraphicFramePr>
          <p:nvPr>
            <p:extLst>
              <p:ext uri="{D42A27DB-BD31-4B8C-83A1-F6EECF244321}">
                <p14:modId xmlns:p14="http://schemas.microsoft.com/office/powerpoint/2010/main" val="1808486064"/>
              </p:ext>
            </p:extLst>
          </p:nvPr>
        </p:nvGraphicFramePr>
        <p:xfrm>
          <a:off x="5278647" y="1372160"/>
          <a:ext cx="8099425" cy="414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806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Reflection</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1"/>
            <a:ext cx="11088000" cy="4113678"/>
          </a:xfrm>
        </p:spPr>
        <p:txBody>
          <a:bodyPr>
            <a:normAutofit/>
          </a:bodyPr>
          <a:lstStyle/>
          <a:p>
            <a:pPr marL="342900" indent="-342900">
              <a:buClr>
                <a:schemeClr val="accent6"/>
              </a:buClr>
              <a:buFont typeface="Arial" panose="020B0604020202020204" pitchFamily="34" charset="0"/>
              <a:buChar char="•"/>
            </a:pPr>
            <a:r>
              <a:rPr lang="en-GB" sz="2400">
                <a:latin typeface="Arial"/>
                <a:cs typeface="Arial"/>
              </a:rPr>
              <a:t>What are your personal values and what do they mean to you?</a:t>
            </a:r>
          </a:p>
          <a:p>
            <a:pPr marL="342900" indent="-342900">
              <a:buClr>
                <a:schemeClr val="accent6"/>
              </a:buClr>
              <a:buFont typeface="Arial" panose="020B0604020202020204" pitchFamily="34" charset="0"/>
              <a:buChar char="•"/>
            </a:pPr>
            <a:r>
              <a:rPr lang="en-GB" sz="2400">
                <a:latin typeface="Arial"/>
                <a:cs typeface="Arial"/>
              </a:rPr>
              <a:t>Consider your personal values and how these influence your work.</a:t>
            </a:r>
          </a:p>
          <a:p>
            <a:pPr marL="342900" indent="-342900">
              <a:buClr>
                <a:schemeClr val="accent6"/>
              </a:buClr>
              <a:buFont typeface="Arial" panose="020B0604020202020204" pitchFamily="34" charset="0"/>
              <a:buChar char="•"/>
            </a:pPr>
            <a:r>
              <a:rPr lang="en-GB" sz="2400">
                <a:latin typeface="Arial"/>
                <a:cs typeface="Arial"/>
              </a:rPr>
              <a:t>Find out your organisational values and think about how these impact on your work and your department / team.</a:t>
            </a:r>
          </a:p>
        </p:txBody>
      </p:sp>
    </p:spTree>
    <p:extLst>
      <p:ext uri="{BB962C8B-B14F-4D97-AF65-F5344CB8AC3E}">
        <p14:creationId xmlns:p14="http://schemas.microsoft.com/office/powerpoint/2010/main" val="3326832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Professional values</a:t>
            </a:r>
            <a:endParaRPr lang="en-GB" spc="-40"/>
          </a:p>
        </p:txBody>
      </p:sp>
      <p:graphicFrame>
        <p:nvGraphicFramePr>
          <p:cNvPr id="6" name="Content Placeholder 4">
            <a:extLst>
              <a:ext uri="{FF2B5EF4-FFF2-40B4-BE49-F238E27FC236}">
                <a16:creationId xmlns:a16="http://schemas.microsoft.com/office/drawing/2014/main" id="{2384CEE9-D4A7-AE13-1BC4-34DC86922138}"/>
              </a:ext>
            </a:extLst>
          </p:cNvPr>
          <p:cNvGraphicFramePr>
            <a:graphicFrameLocks/>
          </p:cNvGraphicFramePr>
          <p:nvPr>
            <p:extLst>
              <p:ext uri="{D42A27DB-BD31-4B8C-83A1-F6EECF244321}">
                <p14:modId xmlns:p14="http://schemas.microsoft.com/office/powerpoint/2010/main" val="3008824856"/>
              </p:ext>
            </p:extLst>
          </p:nvPr>
        </p:nvGraphicFramePr>
        <p:xfrm>
          <a:off x="1229386" y="1297186"/>
          <a:ext cx="9144000" cy="48574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4989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a:t>Professional development</a:t>
            </a:r>
            <a:endParaRPr lang="en-GB"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372160"/>
            <a:ext cx="2576012" cy="4743631"/>
          </a:xfrm>
        </p:spPr>
        <p:txBody>
          <a:bodyPr>
            <a:normAutofit/>
          </a:bodyPr>
          <a:lstStyle/>
          <a:p>
            <a:pPr marL="0" indent="0">
              <a:buNone/>
            </a:pPr>
            <a:r>
              <a:rPr lang="en-US" sz="2400">
                <a:cs typeface="Arial"/>
              </a:rPr>
              <a:t>Professionalism develops in different ways…</a:t>
            </a:r>
            <a:endParaRPr lang="en-GB" sz="2400"/>
          </a:p>
        </p:txBody>
      </p:sp>
      <p:graphicFrame>
        <p:nvGraphicFramePr>
          <p:cNvPr id="4" name="Content Placeholder 4">
            <a:extLst>
              <a:ext uri="{FF2B5EF4-FFF2-40B4-BE49-F238E27FC236}">
                <a16:creationId xmlns:a16="http://schemas.microsoft.com/office/drawing/2014/main" id="{4C29DA61-483E-CFB9-5FED-8CB24AF2DAD2}"/>
              </a:ext>
            </a:extLst>
          </p:cNvPr>
          <p:cNvGraphicFramePr>
            <a:graphicFrameLocks/>
          </p:cNvGraphicFramePr>
          <p:nvPr>
            <p:extLst>
              <p:ext uri="{D42A27DB-BD31-4B8C-83A1-F6EECF244321}">
                <p14:modId xmlns:p14="http://schemas.microsoft.com/office/powerpoint/2010/main" val="3428044498"/>
              </p:ext>
            </p:extLst>
          </p:nvPr>
        </p:nvGraphicFramePr>
        <p:xfrm>
          <a:off x="3345406" y="1295276"/>
          <a:ext cx="4038600" cy="52472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6">
            <a:extLst>
              <a:ext uri="{FF2B5EF4-FFF2-40B4-BE49-F238E27FC236}">
                <a16:creationId xmlns:a16="http://schemas.microsoft.com/office/drawing/2014/main" id="{0AB39677-C741-A3D9-318B-337E4B06FAEB}"/>
              </a:ext>
            </a:extLst>
          </p:cNvPr>
          <p:cNvGraphicFramePr>
            <a:graphicFrameLocks/>
          </p:cNvGraphicFramePr>
          <p:nvPr>
            <p:extLst>
              <p:ext uri="{D42A27DB-BD31-4B8C-83A1-F6EECF244321}">
                <p14:modId xmlns:p14="http://schemas.microsoft.com/office/powerpoint/2010/main" val="2905844317"/>
              </p:ext>
            </p:extLst>
          </p:nvPr>
        </p:nvGraphicFramePr>
        <p:xfrm>
          <a:off x="7721400" y="1297186"/>
          <a:ext cx="4038600" cy="4963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385249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0" ma:contentTypeDescription="Create a new document." ma:contentTypeScope="" ma:versionID="867221da17ec2f9c62b685efb7cd5391">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564d56024ec950cb51b530f9321c7ac6"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2389ad0-4628-4ca4-babd-a5e1ca1fc43d" xsi:nil="true"/>
    <lcf76f155ced4ddcb4097134ff3c332f xmlns="03b25e55-1fda-4dd5-9a75-c38d0989a0e2">
      <Terms xmlns="http://schemas.microsoft.com/office/infopath/2007/PartnerControls"/>
    </lcf76f155ced4ddcb4097134ff3c332f>
    <NumberOrder xmlns="03b25e55-1fda-4dd5-9a75-c38d0989a0e2">6</NumberOrder>
    <Number xmlns="03b25e55-1fda-4dd5-9a75-c38d0989a0e2" xsi:nil="true"/>
  </documentManagement>
</p:properties>
</file>

<file path=customXml/itemProps1.xml><?xml version="1.0" encoding="utf-8"?>
<ds:datastoreItem xmlns:ds="http://schemas.openxmlformats.org/officeDocument/2006/customXml" ds:itemID="{B7B6D4F5-ECA0-4A22-A4DD-3335756FD664}">
  <ds:schemaRefs>
    <ds:schemaRef ds:uri="http://schemas.microsoft.com/sharepoint/v3/contenttype/forms"/>
  </ds:schemaRefs>
</ds:datastoreItem>
</file>

<file path=customXml/itemProps2.xml><?xml version="1.0" encoding="utf-8"?>
<ds:datastoreItem xmlns:ds="http://schemas.openxmlformats.org/officeDocument/2006/customXml" ds:itemID="{AF5927B0-DF16-4995-980D-9308138D7C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2B3C52-C4E5-4003-8240-632FDE102EAB}">
  <ds:schemaRefs>
    <ds:schemaRef ds:uri="2da7b801-8e58-4f3f-96a9-6f5affec80cd"/>
    <ds:schemaRef ds:uri="e072599a-30fe-476f-8579-d865178ed2e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d2389ad0-4628-4ca4-babd-a5e1ca1fc43d"/>
    <ds:schemaRef ds:uri="03b25e55-1fda-4dd5-9a75-c38d0989a0e2"/>
  </ds:schemaRefs>
</ds:datastoreItem>
</file>

<file path=docProps/app.xml><?xml version="1.0" encoding="utf-8"?>
<Properties xmlns="http://schemas.openxmlformats.org/officeDocument/2006/extended-properties" xmlns:vt="http://schemas.openxmlformats.org/officeDocument/2006/docPropsVTypes">
  <Template>NHSD-Refresh-Theme-NOV1120B</Template>
  <Application>Microsoft Office PowerPoint</Application>
  <PresentationFormat>Widescreen</PresentationFormat>
  <Slides>23</Slides>
  <Notes>23</Notes>
  <HiddenSlides>0</HiddenSlide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NHSD-Refresh-Theme-NOV1120B</vt:lpstr>
      <vt:lpstr>Accelerated Preceptorship: Professional Practice</vt:lpstr>
      <vt:lpstr>Session objectives</vt:lpstr>
      <vt:lpstr>Reflection</vt:lpstr>
      <vt:lpstr>Professionalism</vt:lpstr>
      <vt:lpstr>Professionalism</vt:lpstr>
      <vt:lpstr>Professional values</vt:lpstr>
      <vt:lpstr>Reflection</vt:lpstr>
      <vt:lpstr>Professional values</vt:lpstr>
      <vt:lpstr>Professional development</vt:lpstr>
      <vt:lpstr>Professionalism</vt:lpstr>
      <vt:lpstr>Professionalism is:</vt:lpstr>
      <vt:lpstr>Accountability and Delegation</vt:lpstr>
      <vt:lpstr>Reflection</vt:lpstr>
      <vt:lpstr>Scope of practice</vt:lpstr>
      <vt:lpstr>Reflection</vt:lpstr>
      <vt:lpstr>Benefits of social media</vt:lpstr>
      <vt:lpstr>NMC guidance</vt:lpstr>
      <vt:lpstr>NMC guidance</vt:lpstr>
      <vt:lpstr>Appropriate use of social media</vt:lpstr>
      <vt:lpstr>Reflection</vt:lpstr>
      <vt:lpstr>What would you do?</vt:lpstr>
      <vt:lpstr>References</vt:lpstr>
      <vt:lpstr>Acknowledgments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Gregory Wye</dc:creator>
  <cp:revision>2</cp:revision>
  <dcterms:created xsi:type="dcterms:W3CDTF">2020-11-30T10:49:03Z</dcterms:created>
  <dcterms:modified xsi:type="dcterms:W3CDTF">2024-04-08T14:01:12Z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y fmtid="{D5CDD505-2E9C-101B-9397-08002B2CF9AE}" pid="3" name="_dlc_DocIdItemGuid">
    <vt:lpwstr>56579ddb-1cdf-4035-9a3d-2da04fab6c26</vt:lpwstr>
  </property>
  <property fmtid="{D5CDD505-2E9C-101B-9397-08002B2CF9AE}" pid="4" name="MediaServiceImageTags">
    <vt:lpwstr/>
  </property>
</Properties>
</file>