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0" r:id="rId2"/>
    <p:sldId id="27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84E96-63C8-4A18-9D0E-8C67F95DF303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5A27D-F49C-47B9-B3DD-B9B4D1C2C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27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2C15B6-04BE-334F-808B-9DF856BD70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75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C26F-0B53-5B46-9491-6764055B3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146DA-F2E4-5249-91A4-A7EC4862A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8B724-A677-CB41-A6A3-A085BE10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16D-BA8E-4542-B187-09CEA3A3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79F7-2E25-E344-B2FB-198C93E5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E897F-C842-624F-B333-3EC53CA7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A63D1-7C71-7744-B4D9-86A76F8CE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774EB-4EBE-4840-A3C0-A0AC27D9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53379-43FA-B64F-8C5A-3EACC257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FAA94-4F7B-7048-81FF-399446EA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3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51A83-3ADD-2B4A-BE28-F5C6D7DB93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8187F-AC58-C74B-9B49-A680B61E7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28D77-E334-B942-A08B-DCE81851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BAC7F-D9E4-2345-8F23-E5A75EEF7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02ED2-319F-EE46-9F0E-6FF11846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2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863DE-4FCB-1941-AAD7-33F0B4CF3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F62AA-47A0-2940-A7E8-32BCFC0D8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1AE1D-4095-F548-8C97-B8531C312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69451-7326-7C48-A324-FA417CBC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1110F-8987-D141-BFC9-9B6F16543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2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E6AE0-96BF-2340-BD22-7884BE952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44AF6-31C3-B144-B755-09D35529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456B0-CF8E-8B4B-B9F2-6C6A611E3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0F0F1-D194-BB4E-865F-6B0393F8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6F0E2-613F-9C4B-9DCE-61316367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7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54507-8867-184E-A99E-01522BC2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D314E-B232-4047-9849-B35037490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C95B7-4172-5742-AA15-A8FA7A9E9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8BED2-E815-6045-AB68-FE716516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AC093-BD8C-0C4E-AD9F-6C3FE242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72BE9-6DAF-AB45-8493-65E16CAC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3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A13DE-E88D-E746-AF1D-D55598B1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ED27E-833A-884A-9914-A2B6303F4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32B574-5614-684F-B172-5C5B702AD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6D29AD-DDA5-5344-BA24-9C0431486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0FBC01-1060-3544-B4D8-B8E3B8BA8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7CAF41-1849-034D-8E05-A71716251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B7A8C6-A6F3-2E40-81E8-8F28913E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03401-4F9C-6F4F-B1DC-EFBB1E44D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5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970A-9D00-5343-8A9F-7356EC174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013542-CD7D-F24B-9D98-B27841C5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889A7-BCF8-524C-A395-B167B924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CB067-3695-4C4D-B8F3-1369E001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2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C824E-899E-5647-89AB-9AD2AB1F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B13EC-CBE9-8843-8D67-02727D26F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39493-3440-6240-B7A0-FE08C48AF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8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0832-B348-0D4B-8427-99127505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CC9CD-550E-7D4E-A7F2-BEEB3BD97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10308-39B1-6346-AB43-4061A1ADC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E119FC-3A63-964F-899B-0BDB89BB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0E24A-CE9A-BD4B-8320-DF20D80BC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12E81-6CD9-6845-B9FE-16CDC199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9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2CBA4-ED54-2A4A-B47E-8130290B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B83E8F-9046-DA48-B3C8-FD661D836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D9B96-7EF6-FD49-B79A-DC0FCB9D9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1E57F-05D2-D241-A6F3-35E5A84E0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D15DA-7A01-1F47-8EDF-3FF6F44F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1A4E2-5E50-2942-9592-ABEDDF6B5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9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EEEFA7-418F-DD4A-A11F-656E03CD4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353B7-573D-B045-B192-4B77B0931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1E75E-574F-854E-8287-B59873D19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621EE-F3A5-334D-9D8E-118DD25E3359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E74CD-8BE3-C548-860B-D0B34C76D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24C87-677F-FF4A-ABF7-CD4B4463D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72F5-B15D-8349-9F0F-A22F0B34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9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0277405F-0B4F-4418-B773-1B3881412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0421" y="226893"/>
            <a:ext cx="5968658" cy="6085007"/>
          </a:xfrm>
          <a:custGeom>
            <a:avLst/>
            <a:gdLst>
              <a:gd name="connsiteX0" fmla="*/ 0 w 5968658"/>
              <a:gd name="connsiteY0" fmla="*/ 0 h 6085007"/>
              <a:gd name="connsiteX1" fmla="*/ 3557919 w 5968658"/>
              <a:gd name="connsiteY1" fmla="*/ 0 h 6085007"/>
              <a:gd name="connsiteX2" fmla="*/ 3557919 w 5968658"/>
              <a:gd name="connsiteY2" fmla="*/ 2195749 h 6085007"/>
              <a:gd name="connsiteX3" fmla="*/ 5968658 w 5968658"/>
              <a:gd name="connsiteY3" fmla="*/ 2195749 h 6085007"/>
              <a:gd name="connsiteX4" fmla="*/ 5968658 w 5968658"/>
              <a:gd name="connsiteY4" fmla="*/ 6085007 h 6085007"/>
              <a:gd name="connsiteX5" fmla="*/ 2058230 w 5968658"/>
              <a:gd name="connsiteY5" fmla="*/ 6085007 h 6085007"/>
              <a:gd name="connsiteX6" fmla="*/ 2058230 w 5968658"/>
              <a:gd name="connsiteY6" fmla="*/ 3538657 h 6085007"/>
              <a:gd name="connsiteX7" fmla="*/ 0 w 5968658"/>
              <a:gd name="connsiteY7" fmla="*/ 3538657 h 608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8658" h="6085007">
                <a:moveTo>
                  <a:pt x="0" y="0"/>
                </a:moveTo>
                <a:lnTo>
                  <a:pt x="3557919" y="0"/>
                </a:lnTo>
                <a:lnTo>
                  <a:pt x="3557919" y="2195749"/>
                </a:lnTo>
                <a:lnTo>
                  <a:pt x="5968658" y="2195749"/>
                </a:lnTo>
                <a:lnTo>
                  <a:pt x="5968658" y="6085007"/>
                </a:lnTo>
                <a:lnTo>
                  <a:pt x="2058230" y="6085007"/>
                </a:lnTo>
                <a:lnTo>
                  <a:pt x="2058230" y="3538657"/>
                </a:lnTo>
                <a:lnTo>
                  <a:pt x="0" y="353865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Dr Adrian Whittington">
            <a:extLst>
              <a:ext uri="{FF2B5EF4-FFF2-40B4-BE49-F238E27FC236}">
                <a16:creationId xmlns:a16="http://schemas.microsoft.com/office/drawing/2014/main" id="{02DCDE13-173B-6549-9643-23A9D9631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1869" y="908450"/>
            <a:ext cx="1898250" cy="189825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r Elizabeth Jenkinson - UWE Bristol">
            <a:extLst>
              <a:ext uri="{FF2B5EF4-FFF2-40B4-BE49-F238E27FC236}">
                <a16:creationId xmlns:a16="http://schemas.microsoft.com/office/drawing/2014/main" id="{B532E789-8728-FE40-B451-C1CE89F45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432" y="3861647"/>
            <a:ext cx="1643634" cy="217960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ehavioural Science and Public Health Network | BSPHN | Dr Jo Hart">
            <a:extLst>
              <a:ext uri="{FF2B5EF4-FFF2-40B4-BE49-F238E27FC236}">
                <a16:creationId xmlns:a16="http://schemas.microsoft.com/office/drawing/2014/main" id="{FB43551B-7F63-1746-8943-C994F19EE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408" y="0"/>
            <a:ext cx="1643634" cy="199901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Speakers | BPS">
            <a:extLst>
              <a:ext uri="{FF2B5EF4-FFF2-40B4-BE49-F238E27FC236}">
                <a16:creationId xmlns:a16="http://schemas.microsoft.com/office/drawing/2014/main" id="{14D82026-C203-3D4C-987C-6662EE7EC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90" y="226893"/>
            <a:ext cx="1650761" cy="203852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A53956-C691-9340-9FD5-E203D14CC31F}"/>
              </a:ext>
            </a:extLst>
          </p:cNvPr>
          <p:cNvSpPr txBox="1"/>
          <p:nvPr/>
        </p:nvSpPr>
        <p:spPr>
          <a:xfrm>
            <a:off x="246930" y="2182331"/>
            <a:ext cx="163162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Angel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Chater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6898CC-05A0-4247-9723-D6E22024EBDE}"/>
              </a:ext>
            </a:extLst>
          </p:cNvPr>
          <p:cNvSpPr txBox="1"/>
          <p:nvPr/>
        </p:nvSpPr>
        <p:spPr>
          <a:xfrm>
            <a:off x="334630" y="5293081"/>
            <a:ext cx="1896977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Lucie Byrne-Davis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499AE8-A516-B844-B091-A76F3F79E598}"/>
              </a:ext>
            </a:extLst>
          </p:cNvPr>
          <p:cNvSpPr txBox="1"/>
          <p:nvPr/>
        </p:nvSpPr>
        <p:spPr>
          <a:xfrm>
            <a:off x="2327918" y="2755296"/>
            <a:ext cx="183220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Adrian Whittington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3CCB4F-C100-4A48-94E9-7FF4323995E5}"/>
              </a:ext>
            </a:extLst>
          </p:cNvPr>
          <p:cNvSpPr txBox="1"/>
          <p:nvPr/>
        </p:nvSpPr>
        <p:spPr>
          <a:xfrm>
            <a:off x="2676027" y="6097980"/>
            <a:ext cx="207436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Lucy Renwick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299A1B-693C-BB4B-ADA3-B59A3EDC4DBA}"/>
              </a:ext>
            </a:extLst>
          </p:cNvPr>
          <p:cNvSpPr txBox="1"/>
          <p:nvPr/>
        </p:nvSpPr>
        <p:spPr>
          <a:xfrm>
            <a:off x="9815381" y="1942148"/>
            <a:ext cx="1591687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 Hart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13BC11-E326-544B-A0B8-73CA142968E7}"/>
              </a:ext>
            </a:extLst>
          </p:cNvPr>
          <p:cNvSpPr txBox="1"/>
          <p:nvPr/>
        </p:nvSpPr>
        <p:spPr>
          <a:xfrm>
            <a:off x="5527271" y="6003180"/>
            <a:ext cx="159679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Elizabeth Jenkinson</a:t>
            </a:r>
          </a:p>
        </p:txBody>
      </p:sp>
      <p:pic>
        <p:nvPicPr>
          <p:cNvPr id="5" name="Picture 4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636831C5-EAB0-CC1F-3563-1252F7D49D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3969" y="4213296"/>
            <a:ext cx="2038476" cy="1827953"/>
          </a:xfrm>
          <a:prstGeom prst="rect">
            <a:avLst/>
          </a:prstGeom>
        </p:spPr>
      </p:pic>
      <p:pic>
        <p:nvPicPr>
          <p:cNvPr id="6" name="Picture 5" descr="A picture containing person, person, indoor, smiling&#10;&#10;Description automatically generated">
            <a:extLst>
              <a:ext uri="{FF2B5EF4-FFF2-40B4-BE49-F238E27FC236}">
                <a16:creationId xmlns:a16="http://schemas.microsoft.com/office/drawing/2014/main" id="{623844A2-C9F4-F04E-217B-99A2A6FD19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25" y="3423322"/>
            <a:ext cx="1792099" cy="179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34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8357C-BE18-BA6C-16E3-ECDBCFCB5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144" y="41627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Liz Jenkinson: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Senior Lecturer in Health Psychology and Research Methods – University of the West of England, and National Training Director for Health Psychology in Workforce Redesign – Health Education England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Prof Lucie Byrne-Davis: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Professor of Health Psychology, University of Manchester &amp;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Chair of the Division of Health Psychology of the British Psychological Society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Prof Jo Hart: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Professor of Health Professional Education and Health Psychologist - University of Manchester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Prof Angel Chater: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Professor of Health Psychology and Behaviour Change - University College London and University of Bedfordshire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Adrian Whittington: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National Lead for Psychological Professions - NHS England and Health Education England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Lucy Renwick: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Workforce Transformation Lead - Health Education England</a:t>
            </a:r>
          </a:p>
        </p:txBody>
      </p:sp>
    </p:spTree>
    <p:extLst>
      <p:ext uri="{BB962C8B-B14F-4D97-AF65-F5344CB8AC3E}">
        <p14:creationId xmlns:p14="http://schemas.microsoft.com/office/powerpoint/2010/main" val="13914623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132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</dc:title>
  <dc:creator>Lucy Renwick</dc:creator>
  <cp:lastModifiedBy>Heather Shaw</cp:lastModifiedBy>
  <cp:revision>3</cp:revision>
  <dcterms:created xsi:type="dcterms:W3CDTF">2022-09-20T17:07:12Z</dcterms:created>
  <dcterms:modified xsi:type="dcterms:W3CDTF">2022-09-26T14:00:11Z</dcterms:modified>
</cp:coreProperties>
</file>