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FEC41-73DF-48E2-B8EA-967448E85634}" v="283" dt="2021-11-18T14:48:36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/>
    <p:restoredTop sz="94674"/>
  </p:normalViewPr>
  <p:slideViewPr>
    <p:cSldViewPr snapToGrid="0" snapToObjects="1" showGuides="1">
      <p:cViewPr varScale="1">
        <p:scale>
          <a:sx n="107" d="100"/>
          <a:sy n="107" d="100"/>
        </p:scale>
        <p:origin x="102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Hope" userId="S::liz.hope@hee.nhs.uk::f2b3624d-3205-483e-9b2c-cc5162b4e016" providerId="AD" clId="Web-{7295A44A-E6E2-999B-F816-E158B27197F8}"/>
    <pc:docChg chg="modSld">
      <pc:chgData name="Liz Hope" userId="S::liz.hope@hee.nhs.uk::f2b3624d-3205-483e-9b2c-cc5162b4e016" providerId="AD" clId="Web-{7295A44A-E6E2-999B-F816-E158B27197F8}" dt="2021-11-11T15:39:22.248" v="13" actId="14100"/>
      <pc:docMkLst>
        <pc:docMk/>
      </pc:docMkLst>
      <pc:sldChg chg="modSp">
        <pc:chgData name="Liz Hope" userId="S::liz.hope@hee.nhs.uk::f2b3624d-3205-483e-9b2c-cc5162b4e016" providerId="AD" clId="Web-{7295A44A-E6E2-999B-F816-E158B27197F8}" dt="2021-11-11T15:39:22.248" v="13" actId="14100"/>
        <pc:sldMkLst>
          <pc:docMk/>
          <pc:sldMk cId="940375090" sldId="256"/>
        </pc:sldMkLst>
        <pc:spChg chg="mod">
          <ac:chgData name="Liz Hope" userId="S::liz.hope@hee.nhs.uk::f2b3624d-3205-483e-9b2c-cc5162b4e016" providerId="AD" clId="Web-{7295A44A-E6E2-999B-F816-E158B27197F8}" dt="2021-11-11T15:30:03.797" v="12" actId="20577"/>
          <ac:spMkLst>
            <pc:docMk/>
            <pc:sldMk cId="940375090" sldId="256"/>
            <ac:spMk id="15" creationId="{D742E5F4-0D8D-444A-BF12-64EB8F1EECCB}"/>
          </ac:spMkLst>
        </pc:spChg>
        <pc:spChg chg="mod">
          <ac:chgData name="Liz Hope" userId="S::liz.hope@hee.nhs.uk::f2b3624d-3205-483e-9b2c-cc5162b4e016" providerId="AD" clId="Web-{7295A44A-E6E2-999B-F816-E158B27197F8}" dt="2021-11-11T15:29:51.812" v="9" actId="14100"/>
          <ac:spMkLst>
            <pc:docMk/>
            <pc:sldMk cId="940375090" sldId="256"/>
            <ac:spMk id="21" creationId="{90E5671C-4D62-4D38-BA56-DF20F5CB7AE2}"/>
          </ac:spMkLst>
        </pc:spChg>
        <pc:cxnChg chg="mod">
          <ac:chgData name="Liz Hope" userId="S::liz.hope@hee.nhs.uk::f2b3624d-3205-483e-9b2c-cc5162b4e016" providerId="AD" clId="Web-{7295A44A-E6E2-999B-F816-E158B27197F8}" dt="2021-11-11T15:39:22.248" v="13" actId="14100"/>
          <ac:cxnSpMkLst>
            <pc:docMk/>
            <pc:sldMk cId="940375090" sldId="256"/>
            <ac:cxnSpMk id="19" creationId="{79CC80A6-4ED3-457A-8525-56CBFEEBF350}"/>
          </ac:cxnSpMkLst>
        </pc:cxnChg>
      </pc:sldChg>
    </pc:docChg>
  </pc:docChgLst>
  <pc:docChgLst>
    <pc:chgData name="Kate Sharman" userId="49187810-a937-4fa9-a83e-7f7ecd5fb33a" providerId="ADAL" clId="{7A7FEC41-73DF-48E2-B8EA-967448E85634}"/>
    <pc:docChg chg="undo custSel addSld delSld modSld">
      <pc:chgData name="Kate Sharman" userId="49187810-a937-4fa9-a83e-7f7ecd5fb33a" providerId="ADAL" clId="{7A7FEC41-73DF-48E2-B8EA-967448E85634}" dt="2021-11-18T14:48:38.564" v="563" actId="6549"/>
      <pc:docMkLst>
        <pc:docMk/>
      </pc:docMkLst>
      <pc:sldChg chg="addSp delSp modSp new mod modClrScheme chgLayout">
        <pc:chgData name="Kate Sharman" userId="49187810-a937-4fa9-a83e-7f7ecd5fb33a" providerId="ADAL" clId="{7A7FEC41-73DF-48E2-B8EA-967448E85634}" dt="2021-11-18T14:48:38.564" v="563" actId="6549"/>
        <pc:sldMkLst>
          <pc:docMk/>
          <pc:sldMk cId="940375090" sldId="256"/>
        </pc:sldMkLst>
        <pc:spChg chg="add mod">
          <ac:chgData name="Kate Sharman" userId="49187810-a937-4fa9-a83e-7f7ecd5fb33a" providerId="ADAL" clId="{7A7FEC41-73DF-48E2-B8EA-967448E85634}" dt="2021-11-14T21:32:48.789" v="525" actId="20577"/>
          <ac:spMkLst>
            <pc:docMk/>
            <pc:sldMk cId="940375090" sldId="256"/>
            <ac:spMk id="3" creationId="{7A1489A1-DB27-49FD-AE3E-EA85AD47AC76}"/>
          </ac:spMkLst>
        </pc:spChg>
        <pc:spChg chg="add del mod ord">
          <ac:chgData name="Kate Sharman" userId="49187810-a937-4fa9-a83e-7f7ecd5fb33a" providerId="ADAL" clId="{7A7FEC41-73DF-48E2-B8EA-967448E85634}" dt="2021-11-11T15:01:11.304" v="128" actId="478"/>
          <ac:spMkLst>
            <pc:docMk/>
            <pc:sldMk cId="940375090" sldId="256"/>
            <ac:spMk id="4" creationId="{6B1A501C-9B05-463F-AD45-EEC29896F3F9}"/>
          </ac:spMkLst>
        </pc:spChg>
        <pc:spChg chg="add mod">
          <ac:chgData name="Kate Sharman" userId="49187810-a937-4fa9-a83e-7f7ecd5fb33a" providerId="ADAL" clId="{7A7FEC41-73DF-48E2-B8EA-967448E85634}" dt="2021-11-14T21:33:02.211" v="549" actId="14100"/>
          <ac:spMkLst>
            <pc:docMk/>
            <pc:sldMk cId="940375090" sldId="256"/>
            <ac:spMk id="9" creationId="{8DEC854D-1601-404F-A9F7-26C7D448926C}"/>
          </ac:spMkLst>
        </pc:spChg>
        <pc:spChg chg="add mod ord">
          <ac:chgData name="Kate Sharman" userId="49187810-a937-4fa9-a83e-7f7ecd5fb33a" providerId="ADAL" clId="{7A7FEC41-73DF-48E2-B8EA-967448E85634}" dt="2021-11-11T15:04:27.496" v="220" actId="20577"/>
          <ac:spMkLst>
            <pc:docMk/>
            <pc:sldMk cId="940375090" sldId="256"/>
            <ac:spMk id="13" creationId="{BA232DB0-470C-45AC-9CD2-4A84D6AC1F4D}"/>
          </ac:spMkLst>
        </pc:spChg>
        <pc:spChg chg="add del mod ord">
          <ac:chgData name="Kate Sharman" userId="49187810-a937-4fa9-a83e-7f7ecd5fb33a" providerId="ADAL" clId="{7A7FEC41-73DF-48E2-B8EA-967448E85634}" dt="2021-11-11T15:04:19.337" v="190" actId="478"/>
          <ac:spMkLst>
            <pc:docMk/>
            <pc:sldMk cId="940375090" sldId="256"/>
            <ac:spMk id="14" creationId="{4F503DF2-941A-4365-BF9F-9D664DD9424A}"/>
          </ac:spMkLst>
        </pc:spChg>
        <pc:spChg chg="add mod">
          <ac:chgData name="Kate Sharman" userId="49187810-a937-4fa9-a83e-7f7ecd5fb33a" providerId="ADAL" clId="{7A7FEC41-73DF-48E2-B8EA-967448E85634}" dt="2021-11-14T21:33:14.635" v="551" actId="20577"/>
          <ac:spMkLst>
            <pc:docMk/>
            <pc:sldMk cId="940375090" sldId="256"/>
            <ac:spMk id="15" creationId="{D742E5F4-0D8D-444A-BF12-64EB8F1EECCB}"/>
          </ac:spMkLst>
        </pc:spChg>
        <pc:spChg chg="add mod">
          <ac:chgData name="Kate Sharman" userId="49187810-a937-4fa9-a83e-7f7ecd5fb33a" providerId="ADAL" clId="{7A7FEC41-73DF-48E2-B8EA-967448E85634}" dt="2021-11-18T14:48:38.564" v="563" actId="6549"/>
          <ac:spMkLst>
            <pc:docMk/>
            <pc:sldMk cId="940375090" sldId="256"/>
            <ac:spMk id="21" creationId="{90E5671C-4D62-4D38-BA56-DF20F5CB7AE2}"/>
          </ac:spMkLst>
        </pc:spChg>
        <pc:spChg chg="add mod">
          <ac:chgData name="Kate Sharman" userId="49187810-a937-4fa9-a83e-7f7ecd5fb33a" providerId="ADAL" clId="{7A7FEC41-73DF-48E2-B8EA-967448E85634}" dt="2021-11-11T15:08:47.072" v="427" actId="14100"/>
          <ac:spMkLst>
            <pc:docMk/>
            <pc:sldMk cId="940375090" sldId="256"/>
            <ac:spMk id="22" creationId="{7B5AD490-2AB7-4860-B970-656E556D6CCA}"/>
          </ac:spMkLst>
        </pc:spChg>
        <pc:spChg chg="add mod">
          <ac:chgData name="Kate Sharman" userId="49187810-a937-4fa9-a83e-7f7ecd5fb33a" providerId="ADAL" clId="{7A7FEC41-73DF-48E2-B8EA-967448E85634}" dt="2021-11-11T15:09:26.690" v="460" actId="14100"/>
          <ac:spMkLst>
            <pc:docMk/>
            <pc:sldMk cId="940375090" sldId="256"/>
            <ac:spMk id="25" creationId="{0D53ED16-2EC0-4550-951C-324DFA72A814}"/>
          </ac:spMkLst>
        </pc:spChg>
        <pc:spChg chg="add mod">
          <ac:chgData name="Kate Sharman" userId="49187810-a937-4fa9-a83e-7f7ecd5fb33a" providerId="ADAL" clId="{7A7FEC41-73DF-48E2-B8EA-967448E85634}" dt="2021-11-11T15:10:16.737" v="489" actId="20577"/>
          <ac:spMkLst>
            <pc:docMk/>
            <pc:sldMk cId="940375090" sldId="256"/>
            <ac:spMk id="29" creationId="{EE156ED8-684C-472E-B55F-4D1627883E27}"/>
          </ac:spMkLst>
        </pc:spChg>
        <pc:picChg chg="add del mod">
          <ac:chgData name="Kate Sharman" userId="49187810-a937-4fa9-a83e-7f7ecd5fb33a" providerId="ADAL" clId="{7A7FEC41-73DF-48E2-B8EA-967448E85634}" dt="2021-11-11T14:59:29.451" v="122" actId="21"/>
          <ac:picMkLst>
            <pc:docMk/>
            <pc:sldMk cId="940375090" sldId="256"/>
            <ac:picMk id="2" creationId="{156B3C30-8EB0-4DFA-8A93-EE685029118E}"/>
          </ac:picMkLst>
        </pc:picChg>
        <pc:picChg chg="add mod">
          <ac:chgData name="Kate Sharman" userId="49187810-a937-4fa9-a83e-7f7ecd5fb33a" providerId="ADAL" clId="{7A7FEC41-73DF-48E2-B8EA-967448E85634}" dt="2021-11-11T15:17:23.580" v="493" actId="1076"/>
          <ac:picMkLst>
            <pc:docMk/>
            <pc:sldMk cId="940375090" sldId="256"/>
            <ac:picMk id="6" creationId="{DFA24B0C-6626-4AD5-88C3-3B108FF231C1}"/>
          </ac:picMkLst>
        </pc:picChg>
        <pc:cxnChg chg="add mod">
          <ac:chgData name="Kate Sharman" userId="49187810-a937-4fa9-a83e-7f7ecd5fb33a" providerId="ADAL" clId="{7A7FEC41-73DF-48E2-B8EA-967448E85634}" dt="2021-11-11T15:09:42.296" v="464" actId="14100"/>
          <ac:cxnSpMkLst>
            <pc:docMk/>
            <pc:sldMk cId="940375090" sldId="256"/>
            <ac:cxnSpMk id="8" creationId="{FD736874-5B1F-4082-B579-C04184FE748C}"/>
          </ac:cxnSpMkLst>
        </pc:cxnChg>
        <pc:cxnChg chg="add mod">
          <ac:chgData name="Kate Sharman" userId="49187810-a937-4fa9-a83e-7f7ecd5fb33a" providerId="ADAL" clId="{7A7FEC41-73DF-48E2-B8EA-967448E85634}" dt="2021-11-14T21:33:02.211" v="549" actId="14100"/>
          <ac:cxnSpMkLst>
            <pc:docMk/>
            <pc:sldMk cId="940375090" sldId="256"/>
            <ac:cxnSpMk id="10" creationId="{7BC18779-BE3F-4E9C-8802-978F6123CCE4}"/>
          </ac:cxnSpMkLst>
        </pc:cxnChg>
        <pc:cxnChg chg="add mod">
          <ac:chgData name="Kate Sharman" userId="49187810-a937-4fa9-a83e-7f7ecd5fb33a" providerId="ADAL" clId="{7A7FEC41-73DF-48E2-B8EA-967448E85634}" dt="2021-11-14T21:33:14.635" v="551" actId="20577"/>
          <ac:cxnSpMkLst>
            <pc:docMk/>
            <pc:sldMk cId="940375090" sldId="256"/>
            <ac:cxnSpMk id="16" creationId="{3D0367D8-4650-4AB7-9E0D-94C5E3B859A1}"/>
          </ac:cxnSpMkLst>
        </pc:cxnChg>
        <pc:cxnChg chg="add mod">
          <ac:chgData name="Kate Sharman" userId="49187810-a937-4fa9-a83e-7f7ecd5fb33a" providerId="ADAL" clId="{7A7FEC41-73DF-48E2-B8EA-967448E85634}" dt="2021-11-11T15:06:08.544" v="253" actId="14100"/>
          <ac:cxnSpMkLst>
            <pc:docMk/>
            <pc:sldMk cId="940375090" sldId="256"/>
            <ac:cxnSpMk id="19" creationId="{79CC80A6-4ED3-457A-8525-56CBFEEBF350}"/>
          </ac:cxnSpMkLst>
        </pc:cxnChg>
        <pc:cxnChg chg="add mod">
          <ac:chgData name="Kate Sharman" userId="49187810-a937-4fa9-a83e-7f7ecd5fb33a" providerId="ADAL" clId="{7A7FEC41-73DF-48E2-B8EA-967448E85634}" dt="2021-11-11T15:17:27.849" v="494" actId="14100"/>
          <ac:cxnSpMkLst>
            <pc:docMk/>
            <pc:sldMk cId="940375090" sldId="256"/>
            <ac:cxnSpMk id="23" creationId="{32108AC9-C089-468B-A3F1-D99DF097425C}"/>
          </ac:cxnSpMkLst>
        </pc:cxnChg>
        <pc:cxnChg chg="add mod">
          <ac:chgData name="Kate Sharman" userId="49187810-a937-4fa9-a83e-7f7ecd5fb33a" providerId="ADAL" clId="{7A7FEC41-73DF-48E2-B8EA-967448E85634}" dt="2021-11-11T15:09:38.568" v="463" actId="14100"/>
          <ac:cxnSpMkLst>
            <pc:docMk/>
            <pc:sldMk cId="940375090" sldId="256"/>
            <ac:cxnSpMk id="26" creationId="{A4BA2B13-4565-432C-8823-59475A64F372}"/>
          </ac:cxnSpMkLst>
        </pc:cxnChg>
        <pc:cxnChg chg="add mod">
          <ac:chgData name="Kate Sharman" userId="49187810-a937-4fa9-a83e-7f7ecd5fb33a" providerId="ADAL" clId="{7A7FEC41-73DF-48E2-B8EA-967448E85634}" dt="2021-11-11T15:17:35.440" v="495" actId="14100"/>
          <ac:cxnSpMkLst>
            <pc:docMk/>
            <pc:sldMk cId="940375090" sldId="256"/>
            <ac:cxnSpMk id="30" creationId="{396BDB42-DC5B-42CA-9641-5455E1F0F85F}"/>
          </ac:cxnSpMkLst>
        </pc:cxnChg>
      </pc:sldChg>
      <pc:sldChg chg="del">
        <pc:chgData name="Kate Sharman" userId="49187810-a937-4fa9-a83e-7f7ecd5fb33a" providerId="ADAL" clId="{7A7FEC41-73DF-48E2-B8EA-967448E85634}" dt="2021-11-11T14:56:50.123" v="0" actId="47"/>
        <pc:sldMkLst>
          <pc:docMk/>
          <pc:sldMk cId="1678130081" sldId="259"/>
        </pc:sldMkLst>
      </pc:sldChg>
      <pc:sldChg chg="del">
        <pc:chgData name="Kate Sharman" userId="49187810-a937-4fa9-a83e-7f7ecd5fb33a" providerId="ADAL" clId="{7A7FEC41-73DF-48E2-B8EA-967448E85634}" dt="2021-11-11T14:56:50.537" v="1" actId="47"/>
        <pc:sldMkLst>
          <pc:docMk/>
          <pc:sldMk cId="2203171995" sldId="261"/>
        </pc:sldMkLst>
      </pc:sldChg>
      <pc:sldChg chg="del">
        <pc:chgData name="Kate Sharman" userId="49187810-a937-4fa9-a83e-7f7ecd5fb33a" providerId="ADAL" clId="{7A7FEC41-73DF-48E2-B8EA-967448E85634}" dt="2021-11-11T14:56:50.966" v="2" actId="47"/>
        <pc:sldMkLst>
          <pc:docMk/>
          <pc:sldMk cId="384168194" sldId="262"/>
        </pc:sldMkLst>
      </pc:sldChg>
      <pc:sldChg chg="del">
        <pc:chgData name="Kate Sharman" userId="49187810-a937-4fa9-a83e-7f7ecd5fb33a" providerId="ADAL" clId="{7A7FEC41-73DF-48E2-B8EA-967448E85634}" dt="2021-11-11T14:56:51.400" v="3" actId="47"/>
        <pc:sldMkLst>
          <pc:docMk/>
          <pc:sldMk cId="1024285591" sldId="263"/>
        </pc:sldMkLst>
      </pc:sldChg>
      <pc:sldChg chg="del">
        <pc:chgData name="Kate Sharman" userId="49187810-a937-4fa9-a83e-7f7ecd5fb33a" providerId="ADAL" clId="{7A7FEC41-73DF-48E2-B8EA-967448E85634}" dt="2021-11-11T14:56:51.938" v="4" actId="47"/>
        <pc:sldMkLst>
          <pc:docMk/>
          <pc:sldMk cId="1142294752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A7E8-7BAC-6649-906A-497A8C47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338" y="790490"/>
            <a:ext cx="8604739" cy="656492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BB4CB-BC33-0D45-839D-72013BE1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38" y="3946061"/>
            <a:ext cx="6858000" cy="618392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CD447F-574F-8B43-82AE-825A110D953C}"/>
              </a:ext>
            </a:extLst>
          </p:cNvPr>
          <p:cNvSpPr/>
          <p:nvPr userDrawn="1"/>
        </p:nvSpPr>
        <p:spPr>
          <a:xfrm>
            <a:off x="0" y="3583365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EE460-3A95-DD47-9E6A-B4C1FEC4FA20}"/>
              </a:ext>
            </a:extLst>
          </p:cNvPr>
          <p:cNvSpPr/>
          <p:nvPr userDrawn="1"/>
        </p:nvSpPr>
        <p:spPr>
          <a:xfrm>
            <a:off x="0" y="3707787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D904E-9A50-EB46-8546-8B3A3B91C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665" b="2362"/>
          <a:stretch/>
        </p:blipFill>
        <p:spPr>
          <a:xfrm>
            <a:off x="0" y="4564453"/>
            <a:ext cx="9131974" cy="57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B3D8-C3E2-1F42-93A3-6886745C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7A84-CF65-CC46-97C0-3B056C073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2141752"/>
            <a:ext cx="7886700" cy="17046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D0B0-EE2D-6748-8EBE-5B127DB7F7FE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D118B-293F-C248-BA28-B68002DC2FBA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FA6113-5F61-3B43-8EF1-A2C4EFCE687C}"/>
              </a:ext>
            </a:extLst>
          </p:cNvPr>
          <p:cNvSpPr txBox="1"/>
          <p:nvPr userDrawn="1"/>
        </p:nvSpPr>
        <p:spPr>
          <a:xfrm>
            <a:off x="8610089" y="58914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89862-6EA4-BF46-99BF-BAD3A73769C8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858048-AAD4-0B44-BF43-40B913ECEB1A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1CF08E-2D69-5642-80CC-A30DB168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772D1C-B7D6-7E40-A101-C6137435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719470"/>
            <a:ext cx="5861602" cy="25169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D6DDEC-27DF-6B44-8A5C-8BA7D7877CEA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11DC39-0F96-FC4D-9C92-F1BB1A8B409F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4BA2FD-240E-7D42-9001-70573928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8872E4C-32C0-0E43-B171-E68384BD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719470"/>
            <a:ext cx="5861602" cy="251699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87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E7ECDF-F837-444E-8340-4683B45E354E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3DADA9-0C34-7C4C-8591-F29E7EBE7C9A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9D51B-9609-254D-85D8-6D25ED25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1046377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FCFA703-8042-BB4C-A3BD-65A2A8F4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8" y="1719470"/>
            <a:ext cx="4569515" cy="259462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4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18D588-9CF1-AC4B-AA40-F3AA7180A13D}"/>
              </a:ext>
            </a:extLst>
          </p:cNvPr>
          <p:cNvSpPr/>
          <p:nvPr userDrawn="1"/>
        </p:nvSpPr>
        <p:spPr>
          <a:xfrm>
            <a:off x="0" y="4497390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D0716-FCE9-FF47-9ABE-434154D75C76}"/>
              </a:ext>
            </a:extLst>
          </p:cNvPr>
          <p:cNvSpPr/>
          <p:nvPr userDrawn="1"/>
        </p:nvSpPr>
        <p:spPr>
          <a:xfrm>
            <a:off x="0" y="4621812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4D4DF-AC27-AD4D-9F0E-9A38943E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4551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24F78-BAB5-B945-B76C-3103CC5E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439926"/>
            <a:ext cx="7886700" cy="230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ichael.Masterman@hee.nhs.uk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Lynn.White@hee.nhs.uk" TargetMode="External"/><Relationship Id="rId2" Type="http://schemas.openxmlformats.org/officeDocument/2006/relationships/hyperlink" Target="mailto:Generalism.mid@hee.nhs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Quality.NE@hee.nhs.uk" TargetMode="External"/><Relationship Id="rId5" Type="http://schemas.openxmlformats.org/officeDocument/2006/relationships/hyperlink" Target="mailto:Generalism.London@hee.nhs.uk" TargetMode="External"/><Relationship Id="rId4" Type="http://schemas.openxmlformats.org/officeDocument/2006/relationships/hyperlink" Target="mailto:Generalism.eoe@hee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1489A1-DB27-49FD-AE3E-EA85AD47AC76}"/>
              </a:ext>
            </a:extLst>
          </p:cNvPr>
          <p:cNvSpPr txBox="1"/>
          <p:nvPr/>
        </p:nvSpPr>
        <p:spPr>
          <a:xfrm>
            <a:off x="5525589" y="1897683"/>
            <a:ext cx="2212603" cy="48474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Midlands</a:t>
            </a:r>
            <a:endParaRPr lang="en-GB" sz="1200" dirty="0"/>
          </a:p>
          <a:p>
            <a:r>
              <a:rPr lang="en-GB" sz="1200" dirty="0">
                <a:hlinkClick r:id="rId2"/>
              </a:rPr>
              <a:t>Generalism.mid@hee.nhs.uk</a:t>
            </a:r>
            <a:r>
              <a:rPr lang="en-GB" sz="12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A24B0C-6626-4AD5-88C3-3B108FF23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880" y="1264243"/>
            <a:ext cx="2212603" cy="267226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736874-5B1F-4082-B579-C04184FE748C}"/>
              </a:ext>
            </a:extLst>
          </p:cNvPr>
          <p:cNvCxnSpPr>
            <a:cxnSpLocks/>
          </p:cNvCxnSpPr>
          <p:nvPr/>
        </p:nvCxnSpPr>
        <p:spPr>
          <a:xfrm flipH="1">
            <a:off x="4441371" y="2241003"/>
            <a:ext cx="1084218" cy="493119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C854D-1601-404F-A9F7-26C7D448926C}"/>
              </a:ext>
            </a:extLst>
          </p:cNvPr>
          <p:cNvSpPr txBox="1"/>
          <p:nvPr/>
        </p:nvSpPr>
        <p:spPr>
          <a:xfrm>
            <a:off x="5926184" y="2703100"/>
            <a:ext cx="2212603" cy="48474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East of England</a:t>
            </a:r>
          </a:p>
          <a:p>
            <a:r>
              <a:rPr lang="en-GB" sz="1200" dirty="0">
                <a:hlinkClick r:id="rId4"/>
              </a:rPr>
              <a:t>Generalism.eoe@hee.nhs.uk</a:t>
            </a:r>
            <a:endParaRPr lang="en-GB" sz="1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C18779-BE3F-4E9C-8802-978F6123CCE4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4985658" y="2801986"/>
            <a:ext cx="940526" cy="143488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BA232DB0-470C-45AC-9CD2-4A84D6AC1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28" y="210139"/>
            <a:ext cx="7886700" cy="994172"/>
          </a:xfrm>
        </p:spPr>
        <p:txBody>
          <a:bodyPr/>
          <a:lstStyle/>
          <a:p>
            <a:r>
              <a:rPr lang="en-GB" dirty="0"/>
              <a:t>Regional Trailblazer Contacts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42E5F4-0D8D-444A-BF12-64EB8F1EECCB}"/>
              </a:ext>
            </a:extLst>
          </p:cNvPr>
          <p:cNvSpPr txBox="1"/>
          <p:nvPr/>
        </p:nvSpPr>
        <p:spPr>
          <a:xfrm>
            <a:off x="5442790" y="3544550"/>
            <a:ext cx="2484119" cy="48474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London</a:t>
            </a:r>
            <a:endParaRPr lang="en-US" dirty="0"/>
          </a:p>
          <a:p>
            <a:r>
              <a:rPr lang="en-GB" sz="1200" dirty="0">
                <a:hlinkClick r:id="rId5"/>
              </a:rPr>
              <a:t>Generalism.London@hee.nhs.uk</a:t>
            </a:r>
            <a:endParaRPr lang="en-GB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D0367D8-4650-4AB7-9E0D-94C5E3B859A1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4704504" y="3243973"/>
            <a:ext cx="738286" cy="542951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CC80A6-4ED3-457A-8525-56CBFEEBF350}"/>
              </a:ext>
            </a:extLst>
          </p:cNvPr>
          <p:cNvCxnSpPr>
            <a:cxnSpLocks/>
          </p:cNvCxnSpPr>
          <p:nvPr/>
        </p:nvCxnSpPr>
        <p:spPr>
          <a:xfrm flipH="1">
            <a:off x="4437821" y="1518708"/>
            <a:ext cx="617505" cy="774504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0E5671C-4D62-4D38-BA56-DF20F5CB7AE2}"/>
              </a:ext>
            </a:extLst>
          </p:cNvPr>
          <p:cNvSpPr txBox="1"/>
          <p:nvPr/>
        </p:nvSpPr>
        <p:spPr>
          <a:xfrm>
            <a:off x="5055326" y="1005607"/>
            <a:ext cx="2323006" cy="48474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North East and Yorkshire</a:t>
            </a:r>
          </a:p>
          <a:p>
            <a:r>
              <a:rPr lang="en-GB" sz="1200" dirty="0">
                <a:hlinkClick r:id="rId6"/>
              </a:rPr>
              <a:t>Quality.NE@hee.nhs.uk</a:t>
            </a:r>
            <a:r>
              <a:rPr lang="en-GB" sz="12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5AD490-2AB7-4860-B970-656E556D6CCA}"/>
              </a:ext>
            </a:extLst>
          </p:cNvPr>
          <p:cNvSpPr txBox="1"/>
          <p:nvPr/>
        </p:nvSpPr>
        <p:spPr>
          <a:xfrm>
            <a:off x="847210" y="3214514"/>
            <a:ext cx="1928647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South West</a:t>
            </a:r>
          </a:p>
          <a:p>
            <a:r>
              <a:rPr lang="en-GB" sz="1200" dirty="0">
                <a:hlinkClick r:id="rId7"/>
              </a:rPr>
              <a:t>Lynn.White@hee.nhs.uk</a:t>
            </a:r>
            <a:r>
              <a:rPr lang="en-GB" sz="1200" dirty="0"/>
              <a:t>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08AC9-C089-468B-A3F1-D99DF097425C}"/>
              </a:ext>
            </a:extLst>
          </p:cNvPr>
          <p:cNvCxnSpPr>
            <a:cxnSpLocks/>
          </p:cNvCxnSpPr>
          <p:nvPr/>
        </p:nvCxnSpPr>
        <p:spPr>
          <a:xfrm flipH="1" flipV="1">
            <a:off x="2775857" y="3445348"/>
            <a:ext cx="804270" cy="11364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D53ED16-2EC0-4550-951C-324DFA72A814}"/>
              </a:ext>
            </a:extLst>
          </p:cNvPr>
          <p:cNvSpPr txBox="1"/>
          <p:nvPr/>
        </p:nvSpPr>
        <p:spPr>
          <a:xfrm>
            <a:off x="790303" y="2110085"/>
            <a:ext cx="2423343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North West</a:t>
            </a:r>
          </a:p>
          <a:p>
            <a:r>
              <a:rPr lang="en-GB" sz="1200" dirty="0">
                <a:hlinkClick r:id="rId8"/>
              </a:rPr>
              <a:t>Michael.Masterman@hee.nhs.uk</a:t>
            </a:r>
            <a:r>
              <a:rPr lang="en-GB" sz="1200" dirty="0"/>
              <a:t>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BA2B13-4565-432C-8823-59475A64F372}"/>
              </a:ext>
            </a:extLst>
          </p:cNvPr>
          <p:cNvCxnSpPr>
            <a:cxnSpLocks/>
          </p:cNvCxnSpPr>
          <p:nvPr/>
        </p:nvCxnSpPr>
        <p:spPr>
          <a:xfrm flipH="1">
            <a:off x="3213646" y="2340917"/>
            <a:ext cx="822961" cy="8381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156ED8-684C-472E-B55F-4D1627883E27}"/>
              </a:ext>
            </a:extLst>
          </p:cNvPr>
          <p:cNvSpPr txBox="1"/>
          <p:nvPr/>
        </p:nvSpPr>
        <p:spPr>
          <a:xfrm>
            <a:off x="2544083" y="4024217"/>
            <a:ext cx="2423343" cy="46166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South East</a:t>
            </a:r>
          </a:p>
          <a:p>
            <a:r>
              <a:rPr lang="en-GB" sz="1200" dirty="0">
                <a:hlinkClick r:id="rId8"/>
              </a:rPr>
              <a:t>Karina.George@hee.nhs.uk</a:t>
            </a:r>
            <a:r>
              <a:rPr lang="en-GB" sz="1200" dirty="0"/>
              <a:t>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96BDB42-DC5B-42CA-9641-5455E1F0F85F}"/>
              </a:ext>
            </a:extLst>
          </p:cNvPr>
          <p:cNvCxnSpPr>
            <a:cxnSpLocks/>
          </p:cNvCxnSpPr>
          <p:nvPr/>
        </p:nvCxnSpPr>
        <p:spPr>
          <a:xfrm flipV="1">
            <a:off x="3944983" y="3319198"/>
            <a:ext cx="561704" cy="70502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375090"/>
      </p:ext>
    </p:extLst>
  </p:cSld>
  <p:clrMapOvr>
    <a:masterClrMapping/>
  </p:clrMapOvr>
</p:sld>
</file>

<file path=ppt/theme/theme1.xml><?xml version="1.0" encoding="utf-8"?>
<a:theme xmlns:a="http://schemas.openxmlformats.org/drawingml/2006/main" name="HEE">
  <a:themeElements>
    <a:clrScheme name="NHS">
      <a:dk1>
        <a:srgbClr val="005EB8"/>
      </a:dk1>
      <a:lt1>
        <a:srgbClr val="FFFFFF"/>
      </a:lt1>
      <a:dk2>
        <a:srgbClr val="0071CE"/>
      </a:dk2>
      <a:lt2>
        <a:srgbClr val="E8EDEE"/>
      </a:lt2>
      <a:accent1>
        <a:srgbClr val="41B6E6"/>
      </a:accent1>
      <a:accent2>
        <a:srgbClr val="00A9CE"/>
      </a:accent2>
      <a:accent3>
        <a:srgbClr val="003087"/>
      </a:accent3>
      <a:accent4>
        <a:srgbClr val="005EB8"/>
      </a:accent4>
      <a:accent5>
        <a:srgbClr val="AE2473"/>
      </a:accent5>
      <a:accent6>
        <a:srgbClr val="78BE2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E" id="{40B58ABE-F0EB-D841-B223-66075CE7CD45}" vid="{7644B2A3-1AD5-8C46-9520-D28DCA79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HEE</Template>
  <TotalTime>152</TotalTime>
  <Words>81</Words>
  <Application>Microsoft Office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HEE</vt:lpstr>
      <vt:lpstr>Regional Trailblazer 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Whatever</dc:creator>
  <cp:lastModifiedBy>Kate Sharman</cp:lastModifiedBy>
  <cp:revision>25</cp:revision>
  <dcterms:created xsi:type="dcterms:W3CDTF">2021-04-06T16:42:50Z</dcterms:created>
  <dcterms:modified xsi:type="dcterms:W3CDTF">2021-11-18T14:48:44Z</dcterms:modified>
</cp:coreProperties>
</file>